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73" r:id="rId5"/>
    <p:sldId id="278" r:id="rId6"/>
    <p:sldId id="279" r:id="rId7"/>
    <p:sldId id="281" r:id="rId8"/>
    <p:sldId id="282" r:id="rId9"/>
    <p:sldId id="280" r:id="rId10"/>
    <p:sldId id="284" r:id="rId11"/>
    <p:sldId id="28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9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C7D6D-58F6-4E6C-88B7-0FBDDF6EE955}" v="110" dt="2021-04-19T14:15:07.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3" autoAdjust="0"/>
  </p:normalViewPr>
  <p:slideViewPr>
    <p:cSldViewPr snapToGrid="0" snapToObjects="1">
      <p:cViewPr varScale="1">
        <p:scale>
          <a:sx n="75" d="100"/>
          <a:sy n="75" d="100"/>
        </p:scale>
        <p:origin x="10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F6680-5E7A-4BA0-91BB-46F4EA2971C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5DEEBB27-DC79-40D3-BE79-E575F7D19940}">
      <dgm:prSet phldrT="[Text]"/>
      <dgm:spPr/>
      <dgm:t>
        <a:bodyPr/>
        <a:lstStyle/>
        <a:p>
          <a:pPr>
            <a:buFont typeface="Arial" panose="020B0604020202020204" pitchFamily="34" charset="0"/>
            <a:buChar char="•"/>
          </a:pPr>
          <a:r>
            <a:rPr lang="en-GB"/>
            <a:t>Stories</a:t>
          </a:r>
          <a:endParaRPr lang="en-GB" dirty="0"/>
        </a:p>
      </dgm:t>
    </dgm:pt>
    <dgm:pt modelId="{629EE8AF-A462-46D4-9BBD-76DE399A99E1}" type="parTrans" cxnId="{6D9585C5-610A-4651-B9C3-C7DC2C659DD3}">
      <dgm:prSet/>
      <dgm:spPr/>
      <dgm:t>
        <a:bodyPr/>
        <a:lstStyle/>
        <a:p>
          <a:endParaRPr lang="en-GB"/>
        </a:p>
      </dgm:t>
    </dgm:pt>
    <dgm:pt modelId="{CA3465D1-7725-43D0-9C61-FA57A89F1BB6}" type="sibTrans" cxnId="{6D9585C5-610A-4651-B9C3-C7DC2C659DD3}">
      <dgm:prSet/>
      <dgm:spPr/>
      <dgm:t>
        <a:bodyPr/>
        <a:lstStyle/>
        <a:p>
          <a:endParaRPr lang="en-GB"/>
        </a:p>
      </dgm:t>
    </dgm:pt>
    <dgm:pt modelId="{93BDBBF3-FAB9-4382-BB2A-CB33AF092D40}">
      <dgm:prSet/>
      <dgm:spPr/>
      <dgm:t>
        <a:bodyPr/>
        <a:lstStyle/>
        <a:p>
          <a:r>
            <a:rPr lang="en-GB"/>
            <a:t>Highlights</a:t>
          </a:r>
          <a:endParaRPr lang="en-GB" dirty="0"/>
        </a:p>
      </dgm:t>
    </dgm:pt>
    <dgm:pt modelId="{7305E953-9388-488C-96DE-AABDBA9E13D6}" type="parTrans" cxnId="{FBB758F0-9678-469F-8863-E723DF882453}">
      <dgm:prSet/>
      <dgm:spPr/>
      <dgm:t>
        <a:bodyPr/>
        <a:lstStyle/>
        <a:p>
          <a:endParaRPr lang="en-GB"/>
        </a:p>
      </dgm:t>
    </dgm:pt>
    <dgm:pt modelId="{7E189DE0-8C77-435D-B068-C0FD2481635B}" type="sibTrans" cxnId="{FBB758F0-9678-469F-8863-E723DF882453}">
      <dgm:prSet/>
      <dgm:spPr/>
      <dgm:t>
        <a:bodyPr/>
        <a:lstStyle/>
        <a:p>
          <a:endParaRPr lang="en-GB"/>
        </a:p>
      </dgm:t>
    </dgm:pt>
    <dgm:pt modelId="{B69BAE90-BA90-47A9-8BEA-D0043B1786B5}">
      <dgm:prSet/>
      <dgm:spPr/>
      <dgm:t>
        <a:bodyPr/>
        <a:lstStyle/>
        <a:p>
          <a:r>
            <a:rPr lang="en-GB"/>
            <a:t>Grid Posts</a:t>
          </a:r>
          <a:endParaRPr lang="en-GB" dirty="0"/>
        </a:p>
      </dgm:t>
    </dgm:pt>
    <dgm:pt modelId="{AC21A34A-83DA-4D6C-B697-F2A7A5E60859}" type="parTrans" cxnId="{BAB893C7-69BC-4C6A-9940-B0C72CEABFE8}">
      <dgm:prSet/>
      <dgm:spPr/>
      <dgm:t>
        <a:bodyPr/>
        <a:lstStyle/>
        <a:p>
          <a:endParaRPr lang="en-GB"/>
        </a:p>
      </dgm:t>
    </dgm:pt>
    <dgm:pt modelId="{E843CCD2-F934-4AAC-9433-49859BCDE2F5}" type="sibTrans" cxnId="{BAB893C7-69BC-4C6A-9940-B0C72CEABFE8}">
      <dgm:prSet/>
      <dgm:spPr/>
      <dgm:t>
        <a:bodyPr/>
        <a:lstStyle/>
        <a:p>
          <a:endParaRPr lang="en-GB"/>
        </a:p>
      </dgm:t>
    </dgm:pt>
    <dgm:pt modelId="{CFF17A95-FBB3-458B-AFA9-27016B0D2B75}">
      <dgm:prSet/>
      <dgm:spPr/>
      <dgm:t>
        <a:bodyPr/>
        <a:lstStyle/>
        <a:p>
          <a:r>
            <a:rPr lang="en-GB"/>
            <a:t>Competitions</a:t>
          </a:r>
          <a:endParaRPr lang="en-GB" dirty="0"/>
        </a:p>
      </dgm:t>
    </dgm:pt>
    <dgm:pt modelId="{47A4DB3F-45C5-4A86-B5F7-E5AC5E251D19}" type="parTrans" cxnId="{CF6C683D-77AC-4DDF-96A6-6497D2639758}">
      <dgm:prSet/>
      <dgm:spPr/>
      <dgm:t>
        <a:bodyPr/>
        <a:lstStyle/>
        <a:p>
          <a:endParaRPr lang="en-GB"/>
        </a:p>
      </dgm:t>
    </dgm:pt>
    <dgm:pt modelId="{A9EC0F21-A41F-4385-9E6D-EDA7BB5242EC}" type="sibTrans" cxnId="{CF6C683D-77AC-4DDF-96A6-6497D2639758}">
      <dgm:prSet/>
      <dgm:spPr/>
      <dgm:t>
        <a:bodyPr/>
        <a:lstStyle/>
        <a:p>
          <a:endParaRPr lang="en-GB"/>
        </a:p>
      </dgm:t>
    </dgm:pt>
    <dgm:pt modelId="{4CAF6FC1-5842-4B41-9886-9275648210A9}" type="pres">
      <dgm:prSet presAssocID="{D96F6680-5E7A-4BA0-91BB-46F4EA2971C4}" presName="diagram" presStyleCnt="0">
        <dgm:presLayoutVars>
          <dgm:dir/>
          <dgm:resizeHandles val="exact"/>
        </dgm:presLayoutVars>
      </dgm:prSet>
      <dgm:spPr/>
    </dgm:pt>
    <dgm:pt modelId="{B12E9A2C-AB51-4FEB-8619-BF0BF66FB357}" type="pres">
      <dgm:prSet presAssocID="{5DEEBB27-DC79-40D3-BE79-E575F7D19940}" presName="node" presStyleLbl="node1" presStyleIdx="0" presStyleCnt="4" custLinFactNeighborX="-26" custLinFactNeighborY="0">
        <dgm:presLayoutVars>
          <dgm:bulletEnabled val="1"/>
        </dgm:presLayoutVars>
      </dgm:prSet>
      <dgm:spPr/>
    </dgm:pt>
    <dgm:pt modelId="{1004D5E3-4CAA-4433-B04E-29253C9D096D}" type="pres">
      <dgm:prSet presAssocID="{CA3465D1-7725-43D0-9C61-FA57A89F1BB6}" presName="sibTrans" presStyleCnt="0"/>
      <dgm:spPr/>
    </dgm:pt>
    <dgm:pt modelId="{5EF99003-6BDC-4628-9F47-D8079BC0BDC4}" type="pres">
      <dgm:prSet presAssocID="{93BDBBF3-FAB9-4382-BB2A-CB33AF092D40}" presName="node" presStyleLbl="node1" presStyleIdx="1" presStyleCnt="4">
        <dgm:presLayoutVars>
          <dgm:bulletEnabled val="1"/>
        </dgm:presLayoutVars>
      </dgm:prSet>
      <dgm:spPr/>
    </dgm:pt>
    <dgm:pt modelId="{FA883F9C-7EC3-42D8-B9C4-27C1D898D883}" type="pres">
      <dgm:prSet presAssocID="{7E189DE0-8C77-435D-B068-C0FD2481635B}" presName="sibTrans" presStyleCnt="0"/>
      <dgm:spPr/>
    </dgm:pt>
    <dgm:pt modelId="{AF00B901-9BA5-47AB-B899-4DD2B9E9A342}" type="pres">
      <dgm:prSet presAssocID="{B69BAE90-BA90-47A9-8BEA-D0043B1786B5}" presName="node" presStyleLbl="node1" presStyleIdx="2" presStyleCnt="4">
        <dgm:presLayoutVars>
          <dgm:bulletEnabled val="1"/>
        </dgm:presLayoutVars>
      </dgm:prSet>
      <dgm:spPr/>
    </dgm:pt>
    <dgm:pt modelId="{05A39DDC-C1B4-43BD-BCE4-3141AD3772B0}" type="pres">
      <dgm:prSet presAssocID="{E843CCD2-F934-4AAC-9433-49859BCDE2F5}" presName="sibTrans" presStyleCnt="0"/>
      <dgm:spPr/>
    </dgm:pt>
    <dgm:pt modelId="{012EB56D-15F7-45CB-AE12-5C4DFB74BFDC}" type="pres">
      <dgm:prSet presAssocID="{CFF17A95-FBB3-458B-AFA9-27016B0D2B75}" presName="node" presStyleLbl="node1" presStyleIdx="3" presStyleCnt="4">
        <dgm:presLayoutVars>
          <dgm:bulletEnabled val="1"/>
        </dgm:presLayoutVars>
      </dgm:prSet>
      <dgm:spPr/>
    </dgm:pt>
  </dgm:ptLst>
  <dgm:cxnLst>
    <dgm:cxn modelId="{2176DF07-6603-4E88-B924-C0621440C1E0}" type="presOf" srcId="{D96F6680-5E7A-4BA0-91BB-46F4EA2971C4}" destId="{4CAF6FC1-5842-4B41-9886-9275648210A9}" srcOrd="0" destOrd="0" presId="urn:microsoft.com/office/officeart/2005/8/layout/default"/>
    <dgm:cxn modelId="{82A3C81C-D2F9-47FA-8C29-6C9E88D9EDC9}" type="presOf" srcId="{CFF17A95-FBB3-458B-AFA9-27016B0D2B75}" destId="{012EB56D-15F7-45CB-AE12-5C4DFB74BFDC}" srcOrd="0" destOrd="0" presId="urn:microsoft.com/office/officeart/2005/8/layout/default"/>
    <dgm:cxn modelId="{CF6C683D-77AC-4DDF-96A6-6497D2639758}" srcId="{D96F6680-5E7A-4BA0-91BB-46F4EA2971C4}" destId="{CFF17A95-FBB3-458B-AFA9-27016B0D2B75}" srcOrd="3" destOrd="0" parTransId="{47A4DB3F-45C5-4A86-B5F7-E5AC5E251D19}" sibTransId="{A9EC0F21-A41F-4385-9E6D-EDA7BB5242EC}"/>
    <dgm:cxn modelId="{720EEA5D-8CD1-4D59-A5F5-A74E24763448}" type="presOf" srcId="{93BDBBF3-FAB9-4382-BB2A-CB33AF092D40}" destId="{5EF99003-6BDC-4628-9F47-D8079BC0BDC4}" srcOrd="0" destOrd="0" presId="urn:microsoft.com/office/officeart/2005/8/layout/default"/>
    <dgm:cxn modelId="{AB32768F-950D-4622-BEEA-2A687F90EAE1}" type="presOf" srcId="{B69BAE90-BA90-47A9-8BEA-D0043B1786B5}" destId="{AF00B901-9BA5-47AB-B899-4DD2B9E9A342}" srcOrd="0" destOrd="0" presId="urn:microsoft.com/office/officeart/2005/8/layout/default"/>
    <dgm:cxn modelId="{6D9585C5-610A-4651-B9C3-C7DC2C659DD3}" srcId="{D96F6680-5E7A-4BA0-91BB-46F4EA2971C4}" destId="{5DEEBB27-DC79-40D3-BE79-E575F7D19940}" srcOrd="0" destOrd="0" parTransId="{629EE8AF-A462-46D4-9BBD-76DE399A99E1}" sibTransId="{CA3465D1-7725-43D0-9C61-FA57A89F1BB6}"/>
    <dgm:cxn modelId="{BAB893C7-69BC-4C6A-9940-B0C72CEABFE8}" srcId="{D96F6680-5E7A-4BA0-91BB-46F4EA2971C4}" destId="{B69BAE90-BA90-47A9-8BEA-D0043B1786B5}" srcOrd="2" destOrd="0" parTransId="{AC21A34A-83DA-4D6C-B697-F2A7A5E60859}" sibTransId="{E843CCD2-F934-4AAC-9433-49859BCDE2F5}"/>
    <dgm:cxn modelId="{E524CEEA-9724-48B7-AE64-031E97F0CE1A}" type="presOf" srcId="{5DEEBB27-DC79-40D3-BE79-E575F7D19940}" destId="{B12E9A2C-AB51-4FEB-8619-BF0BF66FB357}" srcOrd="0" destOrd="0" presId="urn:microsoft.com/office/officeart/2005/8/layout/default"/>
    <dgm:cxn modelId="{FBB758F0-9678-469F-8863-E723DF882453}" srcId="{D96F6680-5E7A-4BA0-91BB-46F4EA2971C4}" destId="{93BDBBF3-FAB9-4382-BB2A-CB33AF092D40}" srcOrd="1" destOrd="0" parTransId="{7305E953-9388-488C-96DE-AABDBA9E13D6}" sibTransId="{7E189DE0-8C77-435D-B068-C0FD2481635B}"/>
    <dgm:cxn modelId="{3004CBC3-301A-4A8E-9F75-67B83135071F}" type="presParOf" srcId="{4CAF6FC1-5842-4B41-9886-9275648210A9}" destId="{B12E9A2C-AB51-4FEB-8619-BF0BF66FB357}" srcOrd="0" destOrd="0" presId="urn:microsoft.com/office/officeart/2005/8/layout/default"/>
    <dgm:cxn modelId="{9C29EB14-443A-422E-A72F-E6C927F435FF}" type="presParOf" srcId="{4CAF6FC1-5842-4B41-9886-9275648210A9}" destId="{1004D5E3-4CAA-4433-B04E-29253C9D096D}" srcOrd="1" destOrd="0" presId="urn:microsoft.com/office/officeart/2005/8/layout/default"/>
    <dgm:cxn modelId="{A5A094F1-0600-49F3-A2A8-1D0665476D27}" type="presParOf" srcId="{4CAF6FC1-5842-4B41-9886-9275648210A9}" destId="{5EF99003-6BDC-4628-9F47-D8079BC0BDC4}" srcOrd="2" destOrd="0" presId="urn:microsoft.com/office/officeart/2005/8/layout/default"/>
    <dgm:cxn modelId="{A2575F9D-3E49-4004-A140-6223279BA118}" type="presParOf" srcId="{4CAF6FC1-5842-4B41-9886-9275648210A9}" destId="{FA883F9C-7EC3-42D8-B9C4-27C1D898D883}" srcOrd="3" destOrd="0" presId="urn:microsoft.com/office/officeart/2005/8/layout/default"/>
    <dgm:cxn modelId="{CA2EEE9A-A5CF-4C6E-B8FF-BE230CDFAF8C}" type="presParOf" srcId="{4CAF6FC1-5842-4B41-9886-9275648210A9}" destId="{AF00B901-9BA5-47AB-B899-4DD2B9E9A342}" srcOrd="4" destOrd="0" presId="urn:microsoft.com/office/officeart/2005/8/layout/default"/>
    <dgm:cxn modelId="{ECDB06BF-C4BD-43F2-B2FB-2EFF8E3F5EF8}" type="presParOf" srcId="{4CAF6FC1-5842-4B41-9886-9275648210A9}" destId="{05A39DDC-C1B4-43BD-BCE4-3141AD3772B0}" srcOrd="5" destOrd="0" presId="urn:microsoft.com/office/officeart/2005/8/layout/default"/>
    <dgm:cxn modelId="{5DF4E595-828A-42A3-96A5-CBCA8F0CB2DF}" type="presParOf" srcId="{4CAF6FC1-5842-4B41-9886-9275648210A9}" destId="{012EB56D-15F7-45CB-AE12-5C4DFB74BFD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E9A2C-AB51-4FEB-8619-BF0BF66FB357}">
      <dsp:nvSpPr>
        <dsp:cNvPr id="0" name=""/>
        <dsp:cNvSpPr/>
      </dsp:nvSpPr>
      <dsp:spPr>
        <a:xfrm>
          <a:off x="0" y="195481"/>
          <a:ext cx="3339518" cy="20037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Font typeface="Arial" panose="020B0604020202020204" pitchFamily="34" charset="0"/>
            <a:buNone/>
          </a:pPr>
          <a:r>
            <a:rPr lang="en-GB" sz="4300" kern="1200"/>
            <a:t>Stories</a:t>
          </a:r>
          <a:endParaRPr lang="en-GB" sz="4300" kern="1200" dirty="0"/>
        </a:p>
      </dsp:txBody>
      <dsp:txXfrm>
        <a:off x="0" y="195481"/>
        <a:ext cx="3339518" cy="2003711"/>
      </dsp:txXfrm>
    </dsp:sp>
    <dsp:sp modelId="{5EF99003-6BDC-4628-9F47-D8079BC0BDC4}">
      <dsp:nvSpPr>
        <dsp:cNvPr id="0" name=""/>
        <dsp:cNvSpPr/>
      </dsp:nvSpPr>
      <dsp:spPr>
        <a:xfrm>
          <a:off x="3674326" y="195481"/>
          <a:ext cx="3339518" cy="2003711"/>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Highlights</a:t>
          </a:r>
          <a:endParaRPr lang="en-GB" sz="4300" kern="1200" dirty="0"/>
        </a:p>
      </dsp:txBody>
      <dsp:txXfrm>
        <a:off x="3674326" y="195481"/>
        <a:ext cx="3339518" cy="2003711"/>
      </dsp:txXfrm>
    </dsp:sp>
    <dsp:sp modelId="{AF00B901-9BA5-47AB-B899-4DD2B9E9A342}">
      <dsp:nvSpPr>
        <dsp:cNvPr id="0" name=""/>
        <dsp:cNvSpPr/>
      </dsp:nvSpPr>
      <dsp:spPr>
        <a:xfrm>
          <a:off x="856" y="2533144"/>
          <a:ext cx="3339518" cy="2003711"/>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Grid Posts</a:t>
          </a:r>
          <a:endParaRPr lang="en-GB" sz="4300" kern="1200" dirty="0"/>
        </a:p>
      </dsp:txBody>
      <dsp:txXfrm>
        <a:off x="856" y="2533144"/>
        <a:ext cx="3339518" cy="2003711"/>
      </dsp:txXfrm>
    </dsp:sp>
    <dsp:sp modelId="{012EB56D-15F7-45CB-AE12-5C4DFB74BFDC}">
      <dsp:nvSpPr>
        <dsp:cNvPr id="0" name=""/>
        <dsp:cNvSpPr/>
      </dsp:nvSpPr>
      <dsp:spPr>
        <a:xfrm>
          <a:off x="3674326" y="2533144"/>
          <a:ext cx="3339518" cy="200371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Competitions</a:t>
          </a:r>
          <a:endParaRPr lang="en-GB" sz="4300" kern="1200" dirty="0"/>
        </a:p>
      </dsp:txBody>
      <dsp:txXfrm>
        <a:off x="3674326" y="2533144"/>
        <a:ext cx="3339518" cy="20037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FEF97-0F14-4B58-9BBC-D33051D03B43}" type="datetimeFigureOut">
              <a:rPr lang="en-GB" smtClean="0"/>
              <a:t>10/08/2021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5EDE8-6B06-445E-A3F6-5608DFBEF61E}" type="slidenum">
              <a:rPr lang="en-GB" smtClean="0"/>
              <a:t>‹#›</a:t>
            </a:fld>
            <a:endParaRPr lang="en-GB"/>
          </a:p>
        </p:txBody>
      </p:sp>
    </p:spTree>
    <p:extLst>
      <p:ext uri="{BB962C8B-B14F-4D97-AF65-F5344CB8AC3E}">
        <p14:creationId xmlns:p14="http://schemas.microsoft.com/office/powerpoint/2010/main" val="212267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5FCB00-6DCF-41E3-B2E0-303AA5048E0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29245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IL013-01_Powerpoint _2_MM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636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lide">
    <p:spTree>
      <p:nvGrpSpPr>
        <p:cNvPr id="1" name=""/>
        <p:cNvGrpSpPr/>
        <p:nvPr/>
      </p:nvGrpSpPr>
      <p:grpSpPr>
        <a:xfrm>
          <a:off x="0" y="0"/>
          <a:ext cx="0" cy="0"/>
          <a:chOff x="0" y="0"/>
          <a:chExt cx="0" cy="0"/>
        </a:xfrm>
      </p:grpSpPr>
      <p:pic>
        <p:nvPicPr>
          <p:cNvPr id="4" name="Picture 3" descr="SIL013-01_Powerpoint _2_MMR-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01954" y="1896918"/>
            <a:ext cx="7550900" cy="1070966"/>
          </a:xfrm>
          <a:prstGeom prst="rect">
            <a:avLst/>
          </a:prstGeom>
        </p:spPr>
        <p:txBody>
          <a:bodyPr anchor="b"/>
          <a:lstStyle>
            <a:lvl1pPr algn="ctr">
              <a:defRPr sz="3600" b="0" i="0">
                <a:solidFill>
                  <a:srgbClr val="41191D"/>
                </a:solidFill>
                <a:latin typeface="Futura Medium"/>
                <a:cs typeface="Futura Medium"/>
              </a:defRPr>
            </a:lvl1pPr>
          </a:lstStyle>
          <a:p>
            <a:r>
              <a:rPr lang="en-GB" dirty="0"/>
              <a:t>Click to edit Master title style</a:t>
            </a:r>
          </a:p>
        </p:txBody>
      </p:sp>
      <p:sp>
        <p:nvSpPr>
          <p:cNvPr id="3" name="Subtitle 2"/>
          <p:cNvSpPr>
            <a:spLocks noGrp="1"/>
          </p:cNvSpPr>
          <p:nvPr>
            <p:ph type="subTitle" idx="1"/>
          </p:nvPr>
        </p:nvSpPr>
        <p:spPr>
          <a:xfrm>
            <a:off x="801954" y="2967884"/>
            <a:ext cx="7550900" cy="625574"/>
          </a:xfrm>
          <a:prstGeom prst="rect">
            <a:avLst/>
          </a:prstGeom>
        </p:spPr>
        <p:txBody>
          <a:bodyPr/>
          <a:lstStyle>
            <a:lvl1pPr marL="0" indent="0" algn="ctr">
              <a:buNone/>
              <a:defRPr sz="2000" b="0" i="0">
                <a:solidFill>
                  <a:srgbClr val="41191D"/>
                </a:solidFill>
                <a:latin typeface="Futura Book"/>
                <a:cs typeface="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2914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py Slide">
    <p:spTree>
      <p:nvGrpSpPr>
        <p:cNvPr id="1" name=""/>
        <p:cNvGrpSpPr/>
        <p:nvPr/>
      </p:nvGrpSpPr>
      <p:grpSpPr>
        <a:xfrm>
          <a:off x="0" y="0"/>
          <a:ext cx="0" cy="0"/>
          <a:chOff x="0" y="0"/>
          <a:chExt cx="0" cy="0"/>
        </a:xfrm>
      </p:grpSpPr>
      <p:pic>
        <p:nvPicPr>
          <p:cNvPr id="5" name="Picture 4" descr="SIL013-01_Powerpoint _2_MMR-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31287" y="48846"/>
            <a:ext cx="6407415" cy="1070966"/>
          </a:xfrm>
          <a:prstGeom prst="rect">
            <a:avLst/>
          </a:prstGeom>
        </p:spPr>
        <p:txBody>
          <a:bodyPr anchor="ctr"/>
          <a:lstStyle>
            <a:lvl1pPr algn="l">
              <a:defRPr sz="2400" b="0" i="0">
                <a:solidFill>
                  <a:srgbClr val="41191D"/>
                </a:solidFill>
                <a:latin typeface="Futura Medium"/>
                <a:cs typeface="Futura Medium"/>
              </a:defRPr>
            </a:lvl1pPr>
          </a:lstStyle>
          <a:p>
            <a:r>
              <a:rPr lang="en-GB" dirty="0"/>
              <a:t>Click to edit Master title style</a:t>
            </a:r>
          </a:p>
        </p:txBody>
      </p:sp>
      <p:sp>
        <p:nvSpPr>
          <p:cNvPr id="3" name="Subtitle 2"/>
          <p:cNvSpPr>
            <a:spLocks noGrp="1"/>
          </p:cNvSpPr>
          <p:nvPr>
            <p:ph type="subTitle" idx="1"/>
          </p:nvPr>
        </p:nvSpPr>
        <p:spPr>
          <a:xfrm>
            <a:off x="514632" y="1563204"/>
            <a:ext cx="8024070" cy="4672750"/>
          </a:xfrm>
          <a:prstGeom prst="rect">
            <a:avLst/>
          </a:prstGeom>
        </p:spPr>
        <p:txBody>
          <a:bodyPr/>
          <a:lstStyle>
            <a:lvl1pPr marL="0" indent="0" algn="l">
              <a:buNone/>
              <a:defRPr sz="2000" b="0" i="0">
                <a:solidFill>
                  <a:srgbClr val="41191D"/>
                </a:solidFill>
                <a:latin typeface="Futura Book"/>
                <a:cs typeface="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50051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py &amp; Picture">
    <p:spTree>
      <p:nvGrpSpPr>
        <p:cNvPr id="1" name=""/>
        <p:cNvGrpSpPr/>
        <p:nvPr/>
      </p:nvGrpSpPr>
      <p:grpSpPr>
        <a:xfrm>
          <a:off x="0" y="0"/>
          <a:ext cx="0" cy="0"/>
          <a:chOff x="0" y="0"/>
          <a:chExt cx="0" cy="0"/>
        </a:xfrm>
      </p:grpSpPr>
      <p:pic>
        <p:nvPicPr>
          <p:cNvPr id="5" name="Picture 4" descr="SIL013-01_Powerpoint _2_MMR-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31287" y="48846"/>
            <a:ext cx="6407415" cy="1070966"/>
          </a:xfrm>
          <a:prstGeom prst="rect">
            <a:avLst/>
          </a:prstGeom>
        </p:spPr>
        <p:txBody>
          <a:bodyPr anchor="ctr"/>
          <a:lstStyle>
            <a:lvl1pPr algn="l">
              <a:defRPr sz="2400" b="0" i="0">
                <a:solidFill>
                  <a:srgbClr val="41191D"/>
                </a:solidFill>
                <a:latin typeface="Futura Medium"/>
                <a:cs typeface="Futura Medium"/>
              </a:defRPr>
            </a:lvl1pPr>
          </a:lstStyle>
          <a:p>
            <a:r>
              <a:rPr lang="en-GB" dirty="0"/>
              <a:t>Click to edit Master title style</a:t>
            </a:r>
          </a:p>
        </p:txBody>
      </p:sp>
      <p:sp>
        <p:nvSpPr>
          <p:cNvPr id="3" name="Subtitle 2"/>
          <p:cNvSpPr>
            <a:spLocks noGrp="1"/>
          </p:cNvSpPr>
          <p:nvPr>
            <p:ph type="subTitle" idx="1"/>
          </p:nvPr>
        </p:nvSpPr>
        <p:spPr>
          <a:xfrm>
            <a:off x="514631" y="1563204"/>
            <a:ext cx="4203853" cy="4672750"/>
          </a:xfrm>
          <a:prstGeom prst="rect">
            <a:avLst/>
          </a:prstGeom>
        </p:spPr>
        <p:txBody>
          <a:bodyPr/>
          <a:lstStyle>
            <a:lvl1pPr marL="0" indent="0" algn="l">
              <a:buNone/>
              <a:defRPr sz="1600" b="0" i="0">
                <a:solidFill>
                  <a:srgbClr val="41191D"/>
                </a:solidFill>
                <a:latin typeface="Futura Book"/>
                <a:cs typeface="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7" name="Picture Placeholder 6"/>
          <p:cNvSpPr>
            <a:spLocks noGrp="1"/>
          </p:cNvSpPr>
          <p:nvPr>
            <p:ph type="pic" sz="quarter" idx="10" hasCustomPrompt="1"/>
          </p:nvPr>
        </p:nvSpPr>
        <p:spPr>
          <a:xfrm>
            <a:off x="4940300" y="1563688"/>
            <a:ext cx="3598402" cy="4672012"/>
          </a:xfrm>
          <a:prstGeom prst="rect">
            <a:avLst/>
          </a:prstGeom>
        </p:spPr>
        <p:txBody>
          <a:bodyPr vert="horz" anchor="ctr"/>
          <a:lstStyle>
            <a:lvl1pPr marL="0" indent="0" algn="ctr">
              <a:buNone/>
              <a:defRPr sz="2000" b="0" i="0">
                <a:solidFill>
                  <a:srgbClr val="41191D"/>
                </a:solidFill>
                <a:latin typeface="Futura Bold"/>
                <a:cs typeface="Futura Bold"/>
              </a:defRPr>
            </a:lvl1pPr>
          </a:lstStyle>
          <a:p>
            <a:r>
              <a:rPr lang="en-GB" dirty="0"/>
              <a:t>Picture here</a:t>
            </a:r>
          </a:p>
        </p:txBody>
      </p:sp>
    </p:spTree>
    <p:extLst>
      <p:ext uri="{BB962C8B-B14F-4D97-AF65-F5344CB8AC3E}">
        <p14:creationId xmlns:p14="http://schemas.microsoft.com/office/powerpoint/2010/main" val="20253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Slide">
    <p:spTree>
      <p:nvGrpSpPr>
        <p:cNvPr id="1" name=""/>
        <p:cNvGrpSpPr/>
        <p:nvPr/>
      </p:nvGrpSpPr>
      <p:grpSpPr>
        <a:xfrm>
          <a:off x="0" y="0"/>
          <a:ext cx="0" cy="0"/>
          <a:chOff x="0" y="0"/>
          <a:chExt cx="0" cy="0"/>
        </a:xfrm>
      </p:grpSpPr>
      <p:pic>
        <p:nvPicPr>
          <p:cNvPr id="4" name="Picture 3" descr="SIL013-01_Powerpoint _2_MMR-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31287" y="48846"/>
            <a:ext cx="6407415" cy="1070966"/>
          </a:xfrm>
          <a:prstGeom prst="rect">
            <a:avLst/>
          </a:prstGeom>
        </p:spPr>
        <p:txBody>
          <a:bodyPr anchor="ctr"/>
          <a:lstStyle>
            <a:lvl1pPr algn="l">
              <a:defRPr sz="2400" b="0" i="0">
                <a:solidFill>
                  <a:srgbClr val="41191D"/>
                </a:solidFill>
                <a:latin typeface="Futura Medium"/>
                <a:cs typeface="Futura Medium"/>
              </a:defRPr>
            </a:lvl1pPr>
          </a:lstStyle>
          <a:p>
            <a:r>
              <a:rPr lang="en-GB" dirty="0"/>
              <a:t>Click to edit Master title style</a:t>
            </a:r>
          </a:p>
        </p:txBody>
      </p:sp>
      <p:sp>
        <p:nvSpPr>
          <p:cNvPr id="7" name="Picture Placeholder 6"/>
          <p:cNvSpPr>
            <a:spLocks noGrp="1"/>
          </p:cNvSpPr>
          <p:nvPr>
            <p:ph type="pic" sz="quarter" idx="10" hasCustomPrompt="1"/>
          </p:nvPr>
        </p:nvSpPr>
        <p:spPr>
          <a:xfrm>
            <a:off x="4661527" y="1625633"/>
            <a:ext cx="3598402" cy="4672012"/>
          </a:xfrm>
          <a:prstGeom prst="rect">
            <a:avLst/>
          </a:prstGeom>
        </p:spPr>
        <p:txBody>
          <a:bodyPr vert="horz" anchor="ctr"/>
          <a:lstStyle>
            <a:lvl1pPr marL="0" indent="0" algn="ctr">
              <a:buNone/>
              <a:defRPr sz="2000" b="0" i="0">
                <a:solidFill>
                  <a:srgbClr val="41191D"/>
                </a:solidFill>
                <a:latin typeface="Futura Bold"/>
                <a:cs typeface="Futura Bold"/>
              </a:defRPr>
            </a:lvl1pPr>
          </a:lstStyle>
          <a:p>
            <a:r>
              <a:rPr lang="en-GB" dirty="0"/>
              <a:t>Picture here</a:t>
            </a:r>
          </a:p>
        </p:txBody>
      </p:sp>
      <p:sp>
        <p:nvSpPr>
          <p:cNvPr id="8" name="Picture Placeholder 6"/>
          <p:cNvSpPr>
            <a:spLocks noGrp="1"/>
          </p:cNvSpPr>
          <p:nvPr>
            <p:ph type="pic" sz="quarter" idx="11" hasCustomPrompt="1"/>
          </p:nvPr>
        </p:nvSpPr>
        <p:spPr>
          <a:xfrm>
            <a:off x="944559" y="1625633"/>
            <a:ext cx="3598402" cy="4672012"/>
          </a:xfrm>
          <a:prstGeom prst="rect">
            <a:avLst/>
          </a:prstGeom>
        </p:spPr>
        <p:txBody>
          <a:bodyPr vert="horz" anchor="ctr"/>
          <a:lstStyle>
            <a:lvl1pPr marL="0" indent="0" algn="ctr">
              <a:buNone/>
              <a:defRPr sz="2000" b="0" i="0" baseline="0">
                <a:solidFill>
                  <a:srgbClr val="41191D"/>
                </a:solidFill>
                <a:latin typeface="Futura Bold"/>
                <a:cs typeface="Futura Bold"/>
              </a:defRPr>
            </a:lvl1pPr>
          </a:lstStyle>
          <a:p>
            <a:r>
              <a:rPr lang="en-GB" dirty="0"/>
              <a:t>Picture here</a:t>
            </a:r>
          </a:p>
        </p:txBody>
      </p:sp>
    </p:spTree>
    <p:extLst>
      <p:ext uri="{BB962C8B-B14F-4D97-AF65-F5344CB8AC3E}">
        <p14:creationId xmlns:p14="http://schemas.microsoft.com/office/powerpoint/2010/main" val="26974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ink">
    <p:spTree>
      <p:nvGrpSpPr>
        <p:cNvPr id="1" name=""/>
        <p:cNvGrpSpPr/>
        <p:nvPr/>
      </p:nvGrpSpPr>
      <p:grpSpPr>
        <a:xfrm>
          <a:off x="0" y="0"/>
          <a:ext cx="0" cy="0"/>
          <a:chOff x="0" y="0"/>
          <a:chExt cx="0" cy="0"/>
        </a:xfrm>
      </p:grpSpPr>
      <p:pic>
        <p:nvPicPr>
          <p:cNvPr id="5" name="Picture 4" descr="SIL013-01_Powerpoint _2_MMR-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40004" y="2629952"/>
            <a:ext cx="4112705" cy="1070966"/>
          </a:xfrm>
          <a:prstGeom prst="rect">
            <a:avLst/>
          </a:prstGeom>
        </p:spPr>
        <p:txBody>
          <a:bodyPr anchor="b"/>
          <a:lstStyle>
            <a:lvl1pPr algn="l">
              <a:defRPr sz="3600" b="0" i="0">
                <a:solidFill>
                  <a:srgbClr val="41191D"/>
                </a:solidFill>
                <a:latin typeface="Futura Medium"/>
                <a:cs typeface="Futura Medium"/>
              </a:defRPr>
            </a:lvl1pPr>
          </a:lstStyle>
          <a:p>
            <a:r>
              <a:rPr lang="en-GB" dirty="0"/>
              <a:t>Click to edit Master title style</a:t>
            </a:r>
          </a:p>
        </p:txBody>
      </p:sp>
      <p:sp>
        <p:nvSpPr>
          <p:cNvPr id="3" name="Subtitle 2"/>
          <p:cNvSpPr>
            <a:spLocks noGrp="1"/>
          </p:cNvSpPr>
          <p:nvPr>
            <p:ph type="subTitle" idx="1"/>
          </p:nvPr>
        </p:nvSpPr>
        <p:spPr>
          <a:xfrm>
            <a:off x="740004" y="3700918"/>
            <a:ext cx="4112705" cy="625574"/>
          </a:xfrm>
          <a:prstGeom prst="rect">
            <a:avLst/>
          </a:prstGeom>
        </p:spPr>
        <p:txBody>
          <a:bodyPr/>
          <a:lstStyle>
            <a:lvl1pPr marL="0" indent="0" algn="l">
              <a:buNone/>
              <a:defRPr sz="2000" b="0" i="0">
                <a:solidFill>
                  <a:srgbClr val="41191D"/>
                </a:solidFill>
                <a:latin typeface="Futura Book"/>
                <a:cs typeface="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25167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Green">
    <p:spTree>
      <p:nvGrpSpPr>
        <p:cNvPr id="1" name=""/>
        <p:cNvGrpSpPr/>
        <p:nvPr/>
      </p:nvGrpSpPr>
      <p:grpSpPr>
        <a:xfrm>
          <a:off x="0" y="0"/>
          <a:ext cx="0" cy="0"/>
          <a:chOff x="0" y="0"/>
          <a:chExt cx="0" cy="0"/>
        </a:xfrm>
      </p:grpSpPr>
      <p:pic>
        <p:nvPicPr>
          <p:cNvPr id="4" name="Picture 3" descr="SIL013-01_Powerpoint _2_MMR-0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40004" y="2629952"/>
            <a:ext cx="4112705" cy="1070966"/>
          </a:xfrm>
          <a:prstGeom prst="rect">
            <a:avLst/>
          </a:prstGeom>
        </p:spPr>
        <p:txBody>
          <a:bodyPr anchor="b"/>
          <a:lstStyle>
            <a:lvl1pPr algn="l">
              <a:defRPr sz="3600" b="0" i="0">
                <a:solidFill>
                  <a:srgbClr val="41191D"/>
                </a:solidFill>
                <a:latin typeface="Futura Medium"/>
                <a:cs typeface="Futura Medium"/>
              </a:defRPr>
            </a:lvl1pPr>
          </a:lstStyle>
          <a:p>
            <a:r>
              <a:rPr lang="en-GB" dirty="0"/>
              <a:t>Click to edit Master title style</a:t>
            </a:r>
          </a:p>
        </p:txBody>
      </p:sp>
      <p:sp>
        <p:nvSpPr>
          <p:cNvPr id="3" name="Subtitle 2"/>
          <p:cNvSpPr>
            <a:spLocks noGrp="1"/>
          </p:cNvSpPr>
          <p:nvPr>
            <p:ph type="subTitle" idx="1"/>
          </p:nvPr>
        </p:nvSpPr>
        <p:spPr>
          <a:xfrm>
            <a:off x="740004" y="3700918"/>
            <a:ext cx="4112705" cy="625574"/>
          </a:xfrm>
          <a:prstGeom prst="rect">
            <a:avLst/>
          </a:prstGeom>
        </p:spPr>
        <p:txBody>
          <a:bodyPr/>
          <a:lstStyle>
            <a:lvl1pPr marL="0" indent="0" algn="l">
              <a:buNone/>
              <a:defRPr sz="2000" b="0" i="0">
                <a:solidFill>
                  <a:srgbClr val="41191D"/>
                </a:solidFill>
                <a:latin typeface="Futura Book"/>
                <a:cs typeface="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01960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p:spTree>
      <p:nvGrpSpPr>
        <p:cNvPr id="1" name=""/>
        <p:cNvGrpSpPr/>
        <p:nvPr/>
      </p:nvGrpSpPr>
      <p:grpSpPr>
        <a:xfrm>
          <a:off x="0" y="0"/>
          <a:ext cx="0" cy="0"/>
          <a:chOff x="0" y="0"/>
          <a:chExt cx="0" cy="0"/>
        </a:xfrm>
      </p:grpSpPr>
      <p:pic>
        <p:nvPicPr>
          <p:cNvPr id="4" name="Picture 3" descr="SIL013-01_Powerpoint _2_MMR-0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40004" y="2629952"/>
            <a:ext cx="4112705" cy="1070966"/>
          </a:xfrm>
          <a:prstGeom prst="rect">
            <a:avLst/>
          </a:prstGeom>
        </p:spPr>
        <p:txBody>
          <a:bodyPr anchor="b"/>
          <a:lstStyle>
            <a:lvl1pPr algn="l">
              <a:defRPr sz="3600" b="0" i="0">
                <a:solidFill>
                  <a:srgbClr val="41191D"/>
                </a:solidFill>
                <a:latin typeface="Futura Medium"/>
                <a:cs typeface="Futura Medium"/>
              </a:defRPr>
            </a:lvl1pPr>
          </a:lstStyle>
          <a:p>
            <a:r>
              <a:rPr lang="en-GB" dirty="0"/>
              <a:t>Click to edit Master title style</a:t>
            </a:r>
          </a:p>
        </p:txBody>
      </p:sp>
      <p:sp>
        <p:nvSpPr>
          <p:cNvPr id="3" name="Subtitle 2"/>
          <p:cNvSpPr>
            <a:spLocks noGrp="1"/>
          </p:cNvSpPr>
          <p:nvPr>
            <p:ph type="subTitle" idx="1"/>
          </p:nvPr>
        </p:nvSpPr>
        <p:spPr>
          <a:xfrm>
            <a:off x="740004" y="3700918"/>
            <a:ext cx="4112705" cy="625574"/>
          </a:xfrm>
          <a:prstGeom prst="rect">
            <a:avLst/>
          </a:prstGeom>
        </p:spPr>
        <p:txBody>
          <a:bodyPr/>
          <a:lstStyle>
            <a:lvl1pPr marL="0" indent="0" algn="l">
              <a:buNone/>
              <a:defRPr sz="2000" b="0" i="0">
                <a:solidFill>
                  <a:srgbClr val="41191D"/>
                </a:solidFill>
                <a:latin typeface="Futura Book"/>
                <a:cs typeface="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62233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21709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 id="2147483654" r:id="rId6"/>
    <p:sldLayoutId id="2147483655" r:id="rId7"/>
    <p:sldLayoutId id="214748365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68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a:spLocks noGrp="1"/>
          </p:cNvSpPr>
          <p:nvPr>
            <p:ph type="ctrTitle"/>
          </p:nvPr>
        </p:nvSpPr>
        <p:spPr>
          <a:xfrm>
            <a:off x="2197033" y="48848"/>
            <a:ext cx="6407415" cy="1070967"/>
          </a:xfrm>
        </p:spPr>
        <p:txBody>
          <a:bodyPr/>
          <a:lstStyle/>
          <a:p>
            <a:r>
              <a:rPr lang="en-GB" b="1" dirty="0">
                <a:latin typeface="+mj-lt"/>
              </a:rPr>
              <a:t>Billingtons Social Media</a:t>
            </a:r>
          </a:p>
        </p:txBody>
      </p:sp>
      <p:pic>
        <p:nvPicPr>
          <p:cNvPr id="4" name="Picture 3">
            <a:extLst>
              <a:ext uri="{FF2B5EF4-FFF2-40B4-BE49-F238E27FC236}">
                <a16:creationId xmlns:a16="http://schemas.microsoft.com/office/drawing/2014/main" id="{52D0CFA4-B21A-4663-A026-2258E4D94E6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79" b="95410" l="2685" r="94631">
                        <a14:foregroundMark x1="12752" y1="4918" x2="77852" y2="60328"/>
                        <a14:foregroundMark x1="77852" y1="60328" x2="91946" y2="80328"/>
                        <a14:foregroundMark x1="91946" y1="80328" x2="91275" y2="89508"/>
                        <a14:foregroundMark x1="34228" y1="93770" x2="40940" y2="62295"/>
                        <a14:foregroundMark x1="40940" y1="62295" x2="88591" y2="11475"/>
                        <a14:foregroundMark x1="88591" y1="11475" x2="89262" y2="6885"/>
                        <a14:foregroundMark x1="89262" y1="6230" x2="20134" y2="6230"/>
                        <a14:foregroundMark x1="10738" y1="12787" x2="8054" y2="53443"/>
                        <a14:foregroundMark x1="16107" y1="87541" x2="46980" y2="93770"/>
                        <a14:foregroundMark x1="46980" y1="93770" x2="84564" y2="90820"/>
                        <a14:foregroundMark x1="84564" y1="90820" x2="96644" y2="90820"/>
                        <a14:foregroundMark x1="93289" y1="38689" x2="93289" y2="78033"/>
                        <a14:foregroundMark x1="8054" y1="95738" x2="41611" y2="95410"/>
                        <a14:foregroundMark x1="41611" y1="95410" x2="42282" y2="95410"/>
                        <a14:foregroundMark x1="4791" y1="70082" x2="6040" y2="76066"/>
                        <a14:foregroundMark x1="26846" y1="5246" x2="78523" y2="5246"/>
                        <a14:foregroundMark x1="78523" y1="3279" x2="40268" y2="4918"/>
                        <a14:backgroundMark x1="0" y1="65246" x2="0" y2="65246"/>
                        <a14:backgroundMark x1="671" y1="59344" x2="2013" y2="70164"/>
                      </a14:backgroundRemoval>
                    </a14:imgEffect>
                  </a14:imgLayer>
                </a14:imgProps>
              </a:ext>
            </a:extLst>
          </a:blip>
          <a:stretch>
            <a:fillRect/>
          </a:stretch>
        </p:blipFill>
        <p:spPr>
          <a:xfrm>
            <a:off x="244407" y="1741827"/>
            <a:ext cx="1952626" cy="3996986"/>
          </a:xfrm>
          <a:prstGeom prst="rect">
            <a:avLst/>
          </a:prstGeom>
        </p:spPr>
      </p:pic>
      <p:pic>
        <p:nvPicPr>
          <p:cNvPr id="1028" name="Picture 4" descr="The Great Instagram Logo Freakout of 2016 - The New York Times">
            <a:extLst>
              <a:ext uri="{FF2B5EF4-FFF2-40B4-BE49-F238E27FC236}">
                <a16:creationId xmlns:a16="http://schemas.microsoft.com/office/drawing/2014/main" id="{40BA4F38-AB0F-4102-B31C-23EA9DF717E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2975" b="90506" l="30795" r="70199">
                        <a14:foregroundMark x1="34603" y1="18038" x2="49338" y2="34494"/>
                        <a14:foregroundMark x1="49338" y1="34494" x2="65066" y2="74051"/>
                        <a14:foregroundMark x1="65066" y1="74051" x2="57285" y2="80696"/>
                        <a14:foregroundMark x1="57285" y1="80696" x2="34934" y2="79114"/>
                        <a14:foregroundMark x1="34934" y1="79114" x2="41556" y2="66772"/>
                        <a14:foregroundMark x1="41556" y1="66772" x2="58775" y2="56329"/>
                        <a14:foregroundMark x1="58775" y1="56329" x2="39570" y2="43987"/>
                        <a14:foregroundMark x1="39570" y1="43987" x2="59272" y2="26582"/>
                        <a14:foregroundMark x1="59272" y1="26582" x2="65728" y2="39241"/>
                        <a14:foregroundMark x1="65728" y1="39241" x2="65728" y2="40190"/>
                        <a14:foregroundMark x1="63907" y1="18671" x2="41391" y2="39873"/>
                        <a14:foregroundMark x1="41391" y1="39873" x2="34106" y2="61076"/>
                        <a14:foregroundMark x1="31623" y1="43354" x2="32947" y2="25633"/>
                        <a14:foregroundMark x1="32947" y1="25633" x2="45033" y2="14873"/>
                        <a14:foregroundMark x1="45033" y1="14873" x2="53808" y2="29114"/>
                        <a14:foregroundMark x1="53808" y1="29114" x2="49503" y2="45886"/>
                        <a14:foregroundMark x1="49503" y1="45886" x2="39404" y2="47785"/>
                        <a14:foregroundMark x1="39404" y1="47785" x2="33444" y2="39557"/>
                        <a14:foregroundMark x1="63907" y1="21519" x2="70199" y2="33544"/>
                        <a14:foregroundMark x1="70199" y1="33544" x2="65728" y2="49684"/>
                        <a14:foregroundMark x1="65728" y1="49684" x2="59934" y2="37025"/>
                        <a14:foregroundMark x1="59934" y1="37025" x2="59934" y2="19620"/>
                        <a14:foregroundMark x1="59934" y1="19620" x2="66225" y2="28165"/>
                        <a14:foregroundMark x1="59934" y1="17089" x2="39404" y2="18671"/>
                        <a14:foregroundMark x1="39404" y1="18671" x2="37252" y2="37025"/>
                        <a14:foregroundMark x1="37252" y1="37025" x2="38907" y2="56329"/>
                        <a14:foregroundMark x1="38907" y1="56329" x2="46026" y2="65506"/>
                        <a14:foregroundMark x1="46026" y1="65506" x2="57285" y2="67722"/>
                        <a14:foregroundMark x1="57285" y1="67722" x2="64901" y2="49684"/>
                        <a14:foregroundMark x1="64901" y1="49684" x2="56291" y2="35443"/>
                        <a14:foregroundMark x1="56291" y1="35443" x2="48510" y2="43987"/>
                        <a14:foregroundMark x1="48510" y1="43987" x2="39570" y2="40506"/>
                        <a14:foregroundMark x1="39570" y1="40506" x2="35927" y2="23418"/>
                        <a14:foregroundMark x1="35927" y1="23418" x2="44371" y2="13291"/>
                        <a14:foregroundMark x1="44371" y1="13291" x2="63411" y2="19620"/>
                        <a14:foregroundMark x1="30464" y1="27215" x2="30795" y2="60443"/>
                        <a14:foregroundMark x1="30795" y1="60443" x2="39735" y2="75949"/>
                        <a14:foregroundMark x1="39735" y1="75949" x2="48675" y2="77215"/>
                        <a14:foregroundMark x1="48675" y1="77215" x2="59272" y2="68354"/>
                        <a14:foregroundMark x1="59272" y1="68354" x2="62417" y2="61076"/>
                        <a14:foregroundMark x1="62914" y1="87975" x2="36093" y2="87975"/>
                        <a14:foregroundMark x1="42881" y1="61392" x2="56623" y2="37658"/>
                        <a14:foregroundMark x1="56623" y1="37658" x2="49834" y2="26899"/>
                        <a14:foregroundMark x1="49834" y1="26899" x2="39735" y2="39241"/>
                        <a14:foregroundMark x1="39735" y1="39241" x2="36424" y2="55696"/>
                        <a14:foregroundMark x1="36424" y1="55696" x2="45364" y2="75633"/>
                        <a14:foregroundMark x1="45364" y1="75633" x2="55298" y2="73418"/>
                        <a14:foregroundMark x1="55298" y1="73418" x2="63245" y2="65823"/>
                        <a14:foregroundMark x1="63245" y1="65823" x2="65728" y2="58228"/>
                        <a14:foregroundMark x1="55795" y1="21519" x2="42384" y2="26266"/>
                        <a14:foregroundMark x1="42384" y1="26266" x2="66556" y2="60759"/>
                        <a14:foregroundMark x1="66556" y1="60759" x2="55298" y2="83861"/>
                        <a14:foregroundMark x1="57781" y1="63291" x2="52483" y2="85127"/>
                        <a14:foregroundMark x1="38079" y1="88608" x2="38411" y2="90506"/>
                      </a14:backgroundRemoval>
                    </a14:imgEffect>
                  </a14:imgLayer>
                </a14:imgProps>
              </a:ext>
              <a:ext uri="{28A0092B-C50C-407E-A947-70E740481C1C}">
                <a14:useLocalDpi xmlns:a14="http://schemas.microsoft.com/office/drawing/2010/main" val="0"/>
              </a:ext>
            </a:extLst>
          </a:blip>
          <a:srcRect l="27650" t="5854" r="28145" b="3481"/>
          <a:stretch/>
        </p:blipFill>
        <p:spPr bwMode="auto">
          <a:xfrm>
            <a:off x="3686603" y="1741827"/>
            <a:ext cx="998075" cy="10709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book logo and symbol, meaning, history, PNG">
            <a:extLst>
              <a:ext uri="{FF2B5EF4-FFF2-40B4-BE49-F238E27FC236}">
                <a16:creationId xmlns:a16="http://schemas.microsoft.com/office/drawing/2014/main" id="{03654492-EC05-4534-9EB7-CE658C6FC3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4249" y="1741827"/>
            <a:ext cx="1713547" cy="1070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C0F43E-BAB2-4193-95AE-D6D4CAB4462A}"/>
              </a:ext>
            </a:extLst>
          </p:cNvPr>
          <p:cNvSpPr txBox="1"/>
          <p:nvPr/>
        </p:nvSpPr>
        <p:spPr>
          <a:xfrm>
            <a:off x="2843213" y="3114675"/>
            <a:ext cx="2528887" cy="2585323"/>
          </a:xfrm>
          <a:prstGeom prst="rect">
            <a:avLst/>
          </a:prstGeom>
          <a:noFill/>
        </p:spPr>
        <p:txBody>
          <a:bodyPr wrap="square" rtlCol="0">
            <a:spAutoFit/>
          </a:bodyPr>
          <a:lstStyle/>
          <a:p>
            <a:pPr marL="285750" indent="-285750">
              <a:buFont typeface="Arial" panose="020B0604020202020204" pitchFamily="34" charset="0"/>
              <a:buChar char="•"/>
            </a:pPr>
            <a:r>
              <a:rPr lang="en-GB" dirty="0"/>
              <a:t>@</a:t>
            </a:r>
            <a:r>
              <a:rPr lang="en-GB" dirty="0" err="1"/>
              <a:t>BillingtonsUK</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Younger foodie audience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10,561 followers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105k organic reach</a:t>
            </a:r>
          </a:p>
          <a:p>
            <a:pPr marL="285750" indent="-285750">
              <a:buFont typeface="Arial" panose="020B0604020202020204" pitchFamily="34" charset="0"/>
              <a:buChar char="•"/>
            </a:pPr>
            <a:endParaRPr lang="en-GB" dirty="0"/>
          </a:p>
        </p:txBody>
      </p:sp>
      <p:sp>
        <p:nvSpPr>
          <p:cNvPr id="12" name="TextBox 11">
            <a:extLst>
              <a:ext uri="{FF2B5EF4-FFF2-40B4-BE49-F238E27FC236}">
                <a16:creationId xmlns:a16="http://schemas.microsoft.com/office/drawing/2014/main" id="{58614DD3-DCC8-4C3A-933E-F5B0123922FF}"/>
              </a:ext>
            </a:extLst>
          </p:cNvPr>
          <p:cNvSpPr txBox="1"/>
          <p:nvPr/>
        </p:nvSpPr>
        <p:spPr>
          <a:xfrm>
            <a:off x="6075561" y="3093989"/>
            <a:ext cx="252888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a:t>
            </a:r>
            <a:r>
              <a:rPr lang="en-GB" dirty="0" err="1"/>
              <a:t>BillingtonsSugar</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Older  foodie audience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1,122 followers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16.5k organic reach</a:t>
            </a:r>
          </a:p>
        </p:txBody>
      </p:sp>
    </p:spTree>
    <p:extLst>
      <p:ext uri="{BB962C8B-B14F-4D97-AF65-F5344CB8AC3E}">
        <p14:creationId xmlns:p14="http://schemas.microsoft.com/office/powerpoint/2010/main" val="71216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E5D1-AD1C-4AED-894D-371D2BFBDDCA}"/>
              </a:ext>
            </a:extLst>
          </p:cNvPr>
          <p:cNvSpPr>
            <a:spLocks noGrp="1"/>
          </p:cNvSpPr>
          <p:nvPr>
            <p:ph type="ctrTitle"/>
          </p:nvPr>
        </p:nvSpPr>
        <p:spPr/>
        <p:txBody>
          <a:bodyPr/>
          <a:lstStyle/>
          <a:p>
            <a:r>
              <a:rPr lang="en-GB" dirty="0"/>
              <a:t>Different Ways We Can Work Together</a:t>
            </a:r>
          </a:p>
        </p:txBody>
      </p:sp>
      <p:graphicFrame>
        <p:nvGraphicFramePr>
          <p:cNvPr id="6" name="Diagram 5">
            <a:extLst>
              <a:ext uri="{FF2B5EF4-FFF2-40B4-BE49-F238E27FC236}">
                <a16:creationId xmlns:a16="http://schemas.microsoft.com/office/drawing/2014/main" id="{E5BEF96E-59C9-4410-A4BE-6FDC9EA32611}"/>
              </a:ext>
            </a:extLst>
          </p:cNvPr>
          <p:cNvGraphicFramePr/>
          <p:nvPr>
            <p:extLst>
              <p:ext uri="{D42A27DB-BD31-4B8C-83A1-F6EECF244321}">
                <p14:modId xmlns:p14="http://schemas.microsoft.com/office/powerpoint/2010/main" val="2811422195"/>
              </p:ext>
            </p:extLst>
          </p:nvPr>
        </p:nvGraphicFramePr>
        <p:xfrm>
          <a:off x="916713" y="1554163"/>
          <a:ext cx="7014702" cy="473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0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0E96-A464-49CB-90D7-43FD6E689FC1}"/>
              </a:ext>
            </a:extLst>
          </p:cNvPr>
          <p:cNvSpPr>
            <a:spLocks noGrp="1"/>
          </p:cNvSpPr>
          <p:nvPr>
            <p:ph type="ctrTitle"/>
          </p:nvPr>
        </p:nvSpPr>
        <p:spPr/>
        <p:txBody>
          <a:bodyPr/>
          <a:lstStyle/>
          <a:p>
            <a:r>
              <a:rPr lang="en-GB" dirty="0"/>
              <a:t>Stories</a:t>
            </a:r>
          </a:p>
        </p:txBody>
      </p:sp>
      <p:sp>
        <p:nvSpPr>
          <p:cNvPr id="6" name="TextBox 5">
            <a:extLst>
              <a:ext uri="{FF2B5EF4-FFF2-40B4-BE49-F238E27FC236}">
                <a16:creationId xmlns:a16="http://schemas.microsoft.com/office/drawing/2014/main" id="{A9DA97EF-D885-41B8-8110-9C1CA0DE17F3}"/>
              </a:ext>
            </a:extLst>
          </p:cNvPr>
          <p:cNvSpPr txBox="1"/>
          <p:nvPr/>
        </p:nvSpPr>
        <p:spPr>
          <a:xfrm>
            <a:off x="27957" y="3248394"/>
            <a:ext cx="6914402" cy="646331"/>
          </a:xfrm>
          <a:prstGeom prst="rect">
            <a:avLst/>
          </a:prstGeom>
          <a:noFill/>
        </p:spPr>
        <p:txBody>
          <a:bodyPr wrap="square" rtlCol="0">
            <a:spAutoFit/>
          </a:bodyPr>
          <a:lstStyle/>
          <a:p>
            <a:pPr algn="ctr"/>
            <a:r>
              <a:rPr lang="en-GB" dirty="0"/>
              <a:t>Each month, Billington’s champions a ‘</a:t>
            </a:r>
            <a:r>
              <a:rPr lang="en-GB" b="1" dirty="0"/>
              <a:t>sugar of the month</a:t>
            </a:r>
            <a:r>
              <a:rPr lang="en-GB" dirty="0"/>
              <a:t>’ and posts about it on our social media channels</a:t>
            </a:r>
          </a:p>
        </p:txBody>
      </p:sp>
      <p:grpSp>
        <p:nvGrpSpPr>
          <p:cNvPr id="12" name="Group 11">
            <a:extLst>
              <a:ext uri="{FF2B5EF4-FFF2-40B4-BE49-F238E27FC236}">
                <a16:creationId xmlns:a16="http://schemas.microsoft.com/office/drawing/2014/main" id="{F19B2217-DD8A-473F-97B5-F960F9679BE7}"/>
              </a:ext>
            </a:extLst>
          </p:cNvPr>
          <p:cNvGrpSpPr/>
          <p:nvPr/>
        </p:nvGrpSpPr>
        <p:grpSpPr>
          <a:xfrm>
            <a:off x="188814" y="3843338"/>
            <a:ext cx="6725588" cy="2754157"/>
            <a:chOff x="146700" y="2727049"/>
            <a:chExt cx="7840166" cy="3327521"/>
          </a:xfrm>
        </p:grpSpPr>
        <p:pic>
          <p:nvPicPr>
            <p:cNvPr id="5" name="Picture 4">
              <a:extLst>
                <a:ext uri="{FF2B5EF4-FFF2-40B4-BE49-F238E27FC236}">
                  <a16:creationId xmlns:a16="http://schemas.microsoft.com/office/drawing/2014/main" id="{AC2D0977-D206-4382-855D-6B6195DDDFC6}"/>
                </a:ext>
              </a:extLst>
            </p:cNvPr>
            <p:cNvPicPr>
              <a:picLocks noChangeAspect="1"/>
            </p:cNvPicPr>
            <p:nvPr/>
          </p:nvPicPr>
          <p:blipFill>
            <a:blip r:embed="rId2"/>
            <a:stretch>
              <a:fillRect/>
            </a:stretch>
          </p:blipFill>
          <p:spPr>
            <a:xfrm>
              <a:off x="146700" y="2727049"/>
              <a:ext cx="1858032" cy="3305450"/>
            </a:xfrm>
            <a:prstGeom prst="rect">
              <a:avLst/>
            </a:prstGeom>
          </p:spPr>
        </p:pic>
        <p:pic>
          <p:nvPicPr>
            <p:cNvPr id="7" name="Picture 6">
              <a:extLst>
                <a:ext uri="{FF2B5EF4-FFF2-40B4-BE49-F238E27FC236}">
                  <a16:creationId xmlns:a16="http://schemas.microsoft.com/office/drawing/2014/main" id="{09FACBBB-1DFC-422B-A7A8-21084EE98C47}"/>
                </a:ext>
              </a:extLst>
            </p:cNvPr>
            <p:cNvPicPr>
              <a:picLocks noChangeAspect="1"/>
            </p:cNvPicPr>
            <p:nvPr/>
          </p:nvPicPr>
          <p:blipFill>
            <a:blip r:embed="rId3"/>
            <a:stretch>
              <a:fillRect/>
            </a:stretch>
          </p:blipFill>
          <p:spPr>
            <a:xfrm>
              <a:off x="2131287" y="2738478"/>
              <a:ext cx="1858034" cy="3294021"/>
            </a:xfrm>
            <a:prstGeom prst="rect">
              <a:avLst/>
            </a:prstGeom>
          </p:spPr>
        </p:pic>
        <p:pic>
          <p:nvPicPr>
            <p:cNvPr id="8" name="Picture 7">
              <a:extLst>
                <a:ext uri="{FF2B5EF4-FFF2-40B4-BE49-F238E27FC236}">
                  <a16:creationId xmlns:a16="http://schemas.microsoft.com/office/drawing/2014/main" id="{05B75D36-1444-4D51-A091-B74317474A40}"/>
                </a:ext>
              </a:extLst>
            </p:cNvPr>
            <p:cNvPicPr>
              <a:picLocks noChangeAspect="1"/>
            </p:cNvPicPr>
            <p:nvPr/>
          </p:nvPicPr>
          <p:blipFill>
            <a:blip r:embed="rId4"/>
            <a:stretch>
              <a:fillRect/>
            </a:stretch>
          </p:blipFill>
          <p:spPr>
            <a:xfrm>
              <a:off x="4115876" y="2760818"/>
              <a:ext cx="1879949" cy="3293752"/>
            </a:xfrm>
            <a:prstGeom prst="rect">
              <a:avLst/>
            </a:prstGeom>
          </p:spPr>
        </p:pic>
        <p:pic>
          <p:nvPicPr>
            <p:cNvPr id="9" name="Picture 8">
              <a:extLst>
                <a:ext uri="{FF2B5EF4-FFF2-40B4-BE49-F238E27FC236}">
                  <a16:creationId xmlns:a16="http://schemas.microsoft.com/office/drawing/2014/main" id="{ED4032C4-A3C1-4C3C-B39B-3E0D6328427B}"/>
                </a:ext>
              </a:extLst>
            </p:cNvPr>
            <p:cNvPicPr>
              <a:picLocks noChangeAspect="1"/>
            </p:cNvPicPr>
            <p:nvPr/>
          </p:nvPicPr>
          <p:blipFill>
            <a:blip r:embed="rId5"/>
            <a:stretch>
              <a:fillRect/>
            </a:stretch>
          </p:blipFill>
          <p:spPr>
            <a:xfrm>
              <a:off x="6122380" y="2760661"/>
              <a:ext cx="1864486" cy="3271838"/>
            </a:xfrm>
            <a:prstGeom prst="rect">
              <a:avLst/>
            </a:prstGeom>
          </p:spPr>
        </p:pic>
      </p:grpSp>
      <p:sp>
        <p:nvSpPr>
          <p:cNvPr id="10" name="TextBox 9">
            <a:extLst>
              <a:ext uri="{FF2B5EF4-FFF2-40B4-BE49-F238E27FC236}">
                <a16:creationId xmlns:a16="http://schemas.microsoft.com/office/drawing/2014/main" id="{612C4575-8B9E-4DEA-9C4D-9C225F8100C9}"/>
              </a:ext>
            </a:extLst>
          </p:cNvPr>
          <p:cNvSpPr txBox="1"/>
          <p:nvPr/>
        </p:nvSpPr>
        <p:spPr>
          <a:xfrm>
            <a:off x="6935506" y="3776769"/>
            <a:ext cx="2208494" cy="3139321"/>
          </a:xfrm>
          <a:prstGeom prst="rect">
            <a:avLst/>
          </a:prstGeom>
          <a:noFill/>
        </p:spPr>
        <p:txBody>
          <a:bodyPr wrap="square" rtlCol="0">
            <a:spAutoFit/>
          </a:bodyPr>
          <a:lstStyle/>
          <a:p>
            <a:pPr algn="ctr"/>
            <a:r>
              <a:rPr lang="en-GB" dirty="0"/>
              <a:t>Billington’s can </a:t>
            </a:r>
            <a:r>
              <a:rPr lang="en-GB" b="1" dirty="0"/>
              <a:t>tag MSS</a:t>
            </a:r>
            <a:r>
              <a:rPr lang="en-GB" dirty="0"/>
              <a:t> in stories about Mauritius and the process of making special sugars</a:t>
            </a:r>
          </a:p>
          <a:p>
            <a:pPr algn="ctr"/>
            <a:endParaRPr lang="en-GB" dirty="0"/>
          </a:p>
          <a:p>
            <a:pPr algn="ctr"/>
            <a:r>
              <a:rPr lang="en-GB" dirty="0"/>
              <a:t>MSS can reshare the content they are tagged in, and tag us in their posts if they wish</a:t>
            </a:r>
          </a:p>
        </p:txBody>
      </p:sp>
      <p:pic>
        <p:nvPicPr>
          <p:cNvPr id="11" name="Picture 10">
            <a:extLst>
              <a:ext uri="{FF2B5EF4-FFF2-40B4-BE49-F238E27FC236}">
                <a16:creationId xmlns:a16="http://schemas.microsoft.com/office/drawing/2014/main" id="{646EBB0B-A1DF-411B-A5A3-199DC79A689F}"/>
              </a:ext>
            </a:extLst>
          </p:cNvPr>
          <p:cNvPicPr>
            <a:picLocks noChangeAspect="1"/>
          </p:cNvPicPr>
          <p:nvPr/>
        </p:nvPicPr>
        <p:blipFill>
          <a:blip r:embed="rId6"/>
          <a:stretch>
            <a:fillRect/>
          </a:stretch>
        </p:blipFill>
        <p:spPr>
          <a:xfrm>
            <a:off x="467279" y="1253389"/>
            <a:ext cx="2847975" cy="1809750"/>
          </a:xfrm>
          <a:prstGeom prst="rect">
            <a:avLst/>
          </a:prstGeom>
        </p:spPr>
      </p:pic>
      <p:pic>
        <p:nvPicPr>
          <p:cNvPr id="13" name="Picture 12">
            <a:extLst>
              <a:ext uri="{FF2B5EF4-FFF2-40B4-BE49-F238E27FC236}">
                <a16:creationId xmlns:a16="http://schemas.microsoft.com/office/drawing/2014/main" id="{170D853F-DB2B-4235-AF65-9FEDCDDEF32B}"/>
              </a:ext>
            </a:extLst>
          </p:cNvPr>
          <p:cNvPicPr>
            <a:picLocks noChangeAspect="1"/>
          </p:cNvPicPr>
          <p:nvPr/>
        </p:nvPicPr>
        <p:blipFill rotWithShape="1">
          <a:blip r:embed="rId7"/>
          <a:srcRect t="38463" b="8127"/>
          <a:stretch/>
        </p:blipFill>
        <p:spPr>
          <a:xfrm>
            <a:off x="5334994" y="1301110"/>
            <a:ext cx="2838450" cy="1943327"/>
          </a:xfrm>
          <a:prstGeom prst="rect">
            <a:avLst/>
          </a:prstGeom>
        </p:spPr>
      </p:pic>
    </p:spTree>
    <p:extLst>
      <p:ext uri="{BB962C8B-B14F-4D97-AF65-F5344CB8AC3E}">
        <p14:creationId xmlns:p14="http://schemas.microsoft.com/office/powerpoint/2010/main" val="287022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AB80-CE49-484D-AA22-8C978770477D}"/>
              </a:ext>
            </a:extLst>
          </p:cNvPr>
          <p:cNvSpPr>
            <a:spLocks noGrp="1"/>
          </p:cNvSpPr>
          <p:nvPr>
            <p:ph type="ctrTitle"/>
          </p:nvPr>
        </p:nvSpPr>
        <p:spPr/>
        <p:txBody>
          <a:bodyPr/>
          <a:lstStyle/>
          <a:p>
            <a:r>
              <a:rPr lang="en-GB" dirty="0"/>
              <a:t>Highlights</a:t>
            </a:r>
          </a:p>
        </p:txBody>
      </p:sp>
      <p:pic>
        <p:nvPicPr>
          <p:cNvPr id="3074" name="8260D50F-9789-463F-9E79-8B6EA623932A">
            <a:extLst>
              <a:ext uri="{FF2B5EF4-FFF2-40B4-BE49-F238E27FC236}">
                <a16:creationId xmlns:a16="http://schemas.microsoft.com/office/drawing/2014/main" id="{683E3C1E-3539-4B04-BDE5-2287CA8F06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53" b="25313"/>
          <a:stretch/>
        </p:blipFill>
        <p:spPr bwMode="auto">
          <a:xfrm>
            <a:off x="147638" y="1443038"/>
            <a:ext cx="28098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47C80C1-6F98-40A9-B5F1-DBF7715C754C}"/>
              </a:ext>
            </a:extLst>
          </p:cNvPr>
          <p:cNvSpPr/>
          <p:nvPr/>
        </p:nvSpPr>
        <p:spPr>
          <a:xfrm>
            <a:off x="0" y="3643313"/>
            <a:ext cx="3186113" cy="900112"/>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75" name="927AB4DE-539E-48A3-89D3-48796D8BBD47">
            <a:extLst>
              <a:ext uri="{FF2B5EF4-FFF2-40B4-BE49-F238E27FC236}">
                <a16:creationId xmlns:a16="http://schemas.microsoft.com/office/drawing/2014/main" id="{E65B12C5-8E5F-4660-86A3-3E03C8A6D4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47" b="13125"/>
          <a:stretch/>
        </p:blipFill>
        <p:spPr bwMode="auto">
          <a:xfrm>
            <a:off x="3833958" y="1164432"/>
            <a:ext cx="2238993" cy="395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2C74098F-2AFB-4FE5-9E5B-B1783CDABB4F">
            <a:extLst>
              <a:ext uri="{FF2B5EF4-FFF2-40B4-BE49-F238E27FC236}">
                <a16:creationId xmlns:a16="http://schemas.microsoft.com/office/drawing/2014/main" id="{3D0D4D4D-9C58-4AAC-B489-8E552ED4A7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586" b="13086"/>
          <a:stretch/>
        </p:blipFill>
        <p:spPr bwMode="auto">
          <a:xfrm>
            <a:off x="6566408" y="1164431"/>
            <a:ext cx="2238994" cy="395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4823536-DD29-4358-B8E5-647C4B15E61E}"/>
              </a:ext>
            </a:extLst>
          </p:cNvPr>
          <p:cNvSpPr txBox="1"/>
          <p:nvPr/>
        </p:nvSpPr>
        <p:spPr>
          <a:xfrm>
            <a:off x="1215183" y="5272088"/>
            <a:ext cx="6713633" cy="1477328"/>
          </a:xfrm>
          <a:prstGeom prst="rect">
            <a:avLst/>
          </a:prstGeom>
          <a:noFill/>
        </p:spPr>
        <p:txBody>
          <a:bodyPr wrap="square" rtlCol="0">
            <a:spAutoFit/>
          </a:bodyPr>
          <a:lstStyle/>
          <a:p>
            <a:pPr algn="ctr"/>
            <a:r>
              <a:rPr lang="en-GB" dirty="0"/>
              <a:t>On our next visit, any content we shoot will likely be shared on stories, which are live 24hr. These can then be saved down and categorised into highlights. We can use these posts to share more information about Billington’s and MSS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9144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9C27-28E8-49B3-98B9-EC9035AE5230}"/>
              </a:ext>
            </a:extLst>
          </p:cNvPr>
          <p:cNvSpPr>
            <a:spLocks noGrp="1"/>
          </p:cNvSpPr>
          <p:nvPr>
            <p:ph type="ctrTitle"/>
          </p:nvPr>
        </p:nvSpPr>
        <p:spPr/>
        <p:txBody>
          <a:bodyPr/>
          <a:lstStyle/>
          <a:p>
            <a:r>
              <a:rPr lang="en-GB" dirty="0"/>
              <a:t>Grid Posts</a:t>
            </a:r>
          </a:p>
        </p:txBody>
      </p:sp>
      <p:pic>
        <p:nvPicPr>
          <p:cNvPr id="5" name="Picture 4">
            <a:extLst>
              <a:ext uri="{FF2B5EF4-FFF2-40B4-BE49-F238E27FC236}">
                <a16:creationId xmlns:a16="http://schemas.microsoft.com/office/drawing/2014/main" id="{7A305928-0502-4141-92E5-204E38D49558}"/>
              </a:ext>
            </a:extLst>
          </p:cNvPr>
          <p:cNvPicPr>
            <a:picLocks noChangeAspect="1"/>
          </p:cNvPicPr>
          <p:nvPr/>
        </p:nvPicPr>
        <p:blipFill rotWithShape="1">
          <a:blip r:embed="rId2"/>
          <a:srcRect t="77954"/>
          <a:stretch/>
        </p:blipFill>
        <p:spPr>
          <a:xfrm>
            <a:off x="3887193" y="4913404"/>
            <a:ext cx="4328119" cy="1600799"/>
          </a:xfrm>
          <a:prstGeom prst="rect">
            <a:avLst/>
          </a:prstGeom>
        </p:spPr>
      </p:pic>
      <p:pic>
        <p:nvPicPr>
          <p:cNvPr id="6" name="Picture 5">
            <a:extLst>
              <a:ext uri="{FF2B5EF4-FFF2-40B4-BE49-F238E27FC236}">
                <a16:creationId xmlns:a16="http://schemas.microsoft.com/office/drawing/2014/main" id="{CC52FAD2-6976-448B-8E1E-0298755AA067}"/>
              </a:ext>
            </a:extLst>
          </p:cNvPr>
          <p:cNvPicPr>
            <a:picLocks noChangeAspect="1"/>
          </p:cNvPicPr>
          <p:nvPr/>
        </p:nvPicPr>
        <p:blipFill>
          <a:blip r:embed="rId3"/>
          <a:stretch>
            <a:fillRect/>
          </a:stretch>
        </p:blipFill>
        <p:spPr>
          <a:xfrm>
            <a:off x="400049" y="1490663"/>
            <a:ext cx="2828925" cy="4752975"/>
          </a:xfrm>
          <a:prstGeom prst="rect">
            <a:avLst/>
          </a:prstGeom>
        </p:spPr>
      </p:pic>
      <p:sp>
        <p:nvSpPr>
          <p:cNvPr id="7" name="TextBox 6">
            <a:extLst>
              <a:ext uri="{FF2B5EF4-FFF2-40B4-BE49-F238E27FC236}">
                <a16:creationId xmlns:a16="http://schemas.microsoft.com/office/drawing/2014/main" id="{320E2E28-715B-4907-95D0-FEF67A612624}"/>
              </a:ext>
            </a:extLst>
          </p:cNvPr>
          <p:cNvSpPr txBox="1"/>
          <p:nvPr/>
        </p:nvSpPr>
        <p:spPr>
          <a:xfrm>
            <a:off x="3601445" y="1616514"/>
            <a:ext cx="5142506" cy="2862322"/>
          </a:xfrm>
          <a:prstGeom prst="rect">
            <a:avLst/>
          </a:prstGeom>
          <a:noFill/>
        </p:spPr>
        <p:txBody>
          <a:bodyPr wrap="square" rtlCol="0">
            <a:spAutoFit/>
          </a:bodyPr>
          <a:lstStyle/>
          <a:p>
            <a:pPr algn="ctr"/>
            <a:r>
              <a:rPr lang="en-GB" dirty="0"/>
              <a:t>Billington’s can </a:t>
            </a:r>
            <a:r>
              <a:rPr lang="en-GB" b="1" dirty="0"/>
              <a:t>tag MSS</a:t>
            </a:r>
            <a:r>
              <a:rPr lang="en-GB" dirty="0"/>
              <a:t> in grid posts about Mauritius and the process of making special sugars</a:t>
            </a:r>
          </a:p>
          <a:p>
            <a:pPr algn="ctr"/>
            <a:endParaRPr lang="en-GB" dirty="0"/>
          </a:p>
          <a:p>
            <a:pPr algn="ctr"/>
            <a:r>
              <a:rPr lang="en-GB" dirty="0"/>
              <a:t>MSS can;</a:t>
            </a:r>
          </a:p>
          <a:p>
            <a:pPr marL="285750" indent="-285750">
              <a:buFont typeface="Arial" panose="020B0604020202020204" pitchFamily="34" charset="0"/>
              <a:buChar char="•"/>
            </a:pPr>
            <a:r>
              <a:rPr lang="en-GB" dirty="0"/>
              <a:t>Reshare these tagged posts,</a:t>
            </a:r>
          </a:p>
          <a:p>
            <a:pPr marL="285750" indent="-285750">
              <a:buFont typeface="Arial" panose="020B0604020202020204" pitchFamily="34" charset="0"/>
              <a:buChar char="•"/>
            </a:pPr>
            <a:r>
              <a:rPr lang="en-GB" dirty="0"/>
              <a:t>Comments on the posts to drive engagement and click through</a:t>
            </a:r>
          </a:p>
          <a:p>
            <a:pPr marL="285750" indent="-285750">
              <a:buFont typeface="Arial" panose="020B0604020202020204" pitchFamily="34" charset="0"/>
              <a:buChar char="•"/>
            </a:pPr>
            <a:r>
              <a:rPr lang="en-GB" dirty="0"/>
              <a:t>Tag images to their own grid and tag Billington’s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9490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43628-8CA7-42FD-B810-A46844404D8A}"/>
              </a:ext>
            </a:extLst>
          </p:cNvPr>
          <p:cNvSpPr>
            <a:spLocks noGrp="1"/>
          </p:cNvSpPr>
          <p:nvPr>
            <p:ph type="ctrTitle"/>
          </p:nvPr>
        </p:nvSpPr>
        <p:spPr/>
        <p:txBody>
          <a:bodyPr/>
          <a:lstStyle/>
          <a:p>
            <a:r>
              <a:rPr lang="en-GB" dirty="0"/>
              <a:t>Grid Posts</a:t>
            </a:r>
          </a:p>
        </p:txBody>
      </p:sp>
      <p:pic>
        <p:nvPicPr>
          <p:cNvPr id="2050" name="600AE454-D20B-4B1D-8B44-3C3F5ACA065D">
            <a:extLst>
              <a:ext uri="{FF2B5EF4-FFF2-40B4-BE49-F238E27FC236}">
                <a16:creationId xmlns:a16="http://schemas.microsoft.com/office/drawing/2014/main" id="{0D0E93EB-1618-45AA-B2C2-3C2DF8AAF0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62" b="8203"/>
          <a:stretch/>
        </p:blipFill>
        <p:spPr bwMode="auto">
          <a:xfrm>
            <a:off x="233363" y="1514476"/>
            <a:ext cx="2809875"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AA6A139-2A8C-4215-8D6A-ACFC2D6B1A28}"/>
              </a:ext>
            </a:extLst>
          </p:cNvPr>
          <p:cNvPicPr>
            <a:picLocks noChangeAspect="1"/>
          </p:cNvPicPr>
          <p:nvPr/>
        </p:nvPicPr>
        <p:blipFill>
          <a:blip r:embed="rId3"/>
          <a:stretch>
            <a:fillRect/>
          </a:stretch>
        </p:blipFill>
        <p:spPr>
          <a:xfrm>
            <a:off x="3272833" y="1433513"/>
            <a:ext cx="2847975" cy="4667250"/>
          </a:xfrm>
          <a:prstGeom prst="rect">
            <a:avLst/>
          </a:prstGeom>
        </p:spPr>
      </p:pic>
      <p:sp>
        <p:nvSpPr>
          <p:cNvPr id="7" name="TextBox 6">
            <a:extLst>
              <a:ext uri="{FF2B5EF4-FFF2-40B4-BE49-F238E27FC236}">
                <a16:creationId xmlns:a16="http://schemas.microsoft.com/office/drawing/2014/main" id="{6B7EDF15-5724-4268-99DB-460AE7DAE72D}"/>
              </a:ext>
            </a:extLst>
          </p:cNvPr>
          <p:cNvSpPr txBox="1"/>
          <p:nvPr/>
        </p:nvSpPr>
        <p:spPr>
          <a:xfrm>
            <a:off x="6350403" y="2770676"/>
            <a:ext cx="2500313" cy="2308324"/>
          </a:xfrm>
          <a:prstGeom prst="rect">
            <a:avLst/>
          </a:prstGeom>
          <a:noFill/>
        </p:spPr>
        <p:txBody>
          <a:bodyPr wrap="square" rtlCol="0">
            <a:spAutoFit/>
          </a:bodyPr>
          <a:lstStyle/>
          <a:p>
            <a:pPr algn="ctr"/>
            <a:r>
              <a:rPr lang="en-GB" dirty="0"/>
              <a:t>Where relevant, we could include MSS in the posts where our influencers talk about our sugar, or about </a:t>
            </a:r>
            <a:r>
              <a:rPr lang="en-GB" dirty="0" err="1"/>
              <a:t>Mauritus</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6749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AD2F-26D0-47A2-96B0-215FFB7025E5}"/>
              </a:ext>
            </a:extLst>
          </p:cNvPr>
          <p:cNvSpPr>
            <a:spLocks noGrp="1"/>
          </p:cNvSpPr>
          <p:nvPr>
            <p:ph type="ctrTitle"/>
          </p:nvPr>
        </p:nvSpPr>
        <p:spPr/>
        <p:txBody>
          <a:bodyPr/>
          <a:lstStyle/>
          <a:p>
            <a:r>
              <a:rPr lang="en-GB" dirty="0"/>
              <a:t>Competitions</a:t>
            </a:r>
          </a:p>
        </p:txBody>
      </p:sp>
      <p:pic>
        <p:nvPicPr>
          <p:cNvPr id="5" name="Picture 4">
            <a:extLst>
              <a:ext uri="{FF2B5EF4-FFF2-40B4-BE49-F238E27FC236}">
                <a16:creationId xmlns:a16="http://schemas.microsoft.com/office/drawing/2014/main" id="{6AEF3CAB-82DD-443B-BA31-6ED6FAC1C5DF}"/>
              </a:ext>
            </a:extLst>
          </p:cNvPr>
          <p:cNvPicPr>
            <a:picLocks noChangeAspect="1"/>
          </p:cNvPicPr>
          <p:nvPr/>
        </p:nvPicPr>
        <p:blipFill>
          <a:blip r:embed="rId2"/>
          <a:stretch>
            <a:fillRect/>
          </a:stretch>
        </p:blipFill>
        <p:spPr>
          <a:xfrm>
            <a:off x="385762" y="1376362"/>
            <a:ext cx="2790825" cy="4876800"/>
          </a:xfrm>
          <a:prstGeom prst="rect">
            <a:avLst/>
          </a:prstGeom>
        </p:spPr>
      </p:pic>
      <p:pic>
        <p:nvPicPr>
          <p:cNvPr id="6" name="Picture 5">
            <a:extLst>
              <a:ext uri="{FF2B5EF4-FFF2-40B4-BE49-F238E27FC236}">
                <a16:creationId xmlns:a16="http://schemas.microsoft.com/office/drawing/2014/main" id="{4F63FAC7-7A92-40E4-9B81-1C603A8150F5}"/>
              </a:ext>
            </a:extLst>
          </p:cNvPr>
          <p:cNvPicPr>
            <a:picLocks noChangeAspect="1"/>
          </p:cNvPicPr>
          <p:nvPr/>
        </p:nvPicPr>
        <p:blipFill>
          <a:blip r:embed="rId3"/>
          <a:stretch>
            <a:fillRect/>
          </a:stretch>
        </p:blipFill>
        <p:spPr>
          <a:xfrm>
            <a:off x="3309940" y="1362074"/>
            <a:ext cx="2657475" cy="4657725"/>
          </a:xfrm>
          <a:prstGeom prst="rect">
            <a:avLst/>
          </a:prstGeom>
        </p:spPr>
      </p:pic>
      <p:sp>
        <p:nvSpPr>
          <p:cNvPr id="7" name="TextBox 6">
            <a:extLst>
              <a:ext uri="{FF2B5EF4-FFF2-40B4-BE49-F238E27FC236}">
                <a16:creationId xmlns:a16="http://schemas.microsoft.com/office/drawing/2014/main" id="{17E4F7F6-6061-40D5-B164-BD8F060CE8B5}"/>
              </a:ext>
            </a:extLst>
          </p:cNvPr>
          <p:cNvSpPr txBox="1"/>
          <p:nvPr/>
        </p:nvSpPr>
        <p:spPr>
          <a:xfrm>
            <a:off x="6000754" y="1376362"/>
            <a:ext cx="3143246" cy="5355312"/>
          </a:xfrm>
          <a:prstGeom prst="rect">
            <a:avLst/>
          </a:prstGeom>
          <a:noFill/>
        </p:spPr>
        <p:txBody>
          <a:bodyPr wrap="square" rtlCol="0">
            <a:spAutoFit/>
          </a:bodyPr>
          <a:lstStyle/>
          <a:p>
            <a:pPr algn="ctr"/>
            <a:r>
              <a:rPr lang="en-GB" dirty="0"/>
              <a:t>Budget allowing, Billingtons and MSS could look at </a:t>
            </a:r>
            <a:r>
              <a:rPr lang="en-GB" b="1" dirty="0"/>
              <a:t>running a social media competition</a:t>
            </a:r>
            <a:r>
              <a:rPr lang="en-GB" dirty="0"/>
              <a:t>, to gain followers and awareness of the brands.</a:t>
            </a:r>
          </a:p>
          <a:p>
            <a:pPr algn="ctr"/>
            <a:endParaRPr lang="en-GB" dirty="0"/>
          </a:p>
          <a:p>
            <a:pPr algn="ctr"/>
            <a:r>
              <a:rPr lang="en-GB" dirty="0"/>
              <a:t>Typically we would run a competition over a couple of weeks.</a:t>
            </a:r>
          </a:p>
          <a:p>
            <a:pPr algn="ctr"/>
            <a:endParaRPr lang="en-GB" dirty="0"/>
          </a:p>
          <a:p>
            <a:pPr algn="ctr"/>
            <a:r>
              <a:rPr lang="en-GB" dirty="0"/>
              <a:t>The prizes need to be relevant, and attractive to the audience, but also not so large that they feel unattainable.</a:t>
            </a:r>
          </a:p>
          <a:p>
            <a:pPr algn="ctr"/>
            <a:endParaRPr lang="en-GB" dirty="0"/>
          </a:p>
          <a:p>
            <a:pPr algn="ctr"/>
            <a:r>
              <a:rPr lang="en-GB" dirty="0"/>
              <a:t>This works best where we have a similar audience that we wold like to share &amp; grow.</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245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AE1022C0E1D1488165AD469CF49FDC" ma:contentTypeVersion="11" ma:contentTypeDescription="Create a new document." ma:contentTypeScope="" ma:versionID="860f6f508eb063b787b91543d764b163">
  <xsd:schema xmlns:xsd="http://www.w3.org/2001/XMLSchema" xmlns:xs="http://www.w3.org/2001/XMLSchema" xmlns:p="http://schemas.microsoft.com/office/2006/metadata/properties" xmlns:ns3="98578465-bda9-44f0-a440-0fa4013bbbc5" xmlns:ns4="d6a890d7-b28e-4d0f-8a36-005ca8a7abfa" targetNamespace="http://schemas.microsoft.com/office/2006/metadata/properties" ma:root="true" ma:fieldsID="5cb538dec44d2d49b8ddc905b3204607" ns3:_="" ns4:_="">
    <xsd:import namespace="98578465-bda9-44f0-a440-0fa4013bbbc5"/>
    <xsd:import namespace="d6a890d7-b28e-4d0f-8a36-005ca8a7abf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78465-bda9-44f0-a440-0fa4013bb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a890d7-b28e-4d0f-8a36-005ca8a7abf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51C5FA-5BCC-41BD-A7F9-913C388F4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78465-bda9-44f0-a440-0fa4013bbbc5"/>
    <ds:schemaRef ds:uri="d6a890d7-b28e-4d0f-8a36-005ca8a7ab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062979-E4DB-4553-9076-907A754230B3}">
  <ds:schemaRefs>
    <ds:schemaRef ds:uri="http://schemas.microsoft.com/sharepoint/v3/contenttype/forms"/>
  </ds:schemaRefs>
</ds:datastoreItem>
</file>

<file path=customXml/itemProps3.xml><?xml version="1.0" encoding="utf-8"?>
<ds:datastoreItem xmlns:ds="http://schemas.openxmlformats.org/officeDocument/2006/customXml" ds:itemID="{FB04D3D1-28C3-4620-ACE2-CB258E29B9CF}">
  <ds:schemaRefs>
    <ds:schemaRef ds:uri="http://purl.org/dc/terms/"/>
    <ds:schemaRef ds:uri="http://schemas.openxmlformats.org/package/2006/metadata/core-properties"/>
    <ds:schemaRef ds:uri="http://schemas.microsoft.com/office/2006/documentManagement/types"/>
    <ds:schemaRef ds:uri="d6a890d7-b28e-4d0f-8a36-005ca8a7abfa"/>
    <ds:schemaRef ds:uri="http://purl.org/dc/elements/1.1/"/>
    <ds:schemaRef ds:uri="http://schemas.microsoft.com/office/2006/metadata/properties"/>
    <ds:schemaRef ds:uri="http://schemas.microsoft.com/office/infopath/2007/PartnerControls"/>
    <ds:schemaRef ds:uri="98578465-bda9-44f0-a440-0fa4013bbbc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965</TotalTime>
  <Words>284</Words>
  <Application>Microsoft Office PowerPoint</Application>
  <PresentationFormat>On-screen Show (4:3)</PresentationFormat>
  <Paragraphs>45</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Futura Bold</vt:lpstr>
      <vt:lpstr>Futura Book</vt:lpstr>
      <vt:lpstr>Futura Medium</vt:lpstr>
      <vt:lpstr>Office Theme</vt:lpstr>
      <vt:lpstr>PowerPoint Presentation</vt:lpstr>
      <vt:lpstr>Billingtons Social Media</vt:lpstr>
      <vt:lpstr>Different Ways We Can Work Together</vt:lpstr>
      <vt:lpstr>Stories</vt:lpstr>
      <vt:lpstr>Highlights</vt:lpstr>
      <vt:lpstr>Grid Posts</vt:lpstr>
      <vt:lpstr>Grid Posts</vt:lpstr>
      <vt:lpstr>Competitions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Kennington</dc:creator>
  <cp:lastModifiedBy>Sebastien Giraud</cp:lastModifiedBy>
  <cp:revision>46</cp:revision>
  <dcterms:created xsi:type="dcterms:W3CDTF">2013-04-23T17:12:41Z</dcterms:created>
  <dcterms:modified xsi:type="dcterms:W3CDTF">2021-08-10T06:23:38Z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0x01010021AE1022C0E1D1488165AD469CF49FDC</vt:lpwstr>
  </property>
</Properties>
</file>