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6.jpg" ContentType="image/jp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media/image10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3.jpg" ContentType="image/jpg"/>
  <Override PartName="/ppt/media/image34.jpg" ContentType="image/jpg"/>
  <Override PartName="/ppt/media/image39.jpg" ContentType="image/jpg"/>
  <Override PartName="/ppt/media/image41.jpg" ContentType="image/jpg"/>
  <Override PartName="/ppt/media/image58.jpg" ContentType="image/jpg"/>
  <Override PartName="/ppt/media/image59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6.jpg" ContentType="image/jpg"/>
  <Override PartName="/ppt/media/image68.jpg" ContentType="image/jpg"/>
  <Override PartName="/ppt/media/image69.jpg" ContentType="image/jpg"/>
  <Override PartName="/ppt/media/image74.jpg" ContentType="image/jpg"/>
  <Override PartName="/ppt/media/image76.jpg" ContentType="image/jpg"/>
  <Override PartName="/ppt/media/image77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8.jpg" ContentType="image/jpg"/>
  <Override PartName="/ppt/media/image91.jpg" ContentType="image/jpg"/>
  <Override PartName="/ppt/media/image94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8" r:id="rId5"/>
    <p:sldMasterId id="2147483740" r:id="rId6"/>
    <p:sldMasterId id="2147483747" r:id="rId7"/>
  </p:sldMasterIdLst>
  <p:notesMasterIdLst>
    <p:notesMasterId r:id="rId28"/>
  </p:notesMasterIdLst>
  <p:sldIdLst>
    <p:sldId id="25999" r:id="rId8"/>
    <p:sldId id="26002" r:id="rId9"/>
    <p:sldId id="26000" r:id="rId10"/>
    <p:sldId id="25986" r:id="rId11"/>
    <p:sldId id="25959" r:id="rId12"/>
    <p:sldId id="262" r:id="rId13"/>
    <p:sldId id="26003" r:id="rId14"/>
    <p:sldId id="26004" r:id="rId15"/>
    <p:sldId id="265" r:id="rId16"/>
    <p:sldId id="266" r:id="rId17"/>
    <p:sldId id="267" r:id="rId18"/>
    <p:sldId id="275" r:id="rId19"/>
    <p:sldId id="276" r:id="rId20"/>
    <p:sldId id="268" r:id="rId21"/>
    <p:sldId id="269" r:id="rId22"/>
    <p:sldId id="26005" r:id="rId23"/>
    <p:sldId id="274" r:id="rId24"/>
    <p:sldId id="271" r:id="rId25"/>
    <p:sldId id="277" r:id="rId26"/>
    <p:sldId id="5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yesha Ramsurrun" initials="AR" lastIdx="1" clrIdx="0">
    <p:extLst>
      <p:ext uri="{19B8F6BF-5375-455C-9EA6-DF929625EA0E}">
        <p15:presenceInfo xmlns:p15="http://schemas.microsoft.com/office/powerpoint/2012/main" userId="S::aramsurrun@mauritiussugar.mu::8977e539-08f7-46b5-9b4b-9be79c23c1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6D64"/>
    <a:srgbClr val="798719"/>
    <a:srgbClr val="F1F1F3"/>
    <a:srgbClr val="FCB43B"/>
    <a:srgbClr val="FFFFCC"/>
    <a:srgbClr val="133039"/>
    <a:srgbClr val="382E2C"/>
    <a:srgbClr val="767D46"/>
    <a:srgbClr val="78675B"/>
    <a:srgbClr val="751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1C357-8CFB-4C4C-902B-8A2BC466CA52}" v="3" dt="2021-09-14T09:24:57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86910" autoAdjust="0"/>
  </p:normalViewPr>
  <p:slideViewPr>
    <p:cSldViewPr snapToGrid="0">
      <p:cViewPr varScale="1">
        <p:scale>
          <a:sx n="67" d="100"/>
          <a:sy n="67" d="100"/>
        </p:scale>
        <p:origin x="54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mauritiussugarmu-my.sharepoint.com/personal/ddukhira_mauritiussugar_mu/Documents/MSS%20July21/Annual%20Report%202020/20210826%20Annual%20Report%202020%20chart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 Sugar Exports'!$B$4</c:f>
              <c:strCache>
                <c:ptCount val="1"/>
                <c:pt idx="0">
                  <c:v>EU (SS)</c:v>
                </c:pt>
              </c:strCache>
            </c:strRef>
          </c:tx>
          <c:spPr>
            <a:solidFill>
              <a:srgbClr val="382E2C"/>
            </a:solidFill>
            <a:ln w="25400">
              <a:noFill/>
            </a:ln>
          </c:spPr>
          <c:invertIfNegative val="0"/>
          <c:cat>
            <c:strRef>
              <c:f>'S Sugar Exports'!$A$11:$A$23</c:f>
              <c:strCache>
                <c:ptCount val="13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  <c:pt idx="8">
                  <c:v>2016-17</c:v>
                </c:pt>
                <c:pt idx="9">
                  <c:v>2017-18</c:v>
                </c:pt>
                <c:pt idx="10">
                  <c:v>2018-19</c:v>
                </c:pt>
                <c:pt idx="11">
                  <c:v>2019-20</c:v>
                </c:pt>
                <c:pt idx="12">
                  <c:v>2020-21</c:v>
                </c:pt>
              </c:strCache>
            </c:strRef>
          </c:cat>
          <c:val>
            <c:numRef>
              <c:f>'S Sugar Exports'!$B$11:$B$23</c:f>
              <c:numCache>
                <c:formatCode>_(* #,##0_);_(* \(#,##0\);_(* "-"_);_(@_)</c:formatCode>
                <c:ptCount val="13"/>
                <c:pt idx="0">
                  <c:v>68851</c:v>
                </c:pt>
                <c:pt idx="1">
                  <c:v>68440</c:v>
                </c:pt>
                <c:pt idx="2">
                  <c:v>75805</c:v>
                </c:pt>
                <c:pt idx="3">
                  <c:v>89110</c:v>
                </c:pt>
                <c:pt idx="4">
                  <c:v>81266</c:v>
                </c:pt>
                <c:pt idx="5">
                  <c:v>73311</c:v>
                </c:pt>
                <c:pt idx="6">
                  <c:v>76906</c:v>
                </c:pt>
                <c:pt idx="7">
                  <c:v>79775</c:v>
                </c:pt>
                <c:pt idx="8">
                  <c:v>64911</c:v>
                </c:pt>
                <c:pt idx="9">
                  <c:v>58737</c:v>
                </c:pt>
                <c:pt idx="10">
                  <c:v>72082</c:v>
                </c:pt>
                <c:pt idx="11">
                  <c:v>65052</c:v>
                </c:pt>
                <c:pt idx="12">
                  <c:v>67614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5A-4C04-A999-BD798B54BFF1}"/>
            </c:ext>
          </c:extLst>
        </c:ser>
        <c:ser>
          <c:idx val="1"/>
          <c:order val="1"/>
          <c:tx>
            <c:strRef>
              <c:f>'S Sugar Exports'!$C$4</c:f>
              <c:strCache>
                <c:ptCount val="1"/>
                <c:pt idx="0">
                  <c:v>US (SS)</c:v>
                </c:pt>
              </c:strCache>
            </c:strRef>
          </c:tx>
          <c:spPr>
            <a:solidFill>
              <a:srgbClr val="FCB43B"/>
            </a:solidFill>
            <a:ln w="25400">
              <a:noFill/>
            </a:ln>
          </c:spPr>
          <c:invertIfNegative val="0"/>
          <c:cat>
            <c:strRef>
              <c:f>'S Sugar Exports'!$A$11:$A$23</c:f>
              <c:strCache>
                <c:ptCount val="13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  <c:pt idx="8">
                  <c:v>2016-17</c:v>
                </c:pt>
                <c:pt idx="9">
                  <c:v>2017-18</c:v>
                </c:pt>
                <c:pt idx="10">
                  <c:v>2018-19</c:v>
                </c:pt>
                <c:pt idx="11">
                  <c:v>2019-20</c:v>
                </c:pt>
                <c:pt idx="12">
                  <c:v>2020-21</c:v>
                </c:pt>
              </c:strCache>
            </c:strRef>
          </c:cat>
          <c:val>
            <c:numRef>
              <c:f>'S Sugar Exports'!$C$11:$C$23</c:f>
              <c:numCache>
                <c:formatCode>_(* #,##0_);_(* \(#,##0\);_(* "-"_);_(@_)</c:formatCode>
                <c:ptCount val="13"/>
                <c:pt idx="0">
                  <c:v>105</c:v>
                </c:pt>
                <c:pt idx="1">
                  <c:v>2826</c:v>
                </c:pt>
                <c:pt idx="2">
                  <c:v>14329</c:v>
                </c:pt>
                <c:pt idx="3">
                  <c:v>13230</c:v>
                </c:pt>
                <c:pt idx="4">
                  <c:v>9616</c:v>
                </c:pt>
                <c:pt idx="5">
                  <c:v>4179</c:v>
                </c:pt>
                <c:pt idx="6">
                  <c:v>4998</c:v>
                </c:pt>
                <c:pt idx="7">
                  <c:v>10150</c:v>
                </c:pt>
                <c:pt idx="8">
                  <c:v>13569</c:v>
                </c:pt>
                <c:pt idx="9">
                  <c:v>17299</c:v>
                </c:pt>
                <c:pt idx="10">
                  <c:v>10936</c:v>
                </c:pt>
                <c:pt idx="11">
                  <c:v>13354</c:v>
                </c:pt>
                <c:pt idx="12">
                  <c:v>11870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5A-4C04-A999-BD798B54BFF1}"/>
            </c:ext>
          </c:extLst>
        </c:ser>
        <c:ser>
          <c:idx val="2"/>
          <c:order val="2"/>
          <c:tx>
            <c:strRef>
              <c:f>'S Sugar Exports'!$D$4</c:f>
              <c:strCache>
                <c:ptCount val="1"/>
                <c:pt idx="0">
                  <c:v>Regional (DC Raw)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invertIfNegative val="0"/>
          <c:cat>
            <c:strRef>
              <c:f>'S Sugar Exports'!$A$11:$A$23</c:f>
              <c:strCache>
                <c:ptCount val="13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  <c:pt idx="8">
                  <c:v>2016-17</c:v>
                </c:pt>
                <c:pt idx="9">
                  <c:v>2017-18</c:v>
                </c:pt>
                <c:pt idx="10">
                  <c:v>2018-19</c:v>
                </c:pt>
                <c:pt idx="11">
                  <c:v>2019-20</c:v>
                </c:pt>
                <c:pt idx="12">
                  <c:v>2020-21</c:v>
                </c:pt>
              </c:strCache>
            </c:strRef>
          </c:cat>
          <c:val>
            <c:numRef>
              <c:f>'S Sugar Exports'!$D$11:$D$23</c:f>
              <c:numCache>
                <c:formatCode>General</c:formatCode>
                <c:ptCount val="13"/>
                <c:pt idx="8" formatCode="_(* #,##0_);_(* \(#,##0\);_(* &quot;-&quot;_);_(@_)">
                  <c:v>29756</c:v>
                </c:pt>
                <c:pt idx="9" formatCode="_(* #,##0_);_(* \(#,##0\);_(* &quot;-&quot;_);_(@_)">
                  <c:v>31798</c:v>
                </c:pt>
                <c:pt idx="10" formatCode="_(* #,##0_);_(* \(#,##0\);_(* &quot;-&quot;_);_(@_)">
                  <c:v>42339</c:v>
                </c:pt>
                <c:pt idx="11" formatCode="_(* #,##0_);_(* \(#,##0\);_(* &quot;-&quot;_);_(@_)">
                  <c:v>41787</c:v>
                </c:pt>
                <c:pt idx="12" formatCode="_(* #,##0_);_(* \(#,##0\);_(* &quot;-&quot;_);_(@_)">
                  <c:v>38538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5A-4C04-A999-BD798B54BFF1}"/>
            </c:ext>
          </c:extLst>
        </c:ser>
        <c:ser>
          <c:idx val="3"/>
          <c:order val="3"/>
          <c:tx>
            <c:strRef>
              <c:f>'S Sugar Exports'!$E$4</c:f>
              <c:strCache>
                <c:ptCount val="1"/>
                <c:pt idx="0">
                  <c:v>RoW (SS)</c:v>
                </c:pt>
              </c:strCache>
            </c:strRef>
          </c:tx>
          <c:spPr>
            <a:solidFill>
              <a:srgbClr val="767D46"/>
            </a:solidFill>
            <a:ln w="25400">
              <a:noFill/>
            </a:ln>
          </c:spPr>
          <c:invertIfNegative val="0"/>
          <c:cat>
            <c:strRef>
              <c:f>'S Sugar Exports'!$A$11:$A$23</c:f>
              <c:strCache>
                <c:ptCount val="13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  <c:pt idx="8">
                  <c:v>2016-17</c:v>
                </c:pt>
                <c:pt idx="9">
                  <c:v>2017-18</c:v>
                </c:pt>
                <c:pt idx="10">
                  <c:v>2018-19</c:v>
                </c:pt>
                <c:pt idx="11">
                  <c:v>2019-20</c:v>
                </c:pt>
                <c:pt idx="12">
                  <c:v>2020-21</c:v>
                </c:pt>
              </c:strCache>
            </c:strRef>
          </c:cat>
          <c:val>
            <c:numRef>
              <c:f>'S Sugar Exports'!$E$11:$E$23</c:f>
              <c:numCache>
                <c:formatCode>_(* #,##0_);_(* \(#,##0\);_(* "-"_);_(@_)</c:formatCode>
                <c:ptCount val="13"/>
                <c:pt idx="0">
                  <c:v>459</c:v>
                </c:pt>
                <c:pt idx="1">
                  <c:v>18403</c:v>
                </c:pt>
                <c:pt idx="2">
                  <c:v>19534</c:v>
                </c:pt>
                <c:pt idx="3">
                  <c:v>17429</c:v>
                </c:pt>
                <c:pt idx="4">
                  <c:v>27616</c:v>
                </c:pt>
                <c:pt idx="5">
                  <c:v>17600</c:v>
                </c:pt>
                <c:pt idx="6">
                  <c:v>14480</c:v>
                </c:pt>
                <c:pt idx="7">
                  <c:v>20093</c:v>
                </c:pt>
                <c:pt idx="8">
                  <c:v>18148</c:v>
                </c:pt>
                <c:pt idx="9">
                  <c:v>18537</c:v>
                </c:pt>
                <c:pt idx="10">
                  <c:v>18895</c:v>
                </c:pt>
                <c:pt idx="11">
                  <c:v>16614</c:v>
                </c:pt>
                <c:pt idx="12">
                  <c:v>17214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5A-4C04-A999-BD798B54BF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7247576"/>
        <c:axId val="1"/>
      </c:barChart>
      <c:catAx>
        <c:axId val="447247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vert="horz"/>
          <a:lstStyle/>
          <a:p>
            <a:pPr>
              <a:defRPr b="1"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4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b="1"/>
            </a:pPr>
            <a:endParaRPr lang="en-US"/>
          </a:p>
        </c:txPr>
        <c:crossAx val="44724757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7638891935165485"/>
          <c:y val="0.89120387525088773"/>
          <c:w val="0.58693966179018719"/>
          <c:h val="7.84734444959085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0B757-0603-490D-B0A9-63FD4DE2955B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4C599-62E5-409F-AEA0-FC498CF6A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8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C599-62E5-409F-AEA0-FC498CF6A4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62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4C599-62E5-409F-AEA0-FC498CF6A4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0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7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3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2146281" y="6337299"/>
            <a:ext cx="45719" cy="350465"/>
          </a:xfrm>
          <a:prstGeom prst="rect">
            <a:avLst/>
          </a:prstGeom>
          <a:solidFill>
            <a:srgbClr val="798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38200" y="0"/>
            <a:ext cx="700237" cy="45719"/>
            <a:chOff x="507057" y="0"/>
            <a:chExt cx="707682" cy="45719"/>
          </a:xfrm>
        </p:grpSpPr>
        <p:sp>
          <p:nvSpPr>
            <p:cNvPr id="9" name="Rectangle 8"/>
            <p:cNvSpPr/>
            <p:nvPr/>
          </p:nvSpPr>
          <p:spPr>
            <a:xfrm>
              <a:off x="507057" y="0"/>
              <a:ext cx="23589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" panose="02000403000000020004" pitchFamily="50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2951" y="0"/>
              <a:ext cx="23589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" panose="02000403000000020004" pitchFamily="50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78845" y="0"/>
              <a:ext cx="23589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" panose="02000403000000020004" pitchFamily="50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52225" y="6374032"/>
            <a:ext cx="400050" cy="276999"/>
          </a:xfr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  <a:latin typeface="Helvetica Neue" panose="02000403000000020004" pitchFamily="50" charset="0"/>
              </a:defRPr>
            </a:lvl1pPr>
          </a:lstStyle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486971"/>
            <a:ext cx="10515600" cy="535531"/>
          </a:xfrm>
        </p:spPr>
        <p:txBody>
          <a:bodyPr anchor="t">
            <a:spAutoFit/>
          </a:bodyPr>
          <a:lstStyle>
            <a:lvl1pPr algn="l">
              <a:defRPr sz="3200" b="1">
                <a:solidFill>
                  <a:schemeClr val="accent1">
                    <a:lumMod val="75000"/>
                  </a:schemeClr>
                </a:solidFill>
                <a:latin typeface="Helvetica" panose="020B06040202020202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1581215"/>
            <a:ext cx="10515600" cy="1484509"/>
          </a:xfrm>
        </p:spPr>
        <p:txBody>
          <a:bodyPr>
            <a:spAutoFit/>
          </a:bodyPr>
          <a:lstStyle>
            <a:lvl1pPr>
              <a:defRPr sz="2000">
                <a:latin typeface="Helvetica Neue" panose="02000403000000020004" pitchFamily="50" charset="0"/>
              </a:defRPr>
            </a:lvl1pPr>
            <a:lvl2pPr>
              <a:defRPr sz="1800">
                <a:latin typeface="Helvetica Neue" panose="02000403000000020004" pitchFamily="50" charset="0"/>
              </a:defRPr>
            </a:lvl2pPr>
            <a:lvl3pPr>
              <a:defRPr sz="1600">
                <a:latin typeface="Helvetica Neue" panose="02000403000000020004" pitchFamily="50" charset="0"/>
              </a:defRPr>
            </a:lvl3pPr>
            <a:lvl4pPr>
              <a:defRPr sz="1400">
                <a:latin typeface="Helvetica Neue" panose="02000403000000020004" pitchFamily="50" charset="0"/>
              </a:defRPr>
            </a:lvl4pPr>
            <a:lvl5pPr>
              <a:defRPr sz="1400">
                <a:latin typeface="Helvetica Neue" panose="020004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838200" y="1022502"/>
            <a:ext cx="10515600" cy="331787"/>
          </a:xfrm>
        </p:spPr>
        <p:txBody>
          <a:bodyPr anchor="ctr">
            <a:no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6EBFCC7D-07B7-4874-AE1F-B44F94D3E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0"/>
          <a:stretch/>
        </p:blipFill>
        <p:spPr>
          <a:xfrm>
            <a:off x="0" y="5828581"/>
            <a:ext cx="1503512" cy="10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63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192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0768-D159-4FF8-98AC-6864CA0C9E6E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54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2600"/>
            <a:ext cx="10525464" cy="535531"/>
          </a:xfrm>
        </p:spPr>
        <p:txBody>
          <a:bodyPr wrap="square" anchor="t">
            <a:spAutoFit/>
          </a:bodyPr>
          <a:lstStyle>
            <a:lvl1pPr algn="ctr">
              <a:defRPr sz="3200" b="1">
                <a:solidFill>
                  <a:schemeClr val="accent1">
                    <a:lumMod val="75000"/>
                  </a:schemeClr>
                </a:solidFill>
                <a:latin typeface="Helvetica" panose="020B06040202020202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44608"/>
          </a:xfrm>
        </p:spPr>
        <p:txBody>
          <a:bodyPr>
            <a:spAutoFit/>
          </a:bodyPr>
          <a:lstStyle>
            <a:lvl1pPr>
              <a:defRPr>
                <a:latin typeface="Helvetica Neue" panose="02000403000000020004" pitchFamily="50" charset="0"/>
              </a:defRPr>
            </a:lvl1pPr>
            <a:lvl2pPr>
              <a:defRPr>
                <a:latin typeface="Helvetica Neue" panose="02000403000000020004" pitchFamily="50" charset="0"/>
              </a:defRPr>
            </a:lvl2pPr>
            <a:lvl3pPr>
              <a:defRPr>
                <a:latin typeface="Helvetica Neue" panose="02000403000000020004" pitchFamily="50" charset="0"/>
              </a:defRPr>
            </a:lvl3pPr>
            <a:lvl4pPr>
              <a:defRPr>
                <a:latin typeface="Helvetica Neue" panose="02000403000000020004" pitchFamily="50" charset="0"/>
              </a:defRPr>
            </a:lvl4pPr>
            <a:lvl5pPr>
              <a:defRPr>
                <a:latin typeface="Helvetica Neue" panose="020004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508F-F25F-4269-A155-E43AC91A86B1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838200" y="997652"/>
            <a:ext cx="10525464" cy="331787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10362"/>
            <a:ext cx="12192000" cy="14763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5400" dist="25400" dir="16200000" rotWithShape="0">
              <a:schemeClr val="bg1">
                <a:lumMod val="6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lowchart: Manual Operation 11"/>
          <p:cNvSpPr/>
          <p:nvPr userDrawn="1"/>
        </p:nvSpPr>
        <p:spPr>
          <a:xfrm>
            <a:off x="4702629" y="5984130"/>
            <a:ext cx="2786743" cy="87387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363664" y="0"/>
            <a:ext cx="481013" cy="482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Helvetica Neue" panose="02000403000000020004" pitchFamily="5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799" y="106770"/>
            <a:ext cx="500742" cy="276999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bg1"/>
                </a:solidFill>
                <a:latin typeface="Helvetica Neue" panose="02000403000000020004" pitchFamily="50" charset="0"/>
              </a:defRPr>
            </a:lvl1pPr>
          </a:lstStyle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745882" y="0"/>
            <a:ext cx="700237" cy="45719"/>
            <a:chOff x="507057" y="0"/>
            <a:chExt cx="707682" cy="45719"/>
          </a:xfrm>
        </p:grpSpPr>
        <p:sp>
          <p:nvSpPr>
            <p:cNvPr id="16" name="Rectangle 15"/>
            <p:cNvSpPr/>
            <p:nvPr/>
          </p:nvSpPr>
          <p:spPr>
            <a:xfrm>
              <a:off x="507057" y="0"/>
              <a:ext cx="23589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" panose="02000403000000020004" pitchFamily="50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2951" y="0"/>
              <a:ext cx="23589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" panose="02000403000000020004" pitchFamily="50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78845" y="0"/>
              <a:ext cx="23589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" panose="02000403000000020004" pitchFamily="50" charset="0"/>
              </a:endParaRPr>
            </a:p>
          </p:txBody>
        </p:sp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BB500AE-D347-4E37-BF8C-F3E676806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82" y="6068929"/>
            <a:ext cx="817718" cy="8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7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BBB7-A62F-49B8-8C25-5E069549FA63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6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509C-BE26-40A1-AFD8-8CEE692712A8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36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82AE-EBE7-40C1-837C-61B70071D538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67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6971"/>
            <a:ext cx="10515600" cy="590931"/>
          </a:xfrm>
        </p:spPr>
        <p:txBody>
          <a:bodyPr anchor="t">
            <a:spAutoFit/>
          </a:bodyPr>
          <a:lstStyle>
            <a:lvl1pPr algn="ctr">
              <a:defRPr sz="3600" b="1">
                <a:solidFill>
                  <a:schemeClr val="accent1">
                    <a:lumMod val="75000"/>
                  </a:schemeClr>
                </a:solidFill>
                <a:latin typeface="Helvetica" panose="020B06040202020202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FC594-06D2-4107-9C89-ED560BC087F8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01709" y="143297"/>
            <a:ext cx="385192" cy="276999"/>
          </a:xfr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  <a:latin typeface="Helvetica Neue" panose="02000403000000020004" pitchFamily="50" charset="0"/>
              </a:defRPr>
            </a:lvl1pPr>
          </a:lstStyle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838200" y="1077913"/>
            <a:ext cx="10515600" cy="331787"/>
          </a:xfrm>
        </p:spPr>
        <p:txBody>
          <a:bodyPr anchor="t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1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4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2146281" y="6337299"/>
            <a:ext cx="45719" cy="350465"/>
          </a:xfrm>
          <a:prstGeom prst="rect">
            <a:avLst/>
          </a:prstGeom>
          <a:solidFill>
            <a:srgbClr val="798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38200" y="0"/>
            <a:ext cx="700237" cy="45719"/>
            <a:chOff x="507057" y="0"/>
            <a:chExt cx="707682" cy="45719"/>
          </a:xfrm>
        </p:grpSpPr>
        <p:sp>
          <p:nvSpPr>
            <p:cNvPr id="9" name="Rectangle 8"/>
            <p:cNvSpPr/>
            <p:nvPr/>
          </p:nvSpPr>
          <p:spPr>
            <a:xfrm>
              <a:off x="507057" y="0"/>
              <a:ext cx="235894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" panose="02000403000000020004" pitchFamily="50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2951" y="0"/>
              <a:ext cx="23589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" panose="02000403000000020004" pitchFamily="50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78845" y="0"/>
              <a:ext cx="23589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" panose="02000403000000020004" pitchFamily="50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52225" y="6374032"/>
            <a:ext cx="400050" cy="276999"/>
          </a:xfr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  <a:latin typeface="Helvetica Neue" panose="02000403000000020004" pitchFamily="50" charset="0"/>
              </a:defRPr>
            </a:lvl1pPr>
          </a:lstStyle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486971"/>
            <a:ext cx="10515600" cy="535531"/>
          </a:xfrm>
        </p:spPr>
        <p:txBody>
          <a:bodyPr anchor="t">
            <a:spAutoFit/>
          </a:bodyPr>
          <a:lstStyle>
            <a:lvl1pPr algn="l">
              <a:defRPr sz="3200" b="1">
                <a:solidFill>
                  <a:schemeClr val="accent1">
                    <a:lumMod val="75000"/>
                  </a:schemeClr>
                </a:solidFill>
                <a:latin typeface="Helvetica" panose="020B06040202020202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1581215"/>
            <a:ext cx="10515600" cy="1484509"/>
          </a:xfrm>
        </p:spPr>
        <p:txBody>
          <a:bodyPr>
            <a:spAutoFit/>
          </a:bodyPr>
          <a:lstStyle>
            <a:lvl1pPr>
              <a:defRPr sz="2000">
                <a:latin typeface="Helvetica Neue" panose="02000403000000020004" pitchFamily="50" charset="0"/>
              </a:defRPr>
            </a:lvl1pPr>
            <a:lvl2pPr>
              <a:defRPr sz="1800">
                <a:latin typeface="Helvetica Neue" panose="02000403000000020004" pitchFamily="50" charset="0"/>
              </a:defRPr>
            </a:lvl2pPr>
            <a:lvl3pPr>
              <a:defRPr sz="1600">
                <a:latin typeface="Helvetica Neue" panose="02000403000000020004" pitchFamily="50" charset="0"/>
              </a:defRPr>
            </a:lvl3pPr>
            <a:lvl4pPr>
              <a:defRPr sz="1400">
                <a:latin typeface="Helvetica Neue" panose="02000403000000020004" pitchFamily="50" charset="0"/>
              </a:defRPr>
            </a:lvl4pPr>
            <a:lvl5pPr>
              <a:defRPr sz="1400">
                <a:latin typeface="Helvetica Neue" panose="020004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838200" y="1022502"/>
            <a:ext cx="10515600" cy="331787"/>
          </a:xfrm>
        </p:spPr>
        <p:txBody>
          <a:bodyPr anchor="ctr">
            <a:no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6EBFCC7D-07B7-4874-AE1F-B44F94D3E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0"/>
          <a:stretch/>
        </p:blipFill>
        <p:spPr>
          <a:xfrm>
            <a:off x="0" y="5828581"/>
            <a:ext cx="1503512" cy="10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50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35EF-06D0-4AB5-822C-75EAD67DB6F2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955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0851-9308-42DC-B467-FE359046AAFA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01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A7D01-82E1-4F61-9170-7D85D07904F5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37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7086-2A61-4DEF-B1F6-44FAF0E26BF2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43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345" y="424864"/>
            <a:ext cx="10515600" cy="590931"/>
          </a:xfrm>
          <a:noFill/>
        </p:spPr>
        <p:txBody>
          <a:bodyPr wrap="square" rtlCol="0">
            <a:spAutoFit/>
          </a:bodyPr>
          <a:lstStyle>
            <a:lvl1pPr>
              <a:defRPr lang="en-US" sz="3600" baseline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LOREM IPSUM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Company Logo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37988" y="6356350"/>
            <a:ext cx="3115811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www.domain.com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3D7FBCD5-A183-468F-86D5-E20CBF3982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3345" y="1024170"/>
            <a:ext cx="4800600" cy="428625"/>
          </a:xfrm>
        </p:spPr>
        <p:txBody>
          <a:bodyPr anchor="ctr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REPLACE THIS TEXT</a:t>
            </a:r>
          </a:p>
        </p:txBody>
      </p:sp>
    </p:spTree>
    <p:extLst>
      <p:ext uri="{BB962C8B-B14F-4D97-AF65-F5344CB8AC3E}">
        <p14:creationId xmlns:p14="http://schemas.microsoft.com/office/powerpoint/2010/main" val="2053879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3"/>
          <p:cNvGrpSpPr/>
          <p:nvPr userDrawn="1"/>
        </p:nvGrpSpPr>
        <p:grpSpPr>
          <a:xfrm>
            <a:off x="0" y="0"/>
            <a:ext cx="12192000" cy="1968500"/>
            <a:chOff x="0" y="0"/>
            <a:chExt cx="9144000" cy="1968500"/>
          </a:xfrm>
          <a:gradFill>
            <a:gsLst>
              <a:gs pos="0">
                <a:srgbClr val="0056A2"/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9FD6F1"/>
              </a:gs>
            </a:gsLst>
            <a:lin ang="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ktangel 2"/>
            <p:cNvSpPr>
              <a:spLocks noChangeArrowheads="1"/>
            </p:cNvSpPr>
            <p:nvPr/>
          </p:nvSpPr>
          <p:spPr bwMode="auto">
            <a:xfrm>
              <a:off x="0" y="0"/>
              <a:ext cx="9144000" cy="1968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Rektangel 3"/>
            <p:cNvSpPr>
              <a:spLocks noChangeArrowheads="1"/>
            </p:cNvSpPr>
            <p:nvPr/>
          </p:nvSpPr>
          <p:spPr bwMode="auto">
            <a:xfrm>
              <a:off x="0" y="1661160"/>
              <a:ext cx="9144000" cy="3048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</p:grp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609600" y="2552701"/>
            <a:ext cx="10972800" cy="3573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37067" y="515938"/>
            <a:ext cx="6112933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12" name="Pladsholder til tekst 2"/>
          <p:cNvSpPr>
            <a:spLocks noGrp="1"/>
          </p:cNvSpPr>
          <p:nvPr>
            <p:ph type="body" idx="13"/>
          </p:nvPr>
        </p:nvSpPr>
        <p:spPr>
          <a:xfrm>
            <a:off x="237067" y="1130301"/>
            <a:ext cx="8652933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200" smtClean="0">
                <a:solidFill>
                  <a:srgbClr val="A6A6A6"/>
                </a:solidFill>
                <a:latin typeface="+mj-lt"/>
              </a:defRPr>
            </a:lvl1pPr>
          </a:lstStyle>
          <a:p>
            <a:pPr>
              <a:defRPr/>
            </a:pPr>
            <a:fld id="{6C240760-FBB6-4E90-BD1C-B7C273C232D0}" type="slidenum">
              <a:rPr lang="en-US"/>
              <a:pPr>
                <a:defRPr/>
              </a:pPr>
              <a:t>‹#›</a:t>
            </a:fld>
            <a:r>
              <a:rPr lang="en-US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2549304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56217" y="188154"/>
            <a:ext cx="9713433" cy="731076"/>
          </a:xfrm>
        </p:spPr>
        <p:txBody>
          <a:bodyPr>
            <a:noAutofit/>
          </a:bodyPr>
          <a:lstStyle>
            <a:lvl1pPr>
              <a:defRPr sz="3199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3749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3749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3749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3749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1056217" y="685800"/>
            <a:ext cx="9713384" cy="389467"/>
          </a:xfrm>
        </p:spPr>
        <p:txBody>
          <a:bodyPr>
            <a:noAutofit/>
          </a:bodyPr>
          <a:lstStyle>
            <a:lvl1pPr>
              <a:defRPr sz="1450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244255" y="471660"/>
            <a:ext cx="776100" cy="138043"/>
            <a:chOff x="6221638" y="2403583"/>
            <a:chExt cx="1501283" cy="267029"/>
          </a:xfrm>
        </p:grpSpPr>
        <p:sp>
          <p:nvSpPr>
            <p:cNvPr id="28" name="Oval 27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11380729" y="387564"/>
            <a:ext cx="345032" cy="34503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0" tIns="60955" rIns="121910" bIns="609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3348" y="356058"/>
            <a:ext cx="532601" cy="365126"/>
          </a:xfr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Raleway Regular"/>
                <a:cs typeface="Raleway Regular"/>
              </a:defRPr>
            </a:lvl1pPr>
          </a:lstStyle>
          <a:p>
            <a:fld id="{9DF686B8-C880-FF40-96DC-14FF2413C3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761002"/>
            <a:ext cx="12192000" cy="174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481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03F2-BAF9-42C7-93F0-0562C487C044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6896-8004-426A-8A77-F182C3DDE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20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C05E4282-78B5-4CBF-AB2D-B02DF9AFC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372878E6-B954-4EAE-84F1-9684C84098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34E6167D-4D7F-45C8-8FAF-B07503306A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EAB4C8-4EA7-4A11-BB2D-781D09E1944D}" type="slidenum">
              <a:rPr lang="en-US" altLang="en-MU"/>
              <a:pPr/>
              <a:t>‹#›</a:t>
            </a:fld>
            <a:endParaRPr lang="en-US" altLang="en-MU"/>
          </a:p>
        </p:txBody>
      </p:sp>
    </p:spTree>
    <p:extLst>
      <p:ext uri="{BB962C8B-B14F-4D97-AF65-F5344CB8AC3E}">
        <p14:creationId xmlns:p14="http://schemas.microsoft.com/office/powerpoint/2010/main" val="128082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35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11933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734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10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773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16914" y="0"/>
            <a:ext cx="4437529" cy="6858000"/>
          </a:xfrm>
          <a:custGeom>
            <a:avLst/>
            <a:gdLst>
              <a:gd name="connsiteX0" fmla="*/ 0 w 4437529"/>
              <a:gd name="connsiteY0" fmla="*/ 0 h 6858000"/>
              <a:gd name="connsiteX1" fmla="*/ 4437529 w 4437529"/>
              <a:gd name="connsiteY1" fmla="*/ 0 h 6858000"/>
              <a:gd name="connsiteX2" fmla="*/ 4437529 w 4437529"/>
              <a:gd name="connsiteY2" fmla="*/ 6858000 h 6858000"/>
              <a:gd name="connsiteX3" fmla="*/ 0 w 44375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529" h="6858000">
                <a:moveTo>
                  <a:pt x="0" y="0"/>
                </a:moveTo>
                <a:lnTo>
                  <a:pt x="4437529" y="0"/>
                </a:lnTo>
                <a:lnTo>
                  <a:pt x="44375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56A9-7E3D-4359-BAA8-5DE6D7201A22}" type="datetime1">
              <a:rPr lang="en-US" smtClean="0"/>
              <a:t>23-Feb-22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264448-2F0F-4BCC-9F4B-F57A638C6F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www.company.com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38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27024" y="538474"/>
            <a:ext cx="7137951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7857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82E2C"/>
                </a:solidFill>
                <a:latin typeface="ProximaNova-Extrabld"/>
                <a:cs typeface="ProximaNova-Extrab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376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82E2C"/>
                </a:solidFill>
                <a:latin typeface="ProximaNova-Extrabld"/>
                <a:cs typeface="ProximaNova-Extrab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295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82E2C"/>
                </a:solidFill>
                <a:latin typeface="ProximaNova-Extrabld"/>
                <a:cs typeface="ProximaNova-Extrab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360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00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65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71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682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Mas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9EAEE"/>
          </a:solidFill>
        </p:spPr>
      </p:sp>
    </p:spTree>
    <p:extLst>
      <p:ext uri="{BB962C8B-B14F-4D97-AF65-F5344CB8AC3E}">
        <p14:creationId xmlns:p14="http://schemas.microsoft.com/office/powerpoint/2010/main" val="901087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05F26D3D-A66D-4500-AF37-1D1DF0E14B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0350" y="2971800"/>
            <a:ext cx="4032000" cy="2543175"/>
          </a:xfrm>
          <a:prstGeom prst="rect">
            <a:avLst/>
          </a:prstGeom>
          <a:solidFill>
            <a:srgbClr val="E9EAEE"/>
          </a:solidFill>
        </p:spPr>
      </p:sp>
    </p:spTree>
    <p:extLst>
      <p:ext uri="{BB962C8B-B14F-4D97-AF65-F5344CB8AC3E}">
        <p14:creationId xmlns:p14="http://schemas.microsoft.com/office/powerpoint/2010/main" val="18972274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77301B2-D823-4FA8-8E91-9EF22D273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946400"/>
            <a:ext cx="2692400" cy="3911600"/>
          </a:xfrm>
          <a:prstGeom prst="rect">
            <a:avLst/>
          </a:prstGeom>
          <a:solidFill>
            <a:srgbClr val="E9EAEE"/>
          </a:solidFill>
        </p:spPr>
      </p:sp>
    </p:spTree>
    <p:extLst>
      <p:ext uri="{BB962C8B-B14F-4D97-AF65-F5344CB8AC3E}">
        <p14:creationId xmlns:p14="http://schemas.microsoft.com/office/powerpoint/2010/main" val="3993676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0EF240F-4947-4685-BBDA-C2D1A2D607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9EAEE"/>
          </a:solidFill>
        </p:spPr>
      </p:sp>
    </p:spTree>
    <p:extLst>
      <p:ext uri="{BB962C8B-B14F-4D97-AF65-F5344CB8AC3E}">
        <p14:creationId xmlns:p14="http://schemas.microsoft.com/office/powerpoint/2010/main" val="3942038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8">
            <a:extLst>
              <a:ext uri="{FF2B5EF4-FFF2-40B4-BE49-F238E27FC236}">
                <a16:creationId xmlns:a16="http://schemas.microsoft.com/office/drawing/2014/main" id="{E8BBDD9B-C5DA-4481-8212-75C07A7F07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5394" y="3789462"/>
            <a:ext cx="4285496" cy="30685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zh-CN" altLang="en-US"/>
          </a:p>
        </p:txBody>
      </p:sp>
      <p:sp>
        <p:nvSpPr>
          <p:cNvPr id="11" name="图片占位符 8">
            <a:extLst>
              <a:ext uri="{FF2B5EF4-FFF2-40B4-BE49-F238E27FC236}">
                <a16:creationId xmlns:a16="http://schemas.microsoft.com/office/drawing/2014/main" id="{61AD0CBB-76E9-4790-B012-6F85F2879D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1109" y="3789462"/>
            <a:ext cx="4285496" cy="30685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E41D1466-DE93-4ED1-97F4-948A3E0305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6000" y="2733675"/>
            <a:ext cx="5760000" cy="4124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6876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id="{048E40AD-76C0-4AEC-944B-94A93EF72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5999" cy="51267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1023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Mast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541818" y="-1"/>
            <a:ext cx="2216727" cy="4000500"/>
          </a:xfrm>
          <a:prstGeom prst="rect">
            <a:avLst/>
          </a:prstGeom>
          <a:solidFill>
            <a:srgbClr val="E9EAEE"/>
          </a:solidFill>
        </p:spPr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7758545" y="2857500"/>
            <a:ext cx="2216727" cy="4000500"/>
          </a:xfrm>
          <a:prstGeom prst="rect">
            <a:avLst/>
          </a:prstGeom>
          <a:solidFill>
            <a:srgbClr val="E9EAEE"/>
          </a:solidFill>
        </p:spPr>
      </p:sp>
      <p:sp>
        <p:nvSpPr>
          <p:cNvPr id="9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9975272" y="-1"/>
            <a:ext cx="2216727" cy="4000500"/>
          </a:xfrm>
          <a:prstGeom prst="rect">
            <a:avLst/>
          </a:prstGeom>
          <a:solidFill>
            <a:srgbClr val="E9EAEE"/>
          </a:solidFill>
        </p:spPr>
      </p:sp>
    </p:spTree>
    <p:extLst>
      <p:ext uri="{BB962C8B-B14F-4D97-AF65-F5344CB8AC3E}">
        <p14:creationId xmlns:p14="http://schemas.microsoft.com/office/powerpoint/2010/main" val="12873499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id="{D47C2561-0F63-49D4-9A84-5982707F30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E9EAEE"/>
          </a:solidFill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57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676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Holder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42572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8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0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4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9AD9-B883-48B0-ACAC-1072BD3D88E1}" type="datetimeFigureOut">
              <a:rPr lang="en-US" smtClean="0"/>
              <a:t>23-Feb-22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AA517-49C2-43CC-8224-40AA0E66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5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6A532-86FC-400F-9591-6D36E6DE3270}" type="datetime1">
              <a:rPr lang="en-US" smtClean="0"/>
              <a:pPr/>
              <a:t>23-Feb-22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6AF2-44ED-404C-A3A6-1F7F3C40B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9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468325"/>
            <a:ext cx="10972800" cy="2476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382E2C"/>
                </a:solidFill>
                <a:latin typeface="ProximaNova-Extrabld"/>
                <a:cs typeface="ProximaNova-Extrab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9295" y="2288029"/>
            <a:ext cx="10793409" cy="2413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36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3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1.jp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.jp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34" Type="http://schemas.openxmlformats.org/officeDocument/2006/relationships/image" Target="../media/image91.jpg"/><Relationship Id="rId7" Type="http://schemas.openxmlformats.org/officeDocument/2006/relationships/image" Target="../media/image64.jpg"/><Relationship Id="rId12" Type="http://schemas.openxmlformats.org/officeDocument/2006/relationships/image" Target="../media/image69.jpg"/><Relationship Id="rId17" Type="http://schemas.openxmlformats.org/officeDocument/2006/relationships/image" Target="../media/image74.jpg"/><Relationship Id="rId25" Type="http://schemas.openxmlformats.org/officeDocument/2006/relationships/image" Target="../media/image82.jpg"/><Relationship Id="rId33" Type="http://schemas.openxmlformats.org/officeDocument/2006/relationships/image" Target="../media/image90.png"/><Relationship Id="rId38" Type="http://schemas.openxmlformats.org/officeDocument/2006/relationships/image" Target="../media/image1.jpg"/><Relationship Id="rId2" Type="http://schemas.openxmlformats.org/officeDocument/2006/relationships/image" Target="../media/image59.jpg"/><Relationship Id="rId16" Type="http://schemas.openxmlformats.org/officeDocument/2006/relationships/image" Target="../media/image73.png"/><Relationship Id="rId20" Type="http://schemas.openxmlformats.org/officeDocument/2006/relationships/image" Target="../media/image77.jp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jpg"/><Relationship Id="rId11" Type="http://schemas.openxmlformats.org/officeDocument/2006/relationships/image" Target="../media/image68.jpg"/><Relationship Id="rId24" Type="http://schemas.openxmlformats.org/officeDocument/2006/relationships/image" Target="../media/image81.jpg"/><Relationship Id="rId32" Type="http://schemas.openxmlformats.org/officeDocument/2006/relationships/image" Target="../media/image89.png"/><Relationship Id="rId37" Type="http://schemas.openxmlformats.org/officeDocument/2006/relationships/image" Target="../media/image94.jpg"/><Relationship Id="rId5" Type="http://schemas.openxmlformats.org/officeDocument/2006/relationships/image" Target="../media/image62.jpg"/><Relationship Id="rId15" Type="http://schemas.openxmlformats.org/officeDocument/2006/relationships/image" Target="../media/image72.png"/><Relationship Id="rId23" Type="http://schemas.openxmlformats.org/officeDocument/2006/relationships/image" Target="../media/image80.jpg"/><Relationship Id="rId28" Type="http://schemas.openxmlformats.org/officeDocument/2006/relationships/image" Target="../media/image85.png"/><Relationship Id="rId36" Type="http://schemas.openxmlformats.org/officeDocument/2006/relationships/image" Target="../media/image93.png"/><Relationship Id="rId10" Type="http://schemas.openxmlformats.org/officeDocument/2006/relationships/image" Target="../media/image67.png"/><Relationship Id="rId19" Type="http://schemas.openxmlformats.org/officeDocument/2006/relationships/image" Target="../media/image76.jpg"/><Relationship Id="rId31" Type="http://schemas.openxmlformats.org/officeDocument/2006/relationships/image" Target="../media/image88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Relationship Id="rId14" Type="http://schemas.openxmlformats.org/officeDocument/2006/relationships/image" Target="../media/image71.png"/><Relationship Id="rId22" Type="http://schemas.openxmlformats.org/officeDocument/2006/relationships/image" Target="../media/image79.jp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ddukhira@mauritiussugar.mu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4B3A5D47-9747-4A15-A49A-520C23D22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9" y="-2008"/>
            <a:ext cx="12192000" cy="68580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776E1C5C-2815-4CDB-9938-742CB1C7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626" y="1956992"/>
            <a:ext cx="6616557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b="1" dirty="0"/>
              <a:t>Taking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Mauritius Sugars</a:t>
            </a:r>
          </a:p>
        </p:txBody>
      </p:sp>
      <p:sp>
        <p:nvSpPr>
          <p:cNvPr id="60" name="Freeform: Shape 3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mountain, sky, nature, outdoor&#10;&#10;Description automatically generated">
            <a:extLst>
              <a:ext uri="{FF2B5EF4-FFF2-40B4-BE49-F238E27FC236}">
                <a16:creationId xmlns:a16="http://schemas.microsoft.com/office/drawing/2014/main" id="{CEE08F47-6630-41BE-9DB8-190FD069C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7" r="20693"/>
          <a:stretch/>
        </p:blipFill>
        <p:spPr>
          <a:xfrm>
            <a:off x="-42339" y="-2008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F5D164B-633D-4A5E-9E09-C6B8577A7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1743" y="3575445"/>
            <a:ext cx="5470838" cy="6531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>
                <a:latin typeface="+mj-lt"/>
                <a:ea typeface="+mj-ea"/>
                <a:cs typeface="+mj-cs"/>
              </a:rPr>
              <a:t>to greater heights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1E2E5F-2325-432D-918C-C469625F17E1}"/>
              </a:ext>
            </a:extLst>
          </p:cNvPr>
          <p:cNvCxnSpPr/>
          <p:nvPr/>
        </p:nvCxnSpPr>
        <p:spPr>
          <a:xfrm>
            <a:off x="5981743" y="3426992"/>
            <a:ext cx="5096059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9E4D613-1720-4C8C-8F9B-69F3FD3F7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9" y="0"/>
            <a:ext cx="2322121" cy="169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21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698" y="591816"/>
            <a:ext cx="18522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8010" algn="l"/>
              </a:tabLst>
            </a:pPr>
            <a:r>
              <a:rPr sz="4000" dirty="0"/>
              <a:t>2.	</a:t>
            </a:r>
            <a:r>
              <a:rPr sz="4000" spc="-280" dirty="0"/>
              <a:t>T</a:t>
            </a:r>
            <a:r>
              <a:rPr sz="4000" dirty="0"/>
              <a:t>aste</a:t>
            </a:r>
          </a:p>
        </p:txBody>
      </p:sp>
      <p:sp>
        <p:nvSpPr>
          <p:cNvPr id="3" name="object 3"/>
          <p:cNvSpPr/>
          <p:nvPr/>
        </p:nvSpPr>
        <p:spPr>
          <a:xfrm>
            <a:off x="1193063" y="1311008"/>
            <a:ext cx="671195" cy="32384"/>
          </a:xfrm>
          <a:custGeom>
            <a:avLst/>
            <a:gdLst/>
            <a:ahLst/>
            <a:cxnLst/>
            <a:rect l="l" t="t" r="r" b="b"/>
            <a:pathLst>
              <a:path w="671194" h="32384">
                <a:moveTo>
                  <a:pt x="670953" y="0"/>
                </a:moveTo>
                <a:lnTo>
                  <a:pt x="0" y="0"/>
                </a:lnTo>
                <a:lnTo>
                  <a:pt x="0" y="31889"/>
                </a:lnTo>
                <a:lnTo>
                  <a:pt x="670953" y="31889"/>
                </a:lnTo>
                <a:lnTo>
                  <a:pt x="670953" y="0"/>
                </a:lnTo>
                <a:close/>
              </a:path>
            </a:pathLst>
          </a:custGeom>
          <a:solidFill>
            <a:srgbClr val="382D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200" y="234499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7397" y="2173729"/>
            <a:ext cx="5288603" cy="27008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115" marR="5080" lvl="0" indent="0" algn="l" defTabSz="914400" rtl="0" eaLnBrk="1" fontAlgn="auto" latinLnBrk="0" hangingPunct="1">
              <a:lnSpc>
                <a:spcPct val="1306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Preserve n</a:t>
            </a:r>
            <a:r>
              <a:rPr kumimoji="0" sz="2400" b="0" i="0" u="none" strike="noStrike" kern="1200" cap="none" spc="-5" normalizeH="0" baseline="0" noProof="0" dirty="0" err="1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atural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taste of cane juice  </a:t>
            </a:r>
            <a:endParaRPr kumimoji="0" lang="en-GB" sz="2400" b="0" i="0" u="none" strike="noStrike" kern="1200" cap="none" spc="-5" normalizeH="0" baseline="0" noProof="0" dirty="0">
              <a:ln>
                <a:noFill/>
              </a:ln>
              <a:solidFill>
                <a:srgbClr val="382D2D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31115" marR="5080" lvl="0" indent="0" algn="l" defTabSz="914400" rtl="0" eaLnBrk="1" fontAlgn="auto" latinLnBrk="0" hangingPunct="1">
              <a:lnSpc>
                <a:spcPct val="1306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Great taste award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winners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12700" marR="5080" lvl="0" indent="18415" algn="l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Renowned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across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globe for  natural intensity 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their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aroma  and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flavor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31115" marR="0" lvl="0" indent="0" algn="l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Versatility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ag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5600" y="285431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4200" y="336363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5600" y="4596107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81013" y="-12032"/>
            <a:ext cx="5845198" cy="6901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7122AC98-A0DF-4011-B158-74B700E98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0"/>
          <a:stretch/>
        </p:blipFill>
        <p:spPr>
          <a:xfrm>
            <a:off x="0" y="5828581"/>
            <a:ext cx="1503512" cy="10174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84213" y="-11432"/>
            <a:ext cx="5826728" cy="6880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698" y="591816"/>
            <a:ext cx="24193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5470" algn="l"/>
              </a:tabLst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82E2C"/>
                </a:solidFill>
                <a:effectLst/>
                <a:uLnTx/>
                <a:uFillTx/>
                <a:latin typeface="ProximaNova-Extrabld"/>
                <a:ea typeface="+mn-ea"/>
                <a:cs typeface="ProximaNova-Extrabld"/>
              </a:rPr>
              <a:t>3.	Healthy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Nova-Extrabld"/>
              <a:ea typeface="+mn-ea"/>
              <a:cs typeface="ProximaNova-Extrab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93063" y="1311008"/>
            <a:ext cx="671195" cy="32384"/>
          </a:xfrm>
          <a:custGeom>
            <a:avLst/>
            <a:gdLst/>
            <a:ahLst/>
            <a:cxnLst/>
            <a:rect l="l" t="t" r="r" b="b"/>
            <a:pathLst>
              <a:path w="671194" h="32384">
                <a:moveTo>
                  <a:pt x="670953" y="0"/>
                </a:moveTo>
                <a:lnTo>
                  <a:pt x="0" y="0"/>
                </a:lnTo>
                <a:lnTo>
                  <a:pt x="0" y="31889"/>
                </a:lnTo>
                <a:lnTo>
                  <a:pt x="670953" y="31889"/>
                </a:lnTo>
                <a:lnTo>
                  <a:pt x="670953" y="0"/>
                </a:lnTo>
                <a:close/>
              </a:path>
            </a:pathLst>
          </a:custGeom>
          <a:solidFill>
            <a:srgbClr val="382D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4200" y="2112278"/>
            <a:ext cx="176156" cy="19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295" y="1919729"/>
            <a:ext cx="5001260" cy="14187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306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Rich in minerals, vitamin,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anti-</a:t>
            </a:r>
            <a:r>
              <a:rPr kumimoji="0" sz="2400" b="0" i="0" u="none" strike="noStrike" kern="1200" cap="none" spc="-10" normalizeH="0" baseline="0" noProof="0" dirty="0" err="1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oxydant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 </a:t>
            </a:r>
            <a:endParaRPr kumimoji="0" lang="en-GB" sz="2400" b="0" i="0" u="none" strike="noStrike" kern="1200" cap="none" spc="-10" normalizeH="0" baseline="0" noProof="0" dirty="0">
              <a:ln>
                <a:noFill/>
              </a:ln>
              <a:solidFill>
                <a:srgbClr val="382D2D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12700" marR="5080" lvl="0">
              <a:lnSpc>
                <a:spcPct val="130600"/>
              </a:lnSpc>
              <a:spcBef>
                <a:spcPts val="95"/>
              </a:spcBef>
              <a:defRPr/>
            </a:pPr>
            <a:r>
              <a:rPr lang="fr-FR" sz="2400" dirty="0">
                <a:solidFill>
                  <a:srgbClr val="382D2D"/>
                </a:solidFill>
                <a:latin typeface="Proxima Nova Rg"/>
                <a:cs typeface="Proxima Nova Rg"/>
              </a:rPr>
              <a:t>Low</a:t>
            </a:r>
            <a:r>
              <a:rPr lang="fr-FR" sz="2400" spc="-10" dirty="0">
                <a:solidFill>
                  <a:srgbClr val="382D2D"/>
                </a:solidFill>
                <a:latin typeface="Proxima Nova Rg"/>
                <a:cs typeface="Proxima Nova Rg"/>
              </a:rPr>
              <a:t> </a:t>
            </a:r>
            <a:r>
              <a:rPr lang="fr-FR" sz="2400" dirty="0">
                <a:solidFill>
                  <a:srgbClr val="382D2D"/>
                </a:solidFill>
                <a:latin typeface="Proxima Nova Rg"/>
                <a:cs typeface="Proxima Nova Rg"/>
              </a:rPr>
              <a:t>GI </a:t>
            </a:r>
            <a:r>
              <a:rPr lang="fr-FR" sz="2400" dirty="0" err="1">
                <a:solidFill>
                  <a:srgbClr val="382D2D"/>
                </a:solidFill>
                <a:latin typeface="Proxima Nova Rg"/>
                <a:cs typeface="Proxima Nova Rg"/>
              </a:rPr>
              <a:t>sugar</a:t>
            </a:r>
            <a:r>
              <a:rPr lang="fr-FR" sz="2400" dirty="0">
                <a:solidFill>
                  <a:srgbClr val="382D2D"/>
                </a:solidFill>
                <a:latin typeface="Proxima Nova Rg"/>
                <a:cs typeface="Proxima Nova Rg"/>
              </a:rPr>
              <a:t> to suit </a:t>
            </a:r>
            <a:r>
              <a:rPr lang="fr-FR" sz="2400" spc="-10" dirty="0">
                <a:solidFill>
                  <a:srgbClr val="382D2D"/>
                </a:solidFill>
                <a:latin typeface="Proxima Nova Rg"/>
                <a:cs typeface="Proxima Nova Rg"/>
              </a:rPr>
              <a:t>d</a:t>
            </a:r>
            <a:r>
              <a:rPr kumimoji="0" sz="2400" b="0" i="0" u="none" strike="noStrike" kern="1200" cap="none" spc="-10" normalizeH="0" baseline="0" noProof="0" dirty="0" err="1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iabetics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48762" y="6261011"/>
            <a:ext cx="227329" cy="597535"/>
          </a:xfrm>
          <a:custGeom>
            <a:avLst/>
            <a:gdLst/>
            <a:ahLst/>
            <a:cxnLst/>
            <a:rect l="l" t="t" r="r" b="b"/>
            <a:pathLst>
              <a:path w="227330" h="597534">
                <a:moveTo>
                  <a:pt x="227012" y="0"/>
                </a:moveTo>
                <a:lnTo>
                  <a:pt x="0" y="0"/>
                </a:lnTo>
                <a:lnTo>
                  <a:pt x="0" y="596988"/>
                </a:lnTo>
                <a:lnTo>
                  <a:pt x="227012" y="596988"/>
                </a:lnTo>
                <a:lnTo>
                  <a:pt x="227012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48749" y="5416346"/>
            <a:ext cx="227329" cy="792480"/>
          </a:xfrm>
          <a:custGeom>
            <a:avLst/>
            <a:gdLst/>
            <a:ahLst/>
            <a:cxnLst/>
            <a:rect l="l" t="t" r="r" b="b"/>
            <a:pathLst>
              <a:path w="227330" h="792479">
                <a:moveTo>
                  <a:pt x="227012" y="0"/>
                </a:moveTo>
                <a:lnTo>
                  <a:pt x="0" y="0"/>
                </a:lnTo>
                <a:lnTo>
                  <a:pt x="0" y="792137"/>
                </a:lnTo>
                <a:lnTo>
                  <a:pt x="227012" y="792137"/>
                </a:lnTo>
                <a:lnTo>
                  <a:pt x="227012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29750" y="6555607"/>
            <a:ext cx="227329" cy="302895"/>
          </a:xfrm>
          <a:custGeom>
            <a:avLst/>
            <a:gdLst/>
            <a:ahLst/>
            <a:cxnLst/>
            <a:rect l="l" t="t" r="r" b="b"/>
            <a:pathLst>
              <a:path w="227330" h="302895">
                <a:moveTo>
                  <a:pt x="227012" y="0"/>
                </a:moveTo>
                <a:lnTo>
                  <a:pt x="0" y="0"/>
                </a:lnTo>
                <a:lnTo>
                  <a:pt x="12" y="302386"/>
                </a:lnTo>
                <a:lnTo>
                  <a:pt x="227025" y="302386"/>
                </a:lnTo>
                <a:lnTo>
                  <a:pt x="227012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29752" y="4865496"/>
            <a:ext cx="227329" cy="792480"/>
          </a:xfrm>
          <a:custGeom>
            <a:avLst/>
            <a:gdLst/>
            <a:ahLst/>
            <a:cxnLst/>
            <a:rect l="l" t="t" r="r" b="b"/>
            <a:pathLst>
              <a:path w="227330" h="792479">
                <a:moveTo>
                  <a:pt x="227012" y="0"/>
                </a:moveTo>
                <a:lnTo>
                  <a:pt x="0" y="0"/>
                </a:lnTo>
                <a:lnTo>
                  <a:pt x="0" y="792137"/>
                </a:lnTo>
                <a:lnTo>
                  <a:pt x="227012" y="792137"/>
                </a:lnTo>
                <a:lnTo>
                  <a:pt x="227012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29752" y="5709437"/>
            <a:ext cx="227329" cy="792480"/>
          </a:xfrm>
          <a:custGeom>
            <a:avLst/>
            <a:gdLst/>
            <a:ahLst/>
            <a:cxnLst/>
            <a:rect l="l" t="t" r="r" b="b"/>
            <a:pathLst>
              <a:path w="227330" h="792479">
                <a:moveTo>
                  <a:pt x="227012" y="0"/>
                </a:moveTo>
                <a:lnTo>
                  <a:pt x="0" y="0"/>
                </a:lnTo>
                <a:lnTo>
                  <a:pt x="0" y="792137"/>
                </a:lnTo>
                <a:lnTo>
                  <a:pt x="227012" y="792137"/>
                </a:lnTo>
                <a:lnTo>
                  <a:pt x="227012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67759" y="6291579"/>
            <a:ext cx="227329" cy="566420"/>
          </a:xfrm>
          <a:custGeom>
            <a:avLst/>
            <a:gdLst/>
            <a:ahLst/>
            <a:cxnLst/>
            <a:rect l="l" t="t" r="r" b="b"/>
            <a:pathLst>
              <a:path w="227329" h="566420">
                <a:moveTo>
                  <a:pt x="227025" y="0"/>
                </a:moveTo>
                <a:lnTo>
                  <a:pt x="0" y="0"/>
                </a:lnTo>
                <a:lnTo>
                  <a:pt x="0" y="566420"/>
                </a:lnTo>
                <a:lnTo>
                  <a:pt x="227025" y="566420"/>
                </a:lnTo>
                <a:lnTo>
                  <a:pt x="227025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96250" y="3828110"/>
            <a:ext cx="2731135" cy="2411095"/>
          </a:xfrm>
          <a:custGeom>
            <a:avLst/>
            <a:gdLst/>
            <a:ahLst/>
            <a:cxnLst/>
            <a:rect l="l" t="t" r="r" b="b"/>
            <a:pathLst>
              <a:path w="2731135" h="2411095">
                <a:moveTo>
                  <a:pt x="892136" y="266573"/>
                </a:moveTo>
                <a:lnTo>
                  <a:pt x="686396" y="170027"/>
                </a:lnTo>
                <a:lnTo>
                  <a:pt x="559866" y="443039"/>
                </a:lnTo>
                <a:lnTo>
                  <a:pt x="559866" y="0"/>
                </a:lnTo>
                <a:lnTo>
                  <a:pt x="332854" y="0"/>
                </a:lnTo>
                <a:lnTo>
                  <a:pt x="332854" y="444334"/>
                </a:lnTo>
                <a:lnTo>
                  <a:pt x="205740" y="170053"/>
                </a:lnTo>
                <a:lnTo>
                  <a:pt x="0" y="266585"/>
                </a:lnTo>
                <a:lnTo>
                  <a:pt x="332701" y="984491"/>
                </a:lnTo>
                <a:lnTo>
                  <a:pt x="332854" y="984427"/>
                </a:lnTo>
                <a:lnTo>
                  <a:pt x="559409" y="984504"/>
                </a:lnTo>
                <a:lnTo>
                  <a:pt x="559866" y="984504"/>
                </a:lnTo>
                <a:lnTo>
                  <a:pt x="559866" y="983526"/>
                </a:lnTo>
                <a:lnTo>
                  <a:pt x="892136" y="266573"/>
                </a:lnTo>
                <a:close/>
              </a:path>
              <a:path w="2731135" h="2411095">
                <a:moveTo>
                  <a:pt x="1811362" y="817562"/>
                </a:moveTo>
                <a:lnTo>
                  <a:pt x="1605622" y="721004"/>
                </a:lnTo>
                <a:lnTo>
                  <a:pt x="1479105" y="993990"/>
                </a:lnTo>
                <a:lnTo>
                  <a:pt x="1479105" y="550964"/>
                </a:lnTo>
                <a:lnTo>
                  <a:pt x="1252080" y="550964"/>
                </a:lnTo>
                <a:lnTo>
                  <a:pt x="1252080" y="995299"/>
                </a:lnTo>
                <a:lnTo>
                  <a:pt x="1124966" y="721017"/>
                </a:lnTo>
                <a:lnTo>
                  <a:pt x="919213" y="817549"/>
                </a:lnTo>
                <a:lnTo>
                  <a:pt x="1251927" y="1535455"/>
                </a:lnTo>
                <a:lnTo>
                  <a:pt x="1252080" y="1535391"/>
                </a:lnTo>
                <a:lnTo>
                  <a:pt x="1478597" y="1535468"/>
                </a:lnTo>
                <a:lnTo>
                  <a:pt x="1479105" y="1535468"/>
                </a:lnTo>
                <a:lnTo>
                  <a:pt x="1479105" y="1534477"/>
                </a:lnTo>
                <a:lnTo>
                  <a:pt x="1811362" y="817562"/>
                </a:lnTo>
                <a:close/>
              </a:path>
              <a:path w="2731135" h="2411095">
                <a:moveTo>
                  <a:pt x="2730792" y="1692986"/>
                </a:moveTo>
                <a:lnTo>
                  <a:pt x="2525052" y="1596428"/>
                </a:lnTo>
                <a:lnTo>
                  <a:pt x="2398534" y="1869414"/>
                </a:lnTo>
                <a:lnTo>
                  <a:pt x="2398534" y="1426400"/>
                </a:lnTo>
                <a:lnTo>
                  <a:pt x="2171509" y="1426400"/>
                </a:lnTo>
                <a:lnTo>
                  <a:pt x="2171509" y="1870722"/>
                </a:lnTo>
                <a:lnTo>
                  <a:pt x="2044395" y="1596440"/>
                </a:lnTo>
                <a:lnTo>
                  <a:pt x="1838655" y="1692973"/>
                </a:lnTo>
                <a:lnTo>
                  <a:pt x="2171357" y="2410879"/>
                </a:lnTo>
                <a:lnTo>
                  <a:pt x="2171509" y="2410815"/>
                </a:lnTo>
                <a:lnTo>
                  <a:pt x="2398026" y="2410891"/>
                </a:lnTo>
                <a:lnTo>
                  <a:pt x="2398534" y="2410891"/>
                </a:lnTo>
                <a:lnTo>
                  <a:pt x="2398534" y="2409901"/>
                </a:lnTo>
                <a:lnTo>
                  <a:pt x="2730792" y="1692986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6602" y="5379034"/>
            <a:ext cx="227329" cy="1479550"/>
          </a:xfrm>
          <a:custGeom>
            <a:avLst/>
            <a:gdLst/>
            <a:ahLst/>
            <a:cxnLst/>
            <a:rect l="l" t="t" r="r" b="b"/>
            <a:pathLst>
              <a:path w="227330" h="1479550">
                <a:moveTo>
                  <a:pt x="227025" y="1478965"/>
                </a:moveTo>
                <a:lnTo>
                  <a:pt x="227012" y="800150"/>
                </a:lnTo>
                <a:lnTo>
                  <a:pt x="0" y="800150"/>
                </a:lnTo>
                <a:lnTo>
                  <a:pt x="12" y="1478965"/>
                </a:lnTo>
                <a:lnTo>
                  <a:pt x="227025" y="1478965"/>
                </a:lnTo>
                <a:close/>
              </a:path>
              <a:path w="227330" h="1479550">
                <a:moveTo>
                  <a:pt x="227025" y="0"/>
                </a:moveTo>
                <a:lnTo>
                  <a:pt x="0" y="0"/>
                </a:lnTo>
                <a:lnTo>
                  <a:pt x="0" y="792137"/>
                </a:lnTo>
                <a:lnTo>
                  <a:pt x="227025" y="792137"/>
                </a:lnTo>
                <a:lnTo>
                  <a:pt x="227025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06602" y="4535106"/>
            <a:ext cx="227329" cy="792480"/>
          </a:xfrm>
          <a:custGeom>
            <a:avLst/>
            <a:gdLst/>
            <a:ahLst/>
            <a:cxnLst/>
            <a:rect l="l" t="t" r="r" b="b"/>
            <a:pathLst>
              <a:path w="227330" h="792479">
                <a:moveTo>
                  <a:pt x="227025" y="0"/>
                </a:moveTo>
                <a:lnTo>
                  <a:pt x="0" y="0"/>
                </a:lnTo>
                <a:lnTo>
                  <a:pt x="0" y="792137"/>
                </a:lnTo>
                <a:lnTo>
                  <a:pt x="227025" y="792137"/>
                </a:lnTo>
                <a:lnTo>
                  <a:pt x="227025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3087" y="3497706"/>
            <a:ext cx="892175" cy="984885"/>
          </a:xfrm>
          <a:custGeom>
            <a:avLst/>
            <a:gdLst/>
            <a:ahLst/>
            <a:cxnLst/>
            <a:rect l="l" t="t" r="r" b="b"/>
            <a:pathLst>
              <a:path w="892175" h="984885">
                <a:moveTo>
                  <a:pt x="892149" y="266585"/>
                </a:moveTo>
                <a:lnTo>
                  <a:pt x="686409" y="170040"/>
                </a:lnTo>
                <a:lnTo>
                  <a:pt x="559892" y="443026"/>
                </a:lnTo>
                <a:lnTo>
                  <a:pt x="559892" y="0"/>
                </a:lnTo>
                <a:lnTo>
                  <a:pt x="332867" y="0"/>
                </a:lnTo>
                <a:lnTo>
                  <a:pt x="332867" y="444347"/>
                </a:lnTo>
                <a:lnTo>
                  <a:pt x="205752" y="170065"/>
                </a:lnTo>
                <a:lnTo>
                  <a:pt x="0" y="266585"/>
                </a:lnTo>
                <a:lnTo>
                  <a:pt x="332714" y="984491"/>
                </a:lnTo>
                <a:lnTo>
                  <a:pt x="332867" y="984427"/>
                </a:lnTo>
                <a:lnTo>
                  <a:pt x="559422" y="984504"/>
                </a:lnTo>
                <a:lnTo>
                  <a:pt x="559892" y="984504"/>
                </a:lnTo>
                <a:lnTo>
                  <a:pt x="559892" y="983500"/>
                </a:lnTo>
                <a:lnTo>
                  <a:pt x="892149" y="266585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0ECB805B-5DA6-4C1B-ADC3-BF76DC020E7F}"/>
              </a:ext>
            </a:extLst>
          </p:cNvPr>
          <p:cNvSpPr/>
          <p:nvPr/>
        </p:nvSpPr>
        <p:spPr>
          <a:xfrm>
            <a:off x="584200" y="3057158"/>
            <a:ext cx="176156" cy="19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1C9DD541-2E54-4344-9AEE-C80C656D4358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35933681"/>
              </p:ext>
            </p:extLst>
          </p:nvPr>
        </p:nvGraphicFramePr>
        <p:xfrm>
          <a:off x="0" y="1760561"/>
          <a:ext cx="12192000" cy="3995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053">
                  <a:extLst>
                    <a:ext uri="{9D8B030D-6E8A-4147-A177-3AD203B41FA5}">
                      <a16:colId xmlns:a16="http://schemas.microsoft.com/office/drawing/2014/main" val="846582105"/>
                    </a:ext>
                  </a:extLst>
                </a:gridCol>
                <a:gridCol w="1564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4053">
                  <a:extLst>
                    <a:ext uri="{9D8B030D-6E8A-4147-A177-3AD203B41FA5}">
                      <a16:colId xmlns:a16="http://schemas.microsoft.com/office/drawing/2014/main" val="2753633476"/>
                    </a:ext>
                  </a:extLst>
                </a:gridCol>
                <a:gridCol w="1564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40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02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Mineral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Reference Daily intake 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6D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White Sugar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30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Molasses Sugar 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6E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Dark Muscovado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7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Light Muscovado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Dark Standard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Demerara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Calcium mg/100g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0.018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10.95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6.85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Iron mg/100g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&lt;0.083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11.72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6.64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Potassium mg/100g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12.57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8.80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66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Magnesium mg/100g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n/p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12.56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7.79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Manganese mg/100g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n/p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25.00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14.75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7.25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0" y="4041182"/>
            <a:ext cx="12192000" cy="2816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3428531" y="383720"/>
            <a:ext cx="5081270" cy="1056058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35"/>
              </a:spcBef>
              <a:tabLst>
                <a:tab pos="2080260" algn="l"/>
                <a:tab pos="3237230" algn="l"/>
                <a:tab pos="3803650" algn="l"/>
              </a:tabLst>
            </a:pPr>
            <a:r>
              <a:rPr sz="4000" dirty="0"/>
              <a:t>Healthy:	Rich	in	Oligo</a:t>
            </a: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2000" spc="-5" dirty="0">
                <a:solidFill>
                  <a:srgbClr val="7C6856"/>
                </a:solidFill>
                <a:latin typeface="Proxima Nova Rg"/>
                <a:cs typeface="Proxima Nova Rg"/>
              </a:rPr>
              <a:t>Elements </a:t>
            </a:r>
            <a:r>
              <a:rPr sz="2000" dirty="0">
                <a:solidFill>
                  <a:srgbClr val="7C6856"/>
                </a:solidFill>
                <a:latin typeface="Proxima Nova Rg"/>
                <a:cs typeface="Proxima Nova Rg"/>
              </a:rPr>
              <a:t>+ </a:t>
            </a:r>
            <a:r>
              <a:rPr sz="2000" spc="-5" dirty="0">
                <a:solidFill>
                  <a:srgbClr val="7C6856"/>
                </a:solidFill>
                <a:latin typeface="Proxima Nova Rg"/>
                <a:cs typeface="Proxima Nova Rg"/>
              </a:rPr>
              <a:t>Gluten free </a:t>
            </a:r>
            <a:r>
              <a:rPr sz="2000" dirty="0">
                <a:solidFill>
                  <a:srgbClr val="7C6856"/>
                </a:solidFill>
                <a:latin typeface="Proxima Nova Rg"/>
                <a:cs typeface="Proxima Nova Rg"/>
              </a:rPr>
              <a:t>+ </a:t>
            </a:r>
            <a:r>
              <a:rPr sz="2000" spc="-5" dirty="0">
                <a:solidFill>
                  <a:srgbClr val="7C6856"/>
                </a:solidFill>
                <a:latin typeface="Proxima Nova Rg"/>
                <a:cs typeface="Proxima Nova Rg"/>
              </a:rPr>
              <a:t>Allergen Free</a:t>
            </a:r>
            <a:endParaRPr sz="2000" dirty="0">
              <a:latin typeface="Proxima Nova Rg"/>
              <a:cs typeface="Proxima Nova Rg"/>
            </a:endParaRPr>
          </a:p>
        </p:txBody>
      </p:sp>
    </p:spTree>
    <p:extLst>
      <p:ext uri="{BB962C8B-B14F-4D97-AF65-F5344CB8AC3E}">
        <p14:creationId xmlns:p14="http://schemas.microsoft.com/office/powerpoint/2010/main" val="139855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634" y="372897"/>
            <a:ext cx="11264900" cy="6112510"/>
          </a:xfrm>
          <a:custGeom>
            <a:avLst/>
            <a:gdLst/>
            <a:ahLst/>
            <a:cxnLst/>
            <a:rect l="l" t="t" r="r" b="b"/>
            <a:pathLst>
              <a:path w="11264900" h="6112510">
                <a:moveTo>
                  <a:pt x="11264900" y="0"/>
                </a:moveTo>
                <a:lnTo>
                  <a:pt x="0" y="0"/>
                </a:lnTo>
                <a:lnTo>
                  <a:pt x="0" y="6112217"/>
                </a:lnTo>
                <a:lnTo>
                  <a:pt x="11264900" y="6112217"/>
                </a:lnTo>
                <a:lnTo>
                  <a:pt x="11264900" y="0"/>
                </a:lnTo>
                <a:close/>
              </a:path>
            </a:pathLst>
          </a:custGeom>
          <a:solidFill>
            <a:srgbClr val="E2E3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21876" y="637720"/>
            <a:ext cx="6589985" cy="1056058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61925" algn="ctr">
              <a:lnSpc>
                <a:spcPct val="100000"/>
              </a:lnSpc>
              <a:spcBef>
                <a:spcPts val="735"/>
              </a:spcBef>
              <a:tabLst>
                <a:tab pos="2242820" algn="l"/>
                <a:tab pos="3399790" algn="l"/>
                <a:tab pos="3966210" algn="l"/>
              </a:tabLst>
            </a:pPr>
            <a:r>
              <a:rPr sz="4000" dirty="0"/>
              <a:t>Healthy:	Rich	in	Oligo</a:t>
            </a:r>
          </a:p>
          <a:p>
            <a:pPr marL="12700" algn="ctr">
              <a:lnSpc>
                <a:spcPct val="100000"/>
              </a:lnSpc>
              <a:spcBef>
                <a:spcPts val="285"/>
              </a:spcBef>
            </a:pPr>
            <a:r>
              <a:rPr sz="2000" spc="-5" dirty="0">
                <a:solidFill>
                  <a:srgbClr val="7C6856"/>
                </a:solidFill>
                <a:latin typeface="Proxima Nova Rg"/>
                <a:cs typeface="Proxima Nova Rg"/>
              </a:rPr>
              <a:t>Innovation </a:t>
            </a:r>
            <a:r>
              <a:rPr sz="2000" dirty="0">
                <a:solidFill>
                  <a:srgbClr val="7C6856"/>
                </a:solidFill>
                <a:latin typeface="Proxima Nova Rg"/>
                <a:cs typeface="Proxima Nova Rg"/>
              </a:rPr>
              <a:t>- </a:t>
            </a:r>
            <a:r>
              <a:rPr sz="2000" spc="-25" dirty="0">
                <a:solidFill>
                  <a:srgbClr val="7C6856"/>
                </a:solidFill>
                <a:latin typeface="Proxima Nova Rg"/>
                <a:cs typeface="Proxima Nova Rg"/>
              </a:rPr>
              <a:t>LOW </a:t>
            </a:r>
            <a:r>
              <a:rPr sz="2000" spc="-5" dirty="0">
                <a:solidFill>
                  <a:srgbClr val="7C6856"/>
                </a:solidFill>
                <a:latin typeface="Proxima Nova Rg"/>
                <a:cs typeface="Proxima Nova Rg"/>
              </a:rPr>
              <a:t>G.I &amp; </a:t>
            </a:r>
            <a:r>
              <a:rPr sz="2000" spc="-15" dirty="0">
                <a:solidFill>
                  <a:srgbClr val="7C6856"/>
                </a:solidFill>
                <a:latin typeface="Proxima Nova Rg"/>
                <a:cs typeface="Proxima Nova Rg"/>
              </a:rPr>
              <a:t>ANTIOXIDANT </a:t>
            </a:r>
            <a:r>
              <a:rPr sz="2000" spc="-5" dirty="0">
                <a:solidFill>
                  <a:srgbClr val="7C6856"/>
                </a:solidFill>
                <a:latin typeface="Proxima Nova Rg"/>
                <a:cs typeface="Proxima Nova Rg"/>
              </a:rPr>
              <a:t>SUGAR</a:t>
            </a:r>
            <a:r>
              <a:rPr sz="2000" spc="50" dirty="0">
                <a:solidFill>
                  <a:srgbClr val="7C6856"/>
                </a:solidFill>
                <a:latin typeface="Proxima Nova Rg"/>
                <a:cs typeface="Proxima Nova Rg"/>
              </a:rPr>
              <a:t> </a:t>
            </a:r>
            <a:r>
              <a:rPr sz="2000" spc="-5" dirty="0">
                <a:solidFill>
                  <a:srgbClr val="7C6856"/>
                </a:solidFill>
                <a:latin typeface="Proxima Nova Rg"/>
                <a:cs typeface="Proxima Nova Rg"/>
              </a:rPr>
              <a:t>CUBES</a:t>
            </a:r>
            <a:endParaRPr sz="2000" dirty="0">
              <a:latin typeface="Proxima Nova Rg"/>
              <a:cs typeface="Proxima Nova R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7710" y="4779704"/>
            <a:ext cx="4616748" cy="110312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-635" algn="ctr">
              <a:lnSpc>
                <a:spcPct val="150000"/>
              </a:lnSpc>
              <a:spcBef>
                <a:spcPts val="259"/>
              </a:spcBef>
            </a:pPr>
            <a:r>
              <a:rPr sz="1600" spc="-5" dirty="0">
                <a:solidFill>
                  <a:srgbClr val="7C6856"/>
                </a:solidFill>
              </a:rPr>
              <a:t>One of a new</a:t>
            </a:r>
            <a:r>
              <a:rPr lang="en-GB" sz="1600" spc="-5" dirty="0">
                <a:solidFill>
                  <a:srgbClr val="7C6856"/>
                </a:solidFill>
              </a:rPr>
              <a:t> </a:t>
            </a:r>
            <a:r>
              <a:rPr sz="1600" spc="-5" dirty="0">
                <a:solidFill>
                  <a:srgbClr val="7C6856"/>
                </a:solidFill>
              </a:rPr>
              <a:t>generation of natural sugars, </a:t>
            </a:r>
            <a:r>
              <a:rPr lang="fr-FR" sz="1600" spc="-5" dirty="0">
                <a:solidFill>
                  <a:srgbClr val="7C6856"/>
                </a:solidFill>
              </a:rPr>
              <a:t>, </a:t>
            </a:r>
            <a:r>
              <a:rPr lang="fr-FR" sz="1600" spc="-5" dirty="0" err="1">
                <a:solidFill>
                  <a:srgbClr val="7C6856"/>
                </a:solidFill>
              </a:rPr>
              <a:t>diabetic</a:t>
            </a:r>
            <a:r>
              <a:rPr lang="fr-FR" sz="1600" spc="-5" dirty="0">
                <a:solidFill>
                  <a:srgbClr val="7C6856"/>
                </a:solidFill>
              </a:rPr>
              <a:t> </a:t>
            </a:r>
            <a:r>
              <a:rPr lang="fr-FR" sz="1600" spc="-5" dirty="0" err="1">
                <a:solidFill>
                  <a:srgbClr val="7C6856"/>
                </a:solidFill>
              </a:rPr>
              <a:t>friendly</a:t>
            </a:r>
            <a:r>
              <a:rPr lang="fr-FR" sz="1600" spc="-5" dirty="0">
                <a:solidFill>
                  <a:srgbClr val="7C6856"/>
                </a:solidFill>
              </a:rPr>
              <a:t>, </a:t>
            </a:r>
            <a:r>
              <a:rPr sz="1600" spc="-5" dirty="0">
                <a:solidFill>
                  <a:srgbClr val="7C6856"/>
                </a:solidFill>
              </a:rPr>
              <a:t>developed  through extensive research and  innovation by Omnicane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76768" y="4689702"/>
            <a:ext cx="4616749" cy="147245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ctr">
              <a:lnSpc>
                <a:spcPct val="150000"/>
              </a:lnSpc>
            </a:pPr>
            <a:r>
              <a:rPr sz="1600" spc="-5" dirty="0">
                <a:solidFill>
                  <a:srgbClr val="7C6856"/>
                </a:solidFill>
              </a:rPr>
              <a:t>Contains antioxidants which stimulate  the immune system, enhance the  natural tone and firmness of the skin,  lower bad cholesterol , protect the liver  and heart and minimise the effect of  the ageing process.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893836" y="1871499"/>
            <a:ext cx="8278495" cy="2884170"/>
            <a:chOff x="1888820" y="2108200"/>
            <a:chExt cx="8278495" cy="2884170"/>
          </a:xfrm>
        </p:grpSpPr>
        <p:sp>
          <p:nvSpPr>
            <p:cNvPr id="7" name="object 7"/>
            <p:cNvSpPr/>
            <p:nvPr/>
          </p:nvSpPr>
          <p:spPr>
            <a:xfrm>
              <a:off x="1888820" y="2108200"/>
              <a:ext cx="2901810" cy="2877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7264958" y="2114550"/>
              <a:ext cx="2901810" cy="28778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938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698" y="591816"/>
            <a:ext cx="330707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4.</a:t>
            </a:r>
            <a:r>
              <a:rPr sz="4000" spc="-135" dirty="0"/>
              <a:t> </a:t>
            </a:r>
            <a:r>
              <a:rPr sz="4000" spc="-20" dirty="0"/>
              <a:t>Traceability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142263" y="1311008"/>
            <a:ext cx="671195" cy="32384"/>
          </a:xfrm>
          <a:custGeom>
            <a:avLst/>
            <a:gdLst/>
            <a:ahLst/>
            <a:cxnLst/>
            <a:rect l="l" t="t" r="r" b="b"/>
            <a:pathLst>
              <a:path w="671194" h="32384">
                <a:moveTo>
                  <a:pt x="670953" y="0"/>
                </a:moveTo>
                <a:lnTo>
                  <a:pt x="0" y="0"/>
                </a:lnTo>
                <a:lnTo>
                  <a:pt x="0" y="31889"/>
                </a:lnTo>
                <a:lnTo>
                  <a:pt x="670953" y="31889"/>
                </a:lnTo>
                <a:lnTo>
                  <a:pt x="670953" y="0"/>
                </a:lnTo>
                <a:close/>
              </a:path>
            </a:pathLst>
          </a:custGeom>
          <a:solidFill>
            <a:srgbClr val="382D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2396736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9295" y="2288029"/>
            <a:ext cx="5396705" cy="24600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8605" lvl="0" indent="0" algn="l" defTabSz="914400" rtl="0" eaLnBrk="1" fontAlgn="auto" latinLnBrk="0" hangingPunct="1">
              <a:lnSpc>
                <a:spcPct val="1306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20" normalizeH="0" baseline="0" noProof="0" dirty="0" err="1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Tra</a:t>
            </a:r>
            <a:r>
              <a:rPr kumimoji="0" lang="en-GB" sz="2400" b="0" i="0" u="none" strike="noStrike" kern="1200" cap="none" spc="-20" normalizeH="0" baseline="0" noProof="0" dirty="0" err="1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ceable</a:t>
            </a:r>
            <a:r>
              <a:rPr kumimoji="0" lang="en-GB" sz="2400" b="0" i="0" u="none" strike="noStrike" kern="1200" cap="none" spc="-2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at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all stage</a:t>
            </a:r>
            <a:r>
              <a:rPr kumimoji="0" lang="en-GB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of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production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–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through p</a:t>
            </a:r>
            <a:r>
              <a:rPr kumimoji="0" sz="2400" b="0" i="0" u="none" strike="noStrike" kern="1200" cap="none" spc="-5" normalizeH="0" baseline="0" noProof="0" dirty="0" err="1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roduction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batch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code</a:t>
            </a:r>
            <a:r>
              <a:rPr kumimoji="0" lang="en-GB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12700" marR="5080" lvl="0" indent="0" algn="l" defTabSz="914400" rtl="0" eaLnBrk="1" fontAlgn="auto" latinLnBrk="0" hangingPunct="1">
              <a:lnSpc>
                <a:spcPts val="376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Rigorous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quality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&amp; food safety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standard</a:t>
            </a:r>
            <a:r>
              <a:rPr kumimoji="0" lang="en-GB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s at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sugar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mills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382D2D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12700" marR="5080" lvl="0" indent="0" algn="l" defTabSz="914400" rtl="0" eaLnBrk="1" fontAlgn="auto" latinLnBrk="0" hangingPunct="1">
              <a:lnSpc>
                <a:spcPts val="376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Food safety a</a:t>
            </a:r>
            <a:r>
              <a:rPr kumimoji="0" sz="2400" b="0" i="0" u="none" strike="noStrike" kern="1200" cap="none" spc="-5" normalizeH="0" baseline="0" noProof="0" dirty="0" err="1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ccredit</a:t>
            </a:r>
            <a:r>
              <a:rPr kumimoji="0" lang="en-GB" sz="2400" b="0" i="0" u="none" strike="noStrike" kern="1200" cap="none" spc="-5" normalizeH="0" baseline="0" noProof="0" dirty="0" err="1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ation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200" y="347793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200" y="4422813"/>
            <a:ext cx="176156" cy="19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24600" y="-42651"/>
            <a:ext cx="5871983" cy="69334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54530" y="3022612"/>
            <a:ext cx="3837940" cy="3835400"/>
          </a:xfrm>
          <a:custGeom>
            <a:avLst/>
            <a:gdLst/>
            <a:ahLst/>
            <a:cxnLst/>
            <a:rect l="l" t="t" r="r" b="b"/>
            <a:pathLst>
              <a:path w="3837940" h="3835400">
                <a:moveTo>
                  <a:pt x="2913278" y="621461"/>
                </a:moveTo>
                <a:lnTo>
                  <a:pt x="2903537" y="571538"/>
                </a:lnTo>
                <a:lnTo>
                  <a:pt x="2705036" y="82194"/>
                </a:lnTo>
                <a:lnTo>
                  <a:pt x="2685034" y="48374"/>
                </a:lnTo>
                <a:lnTo>
                  <a:pt x="2656687" y="22453"/>
                </a:lnTo>
                <a:lnTo>
                  <a:pt x="2622118" y="5854"/>
                </a:lnTo>
                <a:lnTo>
                  <a:pt x="2583446" y="0"/>
                </a:lnTo>
                <a:lnTo>
                  <a:pt x="2437523" y="0"/>
                </a:lnTo>
                <a:lnTo>
                  <a:pt x="2396515" y="6604"/>
                </a:lnTo>
                <a:lnTo>
                  <a:pt x="2359622" y="25755"/>
                </a:lnTo>
                <a:lnTo>
                  <a:pt x="1968779" y="315518"/>
                </a:lnTo>
                <a:lnTo>
                  <a:pt x="1929472" y="362292"/>
                </a:lnTo>
                <a:lnTo>
                  <a:pt x="1915363" y="421894"/>
                </a:lnTo>
                <a:lnTo>
                  <a:pt x="1915363" y="741019"/>
                </a:lnTo>
                <a:lnTo>
                  <a:pt x="1922462" y="783894"/>
                </a:lnTo>
                <a:lnTo>
                  <a:pt x="1943023" y="822134"/>
                </a:lnTo>
                <a:lnTo>
                  <a:pt x="2228875" y="1191933"/>
                </a:lnTo>
                <a:lnTo>
                  <a:pt x="2274836" y="1229512"/>
                </a:lnTo>
                <a:lnTo>
                  <a:pt x="2332545" y="1242949"/>
                </a:lnTo>
                <a:lnTo>
                  <a:pt x="2583446" y="1242949"/>
                </a:lnTo>
                <a:lnTo>
                  <a:pt x="2622118" y="1237094"/>
                </a:lnTo>
                <a:lnTo>
                  <a:pt x="2656687" y="1220482"/>
                </a:lnTo>
                <a:lnTo>
                  <a:pt x="2685034" y="1194549"/>
                </a:lnTo>
                <a:lnTo>
                  <a:pt x="2705036" y="1160741"/>
                </a:lnTo>
                <a:lnTo>
                  <a:pt x="2903537" y="671410"/>
                </a:lnTo>
                <a:lnTo>
                  <a:pt x="2913278" y="621461"/>
                </a:lnTo>
                <a:close/>
              </a:path>
              <a:path w="3837940" h="3835400">
                <a:moveTo>
                  <a:pt x="3837470" y="2997085"/>
                </a:moveTo>
                <a:lnTo>
                  <a:pt x="2807703" y="1938083"/>
                </a:lnTo>
                <a:lnTo>
                  <a:pt x="2774861" y="1904301"/>
                </a:lnTo>
                <a:lnTo>
                  <a:pt x="2764142" y="1866569"/>
                </a:lnTo>
                <a:lnTo>
                  <a:pt x="2749245" y="1814322"/>
                </a:lnTo>
                <a:lnTo>
                  <a:pt x="2731478" y="1752358"/>
                </a:lnTo>
                <a:lnTo>
                  <a:pt x="2712123" y="1685480"/>
                </a:lnTo>
                <a:lnTo>
                  <a:pt x="2699067" y="1640560"/>
                </a:lnTo>
                <a:lnTo>
                  <a:pt x="2686278" y="1597037"/>
                </a:lnTo>
                <a:lnTo>
                  <a:pt x="2674150" y="1556308"/>
                </a:lnTo>
                <a:lnTo>
                  <a:pt x="2663101" y="1519745"/>
                </a:lnTo>
                <a:lnTo>
                  <a:pt x="2648826" y="1474584"/>
                </a:lnTo>
                <a:lnTo>
                  <a:pt x="2632926" y="1432687"/>
                </a:lnTo>
                <a:lnTo>
                  <a:pt x="2613152" y="1395234"/>
                </a:lnTo>
                <a:lnTo>
                  <a:pt x="2587218" y="1363383"/>
                </a:lnTo>
                <a:lnTo>
                  <a:pt x="2552839" y="1338287"/>
                </a:lnTo>
                <a:lnTo>
                  <a:pt x="2507780" y="1321117"/>
                </a:lnTo>
                <a:lnTo>
                  <a:pt x="2405545" y="1295717"/>
                </a:lnTo>
                <a:lnTo>
                  <a:pt x="2319566" y="1386014"/>
                </a:lnTo>
                <a:lnTo>
                  <a:pt x="1775117" y="2271331"/>
                </a:lnTo>
                <a:lnTo>
                  <a:pt x="1391196" y="2392362"/>
                </a:lnTo>
                <a:lnTo>
                  <a:pt x="1333754" y="2419870"/>
                </a:lnTo>
                <a:lnTo>
                  <a:pt x="1286421" y="2462339"/>
                </a:lnTo>
                <a:lnTo>
                  <a:pt x="1196517" y="2561844"/>
                </a:lnTo>
                <a:lnTo>
                  <a:pt x="878179" y="2910497"/>
                </a:lnTo>
                <a:lnTo>
                  <a:pt x="567270" y="3245408"/>
                </a:lnTo>
                <a:lnTo>
                  <a:pt x="319786" y="3507232"/>
                </a:lnTo>
                <a:lnTo>
                  <a:pt x="170256" y="3662591"/>
                </a:lnTo>
                <a:lnTo>
                  <a:pt x="68516" y="3766540"/>
                </a:lnTo>
                <a:lnTo>
                  <a:pt x="0" y="3835387"/>
                </a:lnTo>
                <a:lnTo>
                  <a:pt x="509943" y="3835387"/>
                </a:lnTo>
                <a:lnTo>
                  <a:pt x="670598" y="3667645"/>
                </a:lnTo>
                <a:lnTo>
                  <a:pt x="887717" y="3436785"/>
                </a:lnTo>
                <a:lnTo>
                  <a:pt x="1222870" y="3073793"/>
                </a:lnTo>
                <a:lnTo>
                  <a:pt x="1535595" y="2729547"/>
                </a:lnTo>
                <a:lnTo>
                  <a:pt x="1933740" y="2604071"/>
                </a:lnTo>
                <a:lnTo>
                  <a:pt x="1985378" y="2580259"/>
                </a:lnTo>
                <a:lnTo>
                  <a:pt x="2029498" y="2544254"/>
                </a:lnTo>
                <a:lnTo>
                  <a:pt x="2406942" y="1938083"/>
                </a:lnTo>
                <a:lnTo>
                  <a:pt x="2412746" y="1958403"/>
                </a:lnTo>
                <a:lnTo>
                  <a:pt x="2418524" y="1978761"/>
                </a:lnTo>
                <a:lnTo>
                  <a:pt x="2424265" y="1999056"/>
                </a:lnTo>
                <a:lnTo>
                  <a:pt x="2429929" y="2019236"/>
                </a:lnTo>
                <a:lnTo>
                  <a:pt x="2435898" y="2039366"/>
                </a:lnTo>
                <a:lnTo>
                  <a:pt x="2443670" y="2058758"/>
                </a:lnTo>
                <a:lnTo>
                  <a:pt x="2453208" y="2077351"/>
                </a:lnTo>
                <a:lnTo>
                  <a:pt x="2464473" y="2095055"/>
                </a:lnTo>
                <a:lnTo>
                  <a:pt x="3816134" y="3528631"/>
                </a:lnTo>
                <a:lnTo>
                  <a:pt x="3837470" y="3552901"/>
                </a:lnTo>
                <a:lnTo>
                  <a:pt x="3837470" y="2997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0A3597D2-CDDB-40D4-AA35-073C58FF75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0"/>
          <a:stretch/>
        </p:blipFill>
        <p:spPr>
          <a:xfrm>
            <a:off x="0" y="5828581"/>
            <a:ext cx="1503512" cy="10174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10972800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3515"/>
              </a:lnSpc>
              <a:spcBef>
                <a:spcPts val="100"/>
              </a:spcBef>
            </a:pPr>
            <a:r>
              <a:rPr dirty="0"/>
              <a:t>Accreditation for Quality &amp;</a:t>
            </a:r>
            <a:r>
              <a:rPr spc="-100" dirty="0"/>
              <a:t> </a:t>
            </a:r>
            <a:r>
              <a:rPr dirty="0"/>
              <a:t>Sustainability</a:t>
            </a:r>
          </a:p>
          <a:p>
            <a:pPr marL="635" algn="ctr">
              <a:lnSpc>
                <a:spcPts val="2075"/>
              </a:lnSpc>
            </a:pPr>
            <a:r>
              <a:rPr sz="1800" b="0" dirty="0">
                <a:solidFill>
                  <a:srgbClr val="7C6856"/>
                </a:solidFill>
                <a:latin typeface="Proxima Nova Rg"/>
                <a:cs typeface="Proxima Nova Rg"/>
              </a:rPr>
              <a:t>MSS </a:t>
            </a:r>
            <a:r>
              <a:rPr sz="1800" b="0" spc="-5" dirty="0">
                <a:solidFill>
                  <a:srgbClr val="7C6856"/>
                </a:solidFill>
                <a:latin typeface="Proxima Nova Rg"/>
                <a:cs typeface="Proxima Nova Rg"/>
              </a:rPr>
              <a:t>has been actively ensuring rigorous </a:t>
            </a:r>
            <a:r>
              <a:rPr sz="1800" b="0" dirty="0">
                <a:solidFill>
                  <a:srgbClr val="7C6856"/>
                </a:solidFill>
                <a:latin typeface="Proxima Nova Rg"/>
                <a:cs typeface="Proxima Nova Rg"/>
              </a:rPr>
              <a:t>quality</a:t>
            </a:r>
            <a:r>
              <a:rPr sz="1800" b="0" spc="15" dirty="0">
                <a:solidFill>
                  <a:srgbClr val="7C6856"/>
                </a:solidFill>
                <a:latin typeface="Proxima Nova Rg"/>
                <a:cs typeface="Proxima Nova Rg"/>
              </a:rPr>
              <a:t> </a:t>
            </a:r>
            <a:r>
              <a:rPr lang="en-GB" sz="1800" b="0" spc="15" dirty="0">
                <a:solidFill>
                  <a:srgbClr val="7C6856"/>
                </a:solidFill>
                <a:latin typeface="Proxima Nova Rg"/>
                <a:cs typeface="Proxima Nova Rg"/>
              </a:rPr>
              <a:t>and food safety </a:t>
            </a:r>
            <a:r>
              <a:rPr sz="1800" b="0" spc="-5" dirty="0">
                <a:solidFill>
                  <a:srgbClr val="7C6856"/>
                </a:solidFill>
                <a:latin typeface="Proxima Nova Rg"/>
                <a:cs typeface="Proxima Nova Rg"/>
              </a:rPr>
              <a:t>standard</a:t>
            </a:r>
            <a:r>
              <a:rPr lang="en-GB" sz="1800" b="0" spc="-5" dirty="0">
                <a:solidFill>
                  <a:srgbClr val="7C6856"/>
                </a:solidFill>
                <a:latin typeface="Proxima Nova Rg"/>
                <a:cs typeface="Proxima Nova Rg"/>
              </a:rPr>
              <a:t>s</a:t>
            </a:r>
            <a:endParaRPr sz="1800" dirty="0">
              <a:latin typeface="Proxima Nova Rg"/>
              <a:cs typeface="Proxima Nova Rg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08581" y="1285880"/>
            <a:ext cx="9148318" cy="5084053"/>
          </a:xfrm>
          <a:prstGeom prst="rect">
            <a:avLst/>
          </a:prstGeom>
          <a:blipFill>
            <a:blip r:embed="rId2" cstate="print">
              <a:alphaModFix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D164EBB-AD98-487B-8E6E-5061305A9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0"/>
          <a:stretch/>
        </p:blipFill>
        <p:spPr>
          <a:xfrm>
            <a:off x="0" y="5828581"/>
            <a:ext cx="1503512" cy="10174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698" y="591816"/>
            <a:ext cx="37947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3090" algn="l"/>
              </a:tabLst>
            </a:pPr>
            <a:r>
              <a:rPr sz="4000" dirty="0"/>
              <a:t>5.	Sustainability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193063" y="1311008"/>
            <a:ext cx="671195" cy="32384"/>
          </a:xfrm>
          <a:custGeom>
            <a:avLst/>
            <a:gdLst/>
            <a:ahLst/>
            <a:cxnLst/>
            <a:rect l="l" t="t" r="r" b="b"/>
            <a:pathLst>
              <a:path w="671194" h="32384">
                <a:moveTo>
                  <a:pt x="670953" y="0"/>
                </a:moveTo>
                <a:lnTo>
                  <a:pt x="0" y="0"/>
                </a:lnTo>
                <a:lnTo>
                  <a:pt x="0" y="31889"/>
                </a:lnTo>
                <a:lnTo>
                  <a:pt x="670953" y="31889"/>
                </a:lnTo>
                <a:lnTo>
                  <a:pt x="670953" y="0"/>
                </a:lnTo>
                <a:close/>
              </a:path>
            </a:pathLst>
          </a:custGeom>
          <a:solidFill>
            <a:srgbClr val="382D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200" y="240859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7397" y="2173729"/>
            <a:ext cx="4293235" cy="23836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115" marR="245745" lvl="0" indent="0" algn="l" defTabSz="914400" rtl="0" eaLnBrk="1" fontAlgn="auto" latinLnBrk="0" hangingPunct="1">
              <a:lnSpc>
                <a:spcPct val="15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Eco Friendly circular economy  Low Carbon Foot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print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31115" marR="0" lvl="0" indent="0" algn="l" defTabSz="914400" rtl="0" eaLnBrk="1" fontAlgn="auto" latinLnBrk="0" hangingPunct="1">
              <a:lnSpc>
                <a:spcPct val="15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Fair</a:t>
            </a:r>
            <a:r>
              <a:rPr kumimoji="0" lang="en-GB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t</a:t>
            </a:r>
            <a:r>
              <a:rPr kumimoji="0" sz="2400" b="0" i="0" u="none" strike="noStrike" kern="1200" cap="none" spc="-45" normalizeH="0" baseline="0" noProof="0" dirty="0" err="1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rade</a:t>
            </a:r>
            <a:r>
              <a:rPr kumimoji="0" lang="en-GB" sz="2400" b="0" i="0" u="none" strike="noStrike" kern="1200" cap="none" spc="-4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label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31115" marR="0" lvl="0" indent="0" algn="l" defTabSz="914400" rtl="0" eaLnBrk="1" fontAlgn="auto" latinLnBrk="0" hangingPunct="1">
              <a:lnSpc>
                <a:spcPct val="15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Eco friendly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packaging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4200" y="290643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4200" y="356683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4200" y="4288193"/>
            <a:ext cx="176156" cy="19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81013" y="0"/>
            <a:ext cx="5817772" cy="686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893300" y="3314700"/>
            <a:ext cx="2132330" cy="3543300"/>
          </a:xfrm>
          <a:custGeom>
            <a:avLst/>
            <a:gdLst/>
            <a:ahLst/>
            <a:cxnLst/>
            <a:rect l="l" t="t" r="r" b="b"/>
            <a:pathLst>
              <a:path w="2132329" h="3543300">
                <a:moveTo>
                  <a:pt x="585660" y="2949524"/>
                </a:moveTo>
                <a:lnTo>
                  <a:pt x="347738" y="2949524"/>
                </a:lnTo>
                <a:lnTo>
                  <a:pt x="347738" y="3543300"/>
                </a:lnTo>
                <a:lnTo>
                  <a:pt x="585660" y="3543300"/>
                </a:lnTo>
                <a:lnTo>
                  <a:pt x="585660" y="2949524"/>
                </a:lnTo>
                <a:close/>
              </a:path>
              <a:path w="2132329" h="3543300">
                <a:moveTo>
                  <a:pt x="585660" y="1972221"/>
                </a:moveTo>
                <a:lnTo>
                  <a:pt x="347726" y="1972221"/>
                </a:lnTo>
                <a:lnTo>
                  <a:pt x="347726" y="2903169"/>
                </a:lnTo>
                <a:lnTo>
                  <a:pt x="585660" y="2903169"/>
                </a:lnTo>
                <a:lnTo>
                  <a:pt x="585660" y="1972221"/>
                </a:lnTo>
                <a:close/>
              </a:path>
              <a:path w="2132329" h="3543300">
                <a:moveTo>
                  <a:pt x="585660" y="1086980"/>
                </a:moveTo>
                <a:lnTo>
                  <a:pt x="347726" y="1086980"/>
                </a:lnTo>
                <a:lnTo>
                  <a:pt x="347726" y="1917128"/>
                </a:lnTo>
                <a:lnTo>
                  <a:pt x="585660" y="1917128"/>
                </a:lnTo>
                <a:lnTo>
                  <a:pt x="585660" y="1086980"/>
                </a:lnTo>
                <a:close/>
              </a:path>
              <a:path w="2132329" h="3543300">
                <a:moveTo>
                  <a:pt x="934897" y="279311"/>
                </a:moveTo>
                <a:lnTo>
                  <a:pt x="719315" y="178117"/>
                </a:lnTo>
                <a:lnTo>
                  <a:pt x="586066" y="465620"/>
                </a:lnTo>
                <a:lnTo>
                  <a:pt x="586066" y="0"/>
                </a:lnTo>
                <a:lnTo>
                  <a:pt x="348132" y="0"/>
                </a:lnTo>
                <a:lnTo>
                  <a:pt x="348132" y="464108"/>
                </a:lnTo>
                <a:lnTo>
                  <a:pt x="215582" y="178117"/>
                </a:lnTo>
                <a:lnTo>
                  <a:pt x="0" y="279311"/>
                </a:lnTo>
                <a:lnTo>
                  <a:pt x="348132" y="1030541"/>
                </a:lnTo>
                <a:lnTo>
                  <a:pt x="348132" y="1031697"/>
                </a:lnTo>
                <a:lnTo>
                  <a:pt x="586066" y="1031697"/>
                </a:lnTo>
                <a:lnTo>
                  <a:pt x="586232" y="1031684"/>
                </a:lnTo>
                <a:lnTo>
                  <a:pt x="934897" y="279311"/>
                </a:lnTo>
                <a:close/>
              </a:path>
              <a:path w="2132329" h="3543300">
                <a:moveTo>
                  <a:pt x="1782851" y="3090608"/>
                </a:moveTo>
                <a:lnTo>
                  <a:pt x="1544929" y="3090608"/>
                </a:lnTo>
                <a:lnTo>
                  <a:pt x="1544929" y="3543300"/>
                </a:lnTo>
                <a:lnTo>
                  <a:pt x="1782851" y="3543300"/>
                </a:lnTo>
                <a:lnTo>
                  <a:pt x="1782851" y="3090608"/>
                </a:lnTo>
                <a:close/>
              </a:path>
              <a:path w="2132329" h="3543300">
                <a:moveTo>
                  <a:pt x="1782864" y="2205380"/>
                </a:moveTo>
                <a:lnTo>
                  <a:pt x="1544929" y="2205380"/>
                </a:lnTo>
                <a:lnTo>
                  <a:pt x="1544929" y="3035503"/>
                </a:lnTo>
                <a:lnTo>
                  <a:pt x="1782864" y="3035503"/>
                </a:lnTo>
                <a:lnTo>
                  <a:pt x="1782864" y="2205380"/>
                </a:lnTo>
                <a:close/>
              </a:path>
              <a:path w="2132329" h="3543300">
                <a:moveTo>
                  <a:pt x="2132088" y="1397698"/>
                </a:moveTo>
                <a:lnTo>
                  <a:pt x="1916506" y="1296517"/>
                </a:lnTo>
                <a:lnTo>
                  <a:pt x="1783257" y="1584020"/>
                </a:lnTo>
                <a:lnTo>
                  <a:pt x="1783257" y="1118400"/>
                </a:lnTo>
                <a:lnTo>
                  <a:pt x="1545323" y="1118400"/>
                </a:lnTo>
                <a:lnTo>
                  <a:pt x="1545323" y="1582508"/>
                </a:lnTo>
                <a:lnTo>
                  <a:pt x="1412773" y="1296517"/>
                </a:lnTo>
                <a:lnTo>
                  <a:pt x="1197190" y="1397698"/>
                </a:lnTo>
                <a:lnTo>
                  <a:pt x="1545323" y="2148941"/>
                </a:lnTo>
                <a:lnTo>
                  <a:pt x="1545323" y="2150097"/>
                </a:lnTo>
                <a:lnTo>
                  <a:pt x="1783257" y="2150097"/>
                </a:lnTo>
                <a:lnTo>
                  <a:pt x="1783422" y="2150084"/>
                </a:lnTo>
                <a:lnTo>
                  <a:pt x="2132088" y="13976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7C317292-0192-46F7-9C65-3A546DC25F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0"/>
          <a:stretch/>
        </p:blipFill>
        <p:spPr>
          <a:xfrm>
            <a:off x="0" y="5828581"/>
            <a:ext cx="1503512" cy="10174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8133" y="253048"/>
            <a:ext cx="7896225" cy="1008609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65"/>
              </a:spcBef>
              <a:tabLst>
                <a:tab pos="1010285" algn="l"/>
                <a:tab pos="3901440" algn="l"/>
                <a:tab pos="5771515" algn="l"/>
              </a:tabLst>
            </a:pPr>
            <a:r>
              <a:rPr sz="4000" dirty="0"/>
              <a:t>Our	eco-friendly	</a:t>
            </a:r>
            <a:r>
              <a:rPr lang="en-US" sz="4000" dirty="0"/>
              <a:t>C</a:t>
            </a:r>
            <a:r>
              <a:rPr sz="4000" dirty="0"/>
              <a:t>ircular	Business</a:t>
            </a:r>
          </a:p>
          <a:p>
            <a:pPr algn="ctr">
              <a:lnSpc>
                <a:spcPct val="100000"/>
              </a:lnSpc>
              <a:spcBef>
                <a:spcPts val="165"/>
              </a:spcBef>
            </a:pPr>
            <a:r>
              <a:rPr sz="2000" spc="-15" dirty="0">
                <a:solidFill>
                  <a:srgbClr val="7C6856"/>
                </a:solidFill>
                <a:latin typeface="Proxima Nova Rg"/>
                <a:cs typeface="Proxima Nova Rg"/>
              </a:rPr>
              <a:t>Reduce, </a:t>
            </a:r>
            <a:r>
              <a:rPr sz="2000" spc="-10" dirty="0">
                <a:solidFill>
                  <a:srgbClr val="7C6856"/>
                </a:solidFill>
                <a:latin typeface="Proxima Nova Rg"/>
                <a:cs typeface="Proxima Nova Rg"/>
              </a:rPr>
              <a:t>Re-produce, </a:t>
            </a:r>
            <a:r>
              <a:rPr sz="2000" spc="-15" dirty="0">
                <a:solidFill>
                  <a:srgbClr val="7C6856"/>
                </a:solidFill>
                <a:latin typeface="Proxima Nova Rg"/>
                <a:cs typeface="Proxima Nova Rg"/>
              </a:rPr>
              <a:t>Re-use,</a:t>
            </a:r>
            <a:r>
              <a:rPr sz="2000" spc="10" dirty="0">
                <a:solidFill>
                  <a:srgbClr val="7C6856"/>
                </a:solidFill>
                <a:latin typeface="Proxima Nova Rg"/>
                <a:cs typeface="Proxima Nova Rg"/>
              </a:rPr>
              <a:t> </a:t>
            </a:r>
            <a:r>
              <a:rPr sz="2000" spc="-10" dirty="0">
                <a:solidFill>
                  <a:srgbClr val="7C6856"/>
                </a:solidFill>
                <a:latin typeface="Proxima Nova Rg"/>
                <a:cs typeface="Proxima Nova Rg"/>
              </a:rPr>
              <a:t>Recycle</a:t>
            </a:r>
            <a:endParaRPr sz="2000" dirty="0">
              <a:latin typeface="Proxima Nova Rg"/>
              <a:cs typeface="Proxima Nova Rg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08124" y="2209201"/>
            <a:ext cx="1129665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25" dirty="0">
                <a:solidFill>
                  <a:srgbClr val="BABC33"/>
                </a:solidFill>
                <a:latin typeface="ProximaNova-Extrabld"/>
                <a:cs typeface="ProximaNova-Extrabld"/>
              </a:rPr>
              <a:t>CANE </a:t>
            </a:r>
            <a:r>
              <a:rPr sz="800" b="1" spc="-20" dirty="0">
                <a:solidFill>
                  <a:srgbClr val="BABC33"/>
                </a:solidFill>
                <a:latin typeface="ProximaNova-Extrabld"/>
                <a:cs typeface="ProximaNova-Extrabld"/>
              </a:rPr>
              <a:t>JUICE</a:t>
            </a:r>
            <a:r>
              <a:rPr sz="800" b="1" spc="-35" dirty="0">
                <a:solidFill>
                  <a:srgbClr val="BABC33"/>
                </a:solidFill>
                <a:latin typeface="ProximaNova-Extrabld"/>
                <a:cs typeface="ProximaNova-Extrabld"/>
              </a:rPr>
              <a:t> </a:t>
            </a:r>
            <a:r>
              <a:rPr sz="800" b="1" spc="-25" dirty="0">
                <a:solidFill>
                  <a:srgbClr val="BABC33"/>
                </a:solidFill>
                <a:latin typeface="ProximaNova-Extrabld"/>
                <a:cs typeface="ProximaNova-Extrabld"/>
              </a:rPr>
              <a:t>MOLASSES</a:t>
            </a:r>
            <a:endParaRPr sz="800">
              <a:latin typeface="ProximaNova-Extrabld"/>
              <a:cs typeface="ProximaNova-Extrabld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82688" y="1612908"/>
            <a:ext cx="7276465" cy="4490085"/>
            <a:chOff x="2182688" y="1612908"/>
            <a:chExt cx="7276465" cy="4490085"/>
          </a:xfrm>
        </p:grpSpPr>
        <p:sp>
          <p:nvSpPr>
            <p:cNvPr id="5" name="object 5"/>
            <p:cNvSpPr/>
            <p:nvPr/>
          </p:nvSpPr>
          <p:spPr>
            <a:xfrm>
              <a:off x="2594660" y="5735307"/>
              <a:ext cx="226060" cy="236220"/>
            </a:xfrm>
            <a:custGeom>
              <a:avLst/>
              <a:gdLst/>
              <a:ahLst/>
              <a:cxnLst/>
              <a:rect l="l" t="t" r="r" b="b"/>
              <a:pathLst>
                <a:path w="226060" h="236220">
                  <a:moveTo>
                    <a:pt x="225653" y="0"/>
                  </a:moveTo>
                  <a:lnTo>
                    <a:pt x="0" y="0"/>
                  </a:lnTo>
                  <a:lnTo>
                    <a:pt x="0" y="236118"/>
                  </a:lnTo>
                  <a:lnTo>
                    <a:pt x="225653" y="236118"/>
                  </a:lnTo>
                  <a:lnTo>
                    <a:pt x="225653" y="0"/>
                  </a:lnTo>
                  <a:close/>
                </a:path>
              </a:pathLst>
            </a:custGeom>
            <a:solidFill>
              <a:srgbClr val="808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52258" y="1670570"/>
              <a:ext cx="299720" cy="425450"/>
            </a:xfrm>
            <a:custGeom>
              <a:avLst/>
              <a:gdLst/>
              <a:ahLst/>
              <a:cxnLst/>
              <a:rect l="l" t="t" r="r" b="b"/>
              <a:pathLst>
                <a:path w="299720" h="425450">
                  <a:moveTo>
                    <a:pt x="299504" y="369506"/>
                  </a:moveTo>
                  <a:lnTo>
                    <a:pt x="292696" y="343192"/>
                  </a:lnTo>
                  <a:lnTo>
                    <a:pt x="291071" y="336829"/>
                  </a:lnTo>
                  <a:lnTo>
                    <a:pt x="288391" y="331825"/>
                  </a:lnTo>
                  <a:lnTo>
                    <a:pt x="285153" y="327660"/>
                  </a:lnTo>
                  <a:lnTo>
                    <a:pt x="286448" y="324269"/>
                  </a:lnTo>
                  <a:lnTo>
                    <a:pt x="287591" y="320789"/>
                  </a:lnTo>
                  <a:lnTo>
                    <a:pt x="288480" y="317055"/>
                  </a:lnTo>
                  <a:lnTo>
                    <a:pt x="294805" y="279158"/>
                  </a:lnTo>
                  <a:lnTo>
                    <a:pt x="296113" y="239001"/>
                  </a:lnTo>
                  <a:lnTo>
                    <a:pt x="295071" y="225399"/>
                  </a:lnTo>
                  <a:lnTo>
                    <a:pt x="293039" y="198856"/>
                  </a:lnTo>
                  <a:lnTo>
                    <a:pt x="286283" y="160985"/>
                  </a:lnTo>
                  <a:lnTo>
                    <a:pt x="273469" y="125755"/>
                  </a:lnTo>
                  <a:lnTo>
                    <a:pt x="274434" y="124231"/>
                  </a:lnTo>
                  <a:lnTo>
                    <a:pt x="279158" y="96862"/>
                  </a:lnTo>
                  <a:lnTo>
                    <a:pt x="274764" y="89712"/>
                  </a:lnTo>
                  <a:lnTo>
                    <a:pt x="275132" y="83756"/>
                  </a:lnTo>
                  <a:lnTo>
                    <a:pt x="276275" y="76415"/>
                  </a:lnTo>
                  <a:lnTo>
                    <a:pt x="278295" y="69278"/>
                  </a:lnTo>
                  <a:lnTo>
                    <a:pt x="281381" y="61836"/>
                  </a:lnTo>
                  <a:lnTo>
                    <a:pt x="285597" y="41859"/>
                  </a:lnTo>
                  <a:lnTo>
                    <a:pt x="281000" y="22415"/>
                  </a:lnTo>
                  <a:lnTo>
                    <a:pt x="268528" y="7962"/>
                  </a:lnTo>
                  <a:lnTo>
                    <a:pt x="249085" y="2921"/>
                  </a:lnTo>
                  <a:lnTo>
                    <a:pt x="243141" y="3162"/>
                  </a:lnTo>
                  <a:lnTo>
                    <a:pt x="243141" y="232702"/>
                  </a:lnTo>
                  <a:lnTo>
                    <a:pt x="242887" y="243801"/>
                  </a:lnTo>
                  <a:lnTo>
                    <a:pt x="241998" y="251193"/>
                  </a:lnTo>
                  <a:lnTo>
                    <a:pt x="240538" y="258330"/>
                  </a:lnTo>
                  <a:lnTo>
                    <a:pt x="240690" y="293433"/>
                  </a:lnTo>
                  <a:lnTo>
                    <a:pt x="208343" y="352755"/>
                  </a:lnTo>
                  <a:lnTo>
                    <a:pt x="168732" y="369951"/>
                  </a:lnTo>
                  <a:lnTo>
                    <a:pt x="161099" y="371017"/>
                  </a:lnTo>
                  <a:lnTo>
                    <a:pt x="152768" y="371017"/>
                  </a:lnTo>
                  <a:lnTo>
                    <a:pt x="114452" y="362762"/>
                  </a:lnTo>
                  <a:lnTo>
                    <a:pt x="74714" y="323481"/>
                  </a:lnTo>
                  <a:lnTo>
                    <a:pt x="62623" y="281533"/>
                  </a:lnTo>
                  <a:lnTo>
                    <a:pt x="63068" y="259346"/>
                  </a:lnTo>
                  <a:lnTo>
                    <a:pt x="62915" y="257225"/>
                  </a:lnTo>
                  <a:lnTo>
                    <a:pt x="62750" y="256197"/>
                  </a:lnTo>
                  <a:lnTo>
                    <a:pt x="62433" y="253657"/>
                  </a:lnTo>
                  <a:lnTo>
                    <a:pt x="61772" y="249326"/>
                  </a:lnTo>
                  <a:lnTo>
                    <a:pt x="65100" y="248056"/>
                  </a:lnTo>
                  <a:lnTo>
                    <a:pt x="68427" y="245592"/>
                  </a:lnTo>
                  <a:lnTo>
                    <a:pt x="71640" y="241300"/>
                  </a:lnTo>
                  <a:lnTo>
                    <a:pt x="71983" y="240868"/>
                  </a:lnTo>
                  <a:lnTo>
                    <a:pt x="72263" y="240474"/>
                  </a:lnTo>
                  <a:lnTo>
                    <a:pt x="81280" y="221602"/>
                  </a:lnTo>
                  <a:lnTo>
                    <a:pt x="94297" y="205447"/>
                  </a:lnTo>
                  <a:lnTo>
                    <a:pt x="111315" y="193014"/>
                  </a:lnTo>
                  <a:lnTo>
                    <a:pt x="132346" y="185267"/>
                  </a:lnTo>
                  <a:lnTo>
                    <a:pt x="149783" y="181978"/>
                  </a:lnTo>
                  <a:lnTo>
                    <a:pt x="167932" y="182956"/>
                  </a:lnTo>
                  <a:lnTo>
                    <a:pt x="208407" y="202907"/>
                  </a:lnTo>
                  <a:lnTo>
                    <a:pt x="225856" y="224256"/>
                  </a:lnTo>
                  <a:lnTo>
                    <a:pt x="231089" y="226872"/>
                  </a:lnTo>
                  <a:lnTo>
                    <a:pt x="236956" y="227101"/>
                  </a:lnTo>
                  <a:lnTo>
                    <a:pt x="242404" y="225399"/>
                  </a:lnTo>
                  <a:lnTo>
                    <a:pt x="242963" y="229044"/>
                  </a:lnTo>
                  <a:lnTo>
                    <a:pt x="243141" y="232702"/>
                  </a:lnTo>
                  <a:lnTo>
                    <a:pt x="243141" y="3162"/>
                  </a:lnTo>
                  <a:lnTo>
                    <a:pt x="215023" y="4292"/>
                  </a:lnTo>
                  <a:lnTo>
                    <a:pt x="180949" y="4927"/>
                  </a:lnTo>
                  <a:lnTo>
                    <a:pt x="146875" y="4787"/>
                  </a:lnTo>
                  <a:lnTo>
                    <a:pt x="112788" y="3810"/>
                  </a:lnTo>
                  <a:lnTo>
                    <a:pt x="86423" y="1358"/>
                  </a:lnTo>
                  <a:lnTo>
                    <a:pt x="59105" y="0"/>
                  </a:lnTo>
                  <a:lnTo>
                    <a:pt x="34175" y="5600"/>
                  </a:lnTo>
                  <a:lnTo>
                    <a:pt x="14960" y="24015"/>
                  </a:lnTo>
                  <a:lnTo>
                    <a:pt x="10083" y="50469"/>
                  </a:lnTo>
                  <a:lnTo>
                    <a:pt x="22085" y="71234"/>
                  </a:lnTo>
                  <a:lnTo>
                    <a:pt x="32321" y="76301"/>
                  </a:lnTo>
                  <a:lnTo>
                    <a:pt x="30391" y="77216"/>
                  </a:lnTo>
                  <a:lnTo>
                    <a:pt x="20243" y="87198"/>
                  </a:lnTo>
                  <a:lnTo>
                    <a:pt x="14668" y="98615"/>
                  </a:lnTo>
                  <a:lnTo>
                    <a:pt x="11163" y="111163"/>
                  </a:lnTo>
                  <a:lnTo>
                    <a:pt x="7264" y="124574"/>
                  </a:lnTo>
                  <a:lnTo>
                    <a:pt x="4813" y="135661"/>
                  </a:lnTo>
                  <a:lnTo>
                    <a:pt x="5537" y="145529"/>
                  </a:lnTo>
                  <a:lnTo>
                    <a:pt x="8928" y="154051"/>
                  </a:lnTo>
                  <a:lnTo>
                    <a:pt x="14503" y="161061"/>
                  </a:lnTo>
                  <a:lnTo>
                    <a:pt x="8775" y="182956"/>
                  </a:lnTo>
                  <a:lnTo>
                    <a:pt x="5816" y="205765"/>
                  </a:lnTo>
                  <a:lnTo>
                    <a:pt x="4991" y="224256"/>
                  </a:lnTo>
                  <a:lnTo>
                    <a:pt x="4902" y="248056"/>
                  </a:lnTo>
                  <a:lnTo>
                    <a:pt x="5016" y="253657"/>
                  </a:lnTo>
                  <a:lnTo>
                    <a:pt x="5511" y="265823"/>
                  </a:lnTo>
                  <a:lnTo>
                    <a:pt x="6896" y="280593"/>
                  </a:lnTo>
                  <a:lnTo>
                    <a:pt x="9182" y="295186"/>
                  </a:lnTo>
                  <a:lnTo>
                    <a:pt x="12471" y="309499"/>
                  </a:lnTo>
                  <a:lnTo>
                    <a:pt x="7937" y="314756"/>
                  </a:lnTo>
                  <a:lnTo>
                    <a:pt x="4432" y="321081"/>
                  </a:lnTo>
                  <a:lnTo>
                    <a:pt x="2120" y="328472"/>
                  </a:lnTo>
                  <a:lnTo>
                    <a:pt x="1181" y="336905"/>
                  </a:lnTo>
                  <a:lnTo>
                    <a:pt x="901" y="346049"/>
                  </a:lnTo>
                  <a:lnTo>
                    <a:pt x="558" y="355485"/>
                  </a:lnTo>
                  <a:lnTo>
                    <a:pt x="482" y="365010"/>
                  </a:lnTo>
                  <a:lnTo>
                    <a:pt x="1016" y="374421"/>
                  </a:lnTo>
                  <a:lnTo>
                    <a:pt x="0" y="391795"/>
                  </a:lnTo>
                  <a:lnTo>
                    <a:pt x="5461" y="408101"/>
                  </a:lnTo>
                  <a:lnTo>
                    <a:pt x="17373" y="420192"/>
                  </a:lnTo>
                  <a:lnTo>
                    <a:pt x="35737" y="424916"/>
                  </a:lnTo>
                  <a:lnTo>
                    <a:pt x="44500" y="424916"/>
                  </a:lnTo>
                  <a:lnTo>
                    <a:pt x="51638" y="422287"/>
                  </a:lnTo>
                  <a:lnTo>
                    <a:pt x="57238" y="418033"/>
                  </a:lnTo>
                  <a:lnTo>
                    <a:pt x="61379" y="417957"/>
                  </a:lnTo>
                  <a:lnTo>
                    <a:pt x="155867" y="412699"/>
                  </a:lnTo>
                  <a:lnTo>
                    <a:pt x="176263" y="410819"/>
                  </a:lnTo>
                  <a:lnTo>
                    <a:pt x="198247" y="408559"/>
                  </a:lnTo>
                  <a:lnTo>
                    <a:pt x="220167" y="407962"/>
                  </a:lnTo>
                  <a:lnTo>
                    <a:pt x="240372" y="411086"/>
                  </a:lnTo>
                  <a:lnTo>
                    <a:pt x="261289" y="417995"/>
                  </a:lnTo>
                  <a:lnTo>
                    <a:pt x="282841" y="412038"/>
                  </a:lnTo>
                  <a:lnTo>
                    <a:pt x="286486" y="407962"/>
                  </a:lnTo>
                  <a:lnTo>
                    <a:pt x="297929" y="395211"/>
                  </a:lnTo>
                  <a:lnTo>
                    <a:pt x="299415" y="371017"/>
                  </a:lnTo>
                  <a:lnTo>
                    <a:pt x="299504" y="369506"/>
                  </a:lnTo>
                  <a:close/>
                </a:path>
              </a:pathLst>
            </a:custGeom>
            <a:solidFill>
              <a:srgbClr val="C4A3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54676" y="2401611"/>
              <a:ext cx="3904615" cy="522605"/>
            </a:xfrm>
            <a:custGeom>
              <a:avLst/>
              <a:gdLst/>
              <a:ahLst/>
              <a:cxnLst/>
              <a:rect l="l" t="t" r="r" b="b"/>
              <a:pathLst>
                <a:path w="3904615" h="522605">
                  <a:moveTo>
                    <a:pt x="3897147" y="0"/>
                  </a:moveTo>
                  <a:lnTo>
                    <a:pt x="7175" y="0"/>
                  </a:lnTo>
                  <a:lnTo>
                    <a:pt x="0" y="7505"/>
                  </a:lnTo>
                  <a:lnTo>
                    <a:pt x="0" y="26047"/>
                  </a:lnTo>
                  <a:lnTo>
                    <a:pt x="7175" y="33566"/>
                  </a:lnTo>
                  <a:lnTo>
                    <a:pt x="3872268" y="33566"/>
                  </a:lnTo>
                  <a:lnTo>
                    <a:pt x="3872268" y="514565"/>
                  </a:lnTo>
                  <a:lnTo>
                    <a:pt x="3879443" y="522071"/>
                  </a:lnTo>
                  <a:lnTo>
                    <a:pt x="3888295" y="522071"/>
                  </a:lnTo>
                  <a:lnTo>
                    <a:pt x="3897147" y="522071"/>
                  </a:lnTo>
                  <a:lnTo>
                    <a:pt x="3904335" y="514565"/>
                  </a:lnTo>
                  <a:lnTo>
                    <a:pt x="3904335" y="7505"/>
                  </a:lnTo>
                  <a:lnTo>
                    <a:pt x="3897147" y="0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47602" y="1999995"/>
              <a:ext cx="149225" cy="992505"/>
            </a:xfrm>
            <a:custGeom>
              <a:avLst/>
              <a:gdLst/>
              <a:ahLst/>
              <a:cxnLst/>
              <a:rect l="l" t="t" r="r" b="b"/>
              <a:pathLst>
                <a:path w="149225" h="992505">
                  <a:moveTo>
                    <a:pt x="149161" y="82524"/>
                  </a:moveTo>
                  <a:lnTo>
                    <a:pt x="132956" y="38404"/>
                  </a:lnTo>
                  <a:lnTo>
                    <a:pt x="85267" y="26009"/>
                  </a:lnTo>
                  <a:lnTo>
                    <a:pt x="83413" y="24180"/>
                  </a:lnTo>
                  <a:lnTo>
                    <a:pt x="67805" y="11010"/>
                  </a:lnTo>
                  <a:lnTo>
                    <a:pt x="50698" y="1854"/>
                  </a:lnTo>
                  <a:lnTo>
                    <a:pt x="32550" y="0"/>
                  </a:lnTo>
                  <a:lnTo>
                    <a:pt x="13817" y="8813"/>
                  </a:lnTo>
                  <a:lnTo>
                    <a:pt x="482" y="27724"/>
                  </a:lnTo>
                  <a:lnTo>
                    <a:pt x="0" y="48691"/>
                  </a:lnTo>
                  <a:lnTo>
                    <a:pt x="7277" y="70091"/>
                  </a:lnTo>
                  <a:lnTo>
                    <a:pt x="17246" y="90297"/>
                  </a:lnTo>
                  <a:lnTo>
                    <a:pt x="16421" y="111975"/>
                  </a:lnTo>
                  <a:lnTo>
                    <a:pt x="16332" y="133654"/>
                  </a:lnTo>
                  <a:lnTo>
                    <a:pt x="16979" y="155346"/>
                  </a:lnTo>
                  <a:lnTo>
                    <a:pt x="17170" y="158419"/>
                  </a:lnTo>
                  <a:lnTo>
                    <a:pt x="10287" y="168363"/>
                  </a:lnTo>
                  <a:lnTo>
                    <a:pt x="7823" y="183222"/>
                  </a:lnTo>
                  <a:lnTo>
                    <a:pt x="10922" y="232752"/>
                  </a:lnTo>
                  <a:lnTo>
                    <a:pt x="13500" y="282295"/>
                  </a:lnTo>
                  <a:lnTo>
                    <a:pt x="15557" y="331863"/>
                  </a:lnTo>
                  <a:lnTo>
                    <a:pt x="17132" y="381457"/>
                  </a:lnTo>
                  <a:lnTo>
                    <a:pt x="18249" y="431050"/>
                  </a:lnTo>
                  <a:lnTo>
                    <a:pt x="18961" y="480656"/>
                  </a:lnTo>
                  <a:lnTo>
                    <a:pt x="19265" y="530275"/>
                  </a:lnTo>
                  <a:lnTo>
                    <a:pt x="19227" y="579894"/>
                  </a:lnTo>
                  <a:lnTo>
                    <a:pt x="18846" y="629513"/>
                  </a:lnTo>
                  <a:lnTo>
                    <a:pt x="18173" y="679132"/>
                  </a:lnTo>
                  <a:lnTo>
                    <a:pt x="16052" y="778357"/>
                  </a:lnTo>
                  <a:lnTo>
                    <a:pt x="12242" y="906373"/>
                  </a:lnTo>
                  <a:lnTo>
                    <a:pt x="6362" y="943457"/>
                  </a:lnTo>
                  <a:lnTo>
                    <a:pt x="6032" y="958392"/>
                  </a:lnTo>
                  <a:lnTo>
                    <a:pt x="10198" y="972502"/>
                  </a:lnTo>
                  <a:lnTo>
                    <a:pt x="18821" y="983856"/>
                  </a:lnTo>
                  <a:lnTo>
                    <a:pt x="31902" y="990498"/>
                  </a:lnTo>
                  <a:lnTo>
                    <a:pt x="39217" y="992238"/>
                  </a:lnTo>
                  <a:lnTo>
                    <a:pt x="47472" y="991565"/>
                  </a:lnTo>
                  <a:lnTo>
                    <a:pt x="54914" y="988758"/>
                  </a:lnTo>
                  <a:lnTo>
                    <a:pt x="57289" y="989507"/>
                  </a:lnTo>
                  <a:lnTo>
                    <a:pt x="64528" y="990930"/>
                  </a:lnTo>
                  <a:lnTo>
                    <a:pt x="71780" y="991260"/>
                  </a:lnTo>
                  <a:lnTo>
                    <a:pt x="79032" y="990650"/>
                  </a:lnTo>
                  <a:lnTo>
                    <a:pt x="90919" y="988009"/>
                  </a:lnTo>
                  <a:lnTo>
                    <a:pt x="107188" y="988568"/>
                  </a:lnTo>
                  <a:lnTo>
                    <a:pt x="121945" y="982218"/>
                  </a:lnTo>
                  <a:lnTo>
                    <a:pt x="132715" y="969721"/>
                  </a:lnTo>
                  <a:lnTo>
                    <a:pt x="137033" y="951877"/>
                  </a:lnTo>
                  <a:lnTo>
                    <a:pt x="146723" y="193522"/>
                  </a:lnTo>
                  <a:lnTo>
                    <a:pt x="144780" y="181622"/>
                  </a:lnTo>
                  <a:lnTo>
                    <a:pt x="139166" y="170357"/>
                  </a:lnTo>
                  <a:lnTo>
                    <a:pt x="132143" y="163055"/>
                  </a:lnTo>
                  <a:lnTo>
                    <a:pt x="136169" y="159575"/>
                  </a:lnTo>
                  <a:lnTo>
                    <a:pt x="142519" y="148196"/>
                  </a:lnTo>
                  <a:lnTo>
                    <a:pt x="145554" y="134594"/>
                  </a:lnTo>
                  <a:lnTo>
                    <a:pt x="147993" y="104368"/>
                  </a:lnTo>
                  <a:lnTo>
                    <a:pt x="149161" y="82524"/>
                  </a:lnTo>
                  <a:close/>
                </a:path>
              </a:pathLst>
            </a:custGeom>
            <a:solidFill>
              <a:srgbClr val="808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65777" y="2558744"/>
              <a:ext cx="675640" cy="440055"/>
            </a:xfrm>
            <a:custGeom>
              <a:avLst/>
              <a:gdLst/>
              <a:ahLst/>
              <a:cxnLst/>
              <a:rect l="l" t="t" r="r" b="b"/>
              <a:pathLst>
                <a:path w="675639" h="440055">
                  <a:moveTo>
                    <a:pt x="675411" y="190842"/>
                  </a:moveTo>
                  <a:lnTo>
                    <a:pt x="662609" y="150406"/>
                  </a:lnTo>
                  <a:lnTo>
                    <a:pt x="634606" y="130162"/>
                  </a:lnTo>
                  <a:lnTo>
                    <a:pt x="634187" y="129679"/>
                  </a:lnTo>
                  <a:lnTo>
                    <a:pt x="630567" y="127012"/>
                  </a:lnTo>
                  <a:lnTo>
                    <a:pt x="629907" y="126365"/>
                  </a:lnTo>
                  <a:lnTo>
                    <a:pt x="627583" y="124167"/>
                  </a:lnTo>
                  <a:lnTo>
                    <a:pt x="625348" y="121856"/>
                  </a:lnTo>
                  <a:lnTo>
                    <a:pt x="620991" y="117106"/>
                  </a:lnTo>
                  <a:lnTo>
                    <a:pt x="618871" y="114617"/>
                  </a:lnTo>
                  <a:lnTo>
                    <a:pt x="616826" y="112077"/>
                  </a:lnTo>
                  <a:lnTo>
                    <a:pt x="615911" y="110972"/>
                  </a:lnTo>
                  <a:lnTo>
                    <a:pt x="613511" y="107797"/>
                  </a:lnTo>
                  <a:lnTo>
                    <a:pt x="613105" y="107365"/>
                  </a:lnTo>
                  <a:lnTo>
                    <a:pt x="600671" y="89268"/>
                  </a:lnTo>
                  <a:lnTo>
                    <a:pt x="588530" y="70980"/>
                  </a:lnTo>
                  <a:lnTo>
                    <a:pt x="575932" y="53035"/>
                  </a:lnTo>
                  <a:lnTo>
                    <a:pt x="562152" y="35979"/>
                  </a:lnTo>
                  <a:lnTo>
                    <a:pt x="554228" y="29679"/>
                  </a:lnTo>
                  <a:lnTo>
                    <a:pt x="552424" y="28244"/>
                  </a:lnTo>
                  <a:lnTo>
                    <a:pt x="541718" y="24968"/>
                  </a:lnTo>
                  <a:lnTo>
                    <a:pt x="530758" y="25628"/>
                  </a:lnTo>
                  <a:lnTo>
                    <a:pt x="520242" y="29679"/>
                  </a:lnTo>
                  <a:lnTo>
                    <a:pt x="518502" y="23520"/>
                  </a:lnTo>
                  <a:lnTo>
                    <a:pt x="481457" y="3606"/>
                  </a:lnTo>
                  <a:lnTo>
                    <a:pt x="471335" y="6616"/>
                  </a:lnTo>
                  <a:lnTo>
                    <a:pt x="405625" y="5143"/>
                  </a:lnTo>
                  <a:lnTo>
                    <a:pt x="405625" y="217068"/>
                  </a:lnTo>
                  <a:lnTo>
                    <a:pt x="405396" y="225209"/>
                  </a:lnTo>
                  <a:lnTo>
                    <a:pt x="404952" y="234061"/>
                  </a:lnTo>
                  <a:lnTo>
                    <a:pt x="404609" y="241452"/>
                  </a:lnTo>
                  <a:lnTo>
                    <a:pt x="405625" y="217068"/>
                  </a:lnTo>
                  <a:lnTo>
                    <a:pt x="405231" y="204139"/>
                  </a:lnTo>
                  <a:lnTo>
                    <a:pt x="405472" y="208965"/>
                  </a:lnTo>
                  <a:lnTo>
                    <a:pt x="405625" y="217068"/>
                  </a:lnTo>
                  <a:lnTo>
                    <a:pt x="405625" y="5143"/>
                  </a:lnTo>
                  <a:lnTo>
                    <a:pt x="402234" y="5067"/>
                  </a:lnTo>
                  <a:lnTo>
                    <a:pt x="402234" y="368465"/>
                  </a:lnTo>
                  <a:lnTo>
                    <a:pt x="401421" y="369239"/>
                  </a:lnTo>
                  <a:lnTo>
                    <a:pt x="400685" y="370039"/>
                  </a:lnTo>
                  <a:lnTo>
                    <a:pt x="399948" y="370903"/>
                  </a:lnTo>
                  <a:lnTo>
                    <a:pt x="401281" y="334327"/>
                  </a:lnTo>
                  <a:lnTo>
                    <a:pt x="401840" y="355104"/>
                  </a:lnTo>
                  <a:lnTo>
                    <a:pt x="402234" y="368465"/>
                  </a:lnTo>
                  <a:lnTo>
                    <a:pt x="402234" y="5067"/>
                  </a:lnTo>
                  <a:lnTo>
                    <a:pt x="396798" y="4940"/>
                  </a:lnTo>
                  <a:lnTo>
                    <a:pt x="396798" y="375081"/>
                  </a:lnTo>
                  <a:lnTo>
                    <a:pt x="395554" y="377596"/>
                  </a:lnTo>
                  <a:lnTo>
                    <a:pt x="392582" y="385546"/>
                  </a:lnTo>
                  <a:lnTo>
                    <a:pt x="395541" y="377596"/>
                  </a:lnTo>
                  <a:lnTo>
                    <a:pt x="396798" y="375081"/>
                  </a:lnTo>
                  <a:lnTo>
                    <a:pt x="396798" y="4940"/>
                  </a:lnTo>
                  <a:lnTo>
                    <a:pt x="177634" y="0"/>
                  </a:lnTo>
                  <a:lnTo>
                    <a:pt x="160858" y="876"/>
                  </a:lnTo>
                  <a:lnTo>
                    <a:pt x="145770" y="4597"/>
                  </a:lnTo>
                  <a:lnTo>
                    <a:pt x="97967" y="44196"/>
                  </a:lnTo>
                  <a:lnTo>
                    <a:pt x="36385" y="109512"/>
                  </a:lnTo>
                  <a:lnTo>
                    <a:pt x="26619" y="130695"/>
                  </a:lnTo>
                  <a:lnTo>
                    <a:pt x="26924" y="142163"/>
                  </a:lnTo>
                  <a:lnTo>
                    <a:pt x="30187" y="153085"/>
                  </a:lnTo>
                  <a:lnTo>
                    <a:pt x="24574" y="155282"/>
                  </a:lnTo>
                  <a:lnTo>
                    <a:pt x="1600" y="199707"/>
                  </a:lnTo>
                  <a:lnTo>
                    <a:pt x="0" y="255104"/>
                  </a:lnTo>
                  <a:lnTo>
                    <a:pt x="431" y="274675"/>
                  </a:lnTo>
                  <a:lnTo>
                    <a:pt x="3200" y="318401"/>
                  </a:lnTo>
                  <a:lnTo>
                    <a:pt x="13042" y="361416"/>
                  </a:lnTo>
                  <a:lnTo>
                    <a:pt x="8521" y="367106"/>
                  </a:lnTo>
                  <a:lnTo>
                    <a:pt x="5143" y="373545"/>
                  </a:lnTo>
                  <a:lnTo>
                    <a:pt x="3086" y="380555"/>
                  </a:lnTo>
                  <a:lnTo>
                    <a:pt x="2578" y="387972"/>
                  </a:lnTo>
                  <a:lnTo>
                    <a:pt x="5778" y="402742"/>
                  </a:lnTo>
                  <a:lnTo>
                    <a:pt x="13500" y="414845"/>
                  </a:lnTo>
                  <a:lnTo>
                    <a:pt x="24892" y="423075"/>
                  </a:lnTo>
                  <a:lnTo>
                    <a:pt x="39128" y="426212"/>
                  </a:lnTo>
                  <a:lnTo>
                    <a:pt x="362648" y="430301"/>
                  </a:lnTo>
                  <a:lnTo>
                    <a:pt x="372097" y="429056"/>
                  </a:lnTo>
                  <a:lnTo>
                    <a:pt x="380530" y="425323"/>
                  </a:lnTo>
                  <a:lnTo>
                    <a:pt x="387705" y="419519"/>
                  </a:lnTo>
                  <a:lnTo>
                    <a:pt x="393357" y="412038"/>
                  </a:lnTo>
                  <a:lnTo>
                    <a:pt x="391401" y="403326"/>
                  </a:lnTo>
                  <a:lnTo>
                    <a:pt x="393357" y="412026"/>
                  </a:lnTo>
                  <a:lnTo>
                    <a:pt x="396011" y="419785"/>
                  </a:lnTo>
                  <a:lnTo>
                    <a:pt x="400989" y="426402"/>
                  </a:lnTo>
                  <a:lnTo>
                    <a:pt x="408660" y="429907"/>
                  </a:lnTo>
                  <a:lnTo>
                    <a:pt x="425894" y="436524"/>
                  </a:lnTo>
                  <a:lnTo>
                    <a:pt x="443369" y="439635"/>
                  </a:lnTo>
                  <a:lnTo>
                    <a:pt x="460590" y="437578"/>
                  </a:lnTo>
                  <a:lnTo>
                    <a:pt x="495376" y="394500"/>
                  </a:lnTo>
                  <a:lnTo>
                    <a:pt x="497865" y="355104"/>
                  </a:lnTo>
                  <a:lnTo>
                    <a:pt x="498678" y="334327"/>
                  </a:lnTo>
                  <a:lnTo>
                    <a:pt x="499922" y="303352"/>
                  </a:lnTo>
                  <a:lnTo>
                    <a:pt x="500710" y="286486"/>
                  </a:lnTo>
                  <a:lnTo>
                    <a:pt x="500875" y="283451"/>
                  </a:lnTo>
                  <a:lnTo>
                    <a:pt x="500976" y="280365"/>
                  </a:lnTo>
                  <a:lnTo>
                    <a:pt x="501230" y="277304"/>
                  </a:lnTo>
                  <a:lnTo>
                    <a:pt x="512546" y="276440"/>
                  </a:lnTo>
                  <a:lnTo>
                    <a:pt x="523773" y="274675"/>
                  </a:lnTo>
                  <a:lnTo>
                    <a:pt x="562965" y="260540"/>
                  </a:lnTo>
                  <a:lnTo>
                    <a:pt x="563587" y="266547"/>
                  </a:lnTo>
                  <a:lnTo>
                    <a:pt x="569010" y="305511"/>
                  </a:lnTo>
                  <a:lnTo>
                    <a:pt x="582180" y="364782"/>
                  </a:lnTo>
                  <a:lnTo>
                    <a:pt x="596696" y="410057"/>
                  </a:lnTo>
                  <a:lnTo>
                    <a:pt x="627138" y="438086"/>
                  </a:lnTo>
                  <a:lnTo>
                    <a:pt x="641654" y="436778"/>
                  </a:lnTo>
                  <a:lnTo>
                    <a:pt x="654634" y="429526"/>
                  </a:lnTo>
                  <a:lnTo>
                    <a:pt x="663384" y="418617"/>
                  </a:lnTo>
                  <a:lnTo>
                    <a:pt x="667639" y="405028"/>
                  </a:lnTo>
                  <a:lnTo>
                    <a:pt x="667169" y="389737"/>
                  </a:lnTo>
                  <a:lnTo>
                    <a:pt x="666000" y="378688"/>
                  </a:lnTo>
                  <a:lnTo>
                    <a:pt x="665899" y="372859"/>
                  </a:lnTo>
                  <a:lnTo>
                    <a:pt x="665886" y="361416"/>
                  </a:lnTo>
                  <a:lnTo>
                    <a:pt x="666178" y="351421"/>
                  </a:lnTo>
                  <a:lnTo>
                    <a:pt x="666826" y="338531"/>
                  </a:lnTo>
                  <a:lnTo>
                    <a:pt x="671169" y="260540"/>
                  </a:lnTo>
                  <a:lnTo>
                    <a:pt x="673290" y="222427"/>
                  </a:lnTo>
                  <a:lnTo>
                    <a:pt x="674522" y="206946"/>
                  </a:lnTo>
                  <a:lnTo>
                    <a:pt x="675182" y="194983"/>
                  </a:lnTo>
                  <a:lnTo>
                    <a:pt x="675411" y="190842"/>
                  </a:lnTo>
                  <a:close/>
                </a:path>
              </a:pathLst>
            </a:custGeom>
            <a:solidFill>
              <a:srgbClr val="8F8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43524" y="2203560"/>
              <a:ext cx="160655" cy="337820"/>
            </a:xfrm>
            <a:custGeom>
              <a:avLst/>
              <a:gdLst/>
              <a:ahLst/>
              <a:cxnLst/>
              <a:rect l="l" t="t" r="r" b="b"/>
              <a:pathLst>
                <a:path w="160654" h="337819">
                  <a:moveTo>
                    <a:pt x="78584" y="0"/>
                  </a:moveTo>
                  <a:lnTo>
                    <a:pt x="31806" y="39798"/>
                  </a:lnTo>
                  <a:lnTo>
                    <a:pt x="6412" y="105078"/>
                  </a:lnTo>
                  <a:lnTo>
                    <a:pt x="948" y="158520"/>
                  </a:lnTo>
                  <a:lnTo>
                    <a:pt x="0" y="211193"/>
                  </a:lnTo>
                  <a:lnTo>
                    <a:pt x="397" y="230925"/>
                  </a:lnTo>
                  <a:lnTo>
                    <a:pt x="6516" y="269471"/>
                  </a:lnTo>
                  <a:lnTo>
                    <a:pt x="34838" y="316622"/>
                  </a:lnTo>
                  <a:lnTo>
                    <a:pt x="98697" y="337212"/>
                  </a:lnTo>
                  <a:lnTo>
                    <a:pt x="130771" y="323003"/>
                  </a:lnTo>
                  <a:lnTo>
                    <a:pt x="151294" y="296492"/>
                  </a:lnTo>
                  <a:lnTo>
                    <a:pt x="159713" y="264456"/>
                  </a:lnTo>
                  <a:lnTo>
                    <a:pt x="159799" y="261243"/>
                  </a:lnTo>
                  <a:lnTo>
                    <a:pt x="86220" y="261243"/>
                  </a:lnTo>
                  <a:lnTo>
                    <a:pt x="85623" y="260951"/>
                  </a:lnTo>
                  <a:lnTo>
                    <a:pt x="82765" y="259059"/>
                  </a:lnTo>
                  <a:lnTo>
                    <a:pt x="81439" y="257332"/>
                  </a:lnTo>
                  <a:lnTo>
                    <a:pt x="80683" y="257332"/>
                  </a:lnTo>
                  <a:lnTo>
                    <a:pt x="79895" y="255820"/>
                  </a:lnTo>
                  <a:lnTo>
                    <a:pt x="78968" y="254334"/>
                  </a:lnTo>
                  <a:lnTo>
                    <a:pt x="77698" y="252010"/>
                  </a:lnTo>
                  <a:lnTo>
                    <a:pt x="77533" y="251744"/>
                  </a:lnTo>
                  <a:lnTo>
                    <a:pt x="77228" y="250804"/>
                  </a:lnTo>
                  <a:lnTo>
                    <a:pt x="160078" y="250804"/>
                  </a:lnTo>
                  <a:lnTo>
                    <a:pt x="160634" y="229963"/>
                  </a:lnTo>
                  <a:lnTo>
                    <a:pt x="153809" y="112641"/>
                  </a:lnTo>
                  <a:lnTo>
                    <a:pt x="148715" y="69654"/>
                  </a:lnTo>
                  <a:lnTo>
                    <a:pt x="129362" y="32021"/>
                  </a:lnTo>
                  <a:lnTo>
                    <a:pt x="112153" y="22229"/>
                  </a:lnTo>
                  <a:lnTo>
                    <a:pt x="110439" y="18102"/>
                  </a:lnTo>
                  <a:lnTo>
                    <a:pt x="107950" y="14254"/>
                  </a:lnTo>
                  <a:lnTo>
                    <a:pt x="104533" y="10977"/>
                  </a:lnTo>
                  <a:lnTo>
                    <a:pt x="92467" y="3067"/>
                  </a:lnTo>
                  <a:lnTo>
                    <a:pt x="78584" y="0"/>
                  </a:lnTo>
                  <a:close/>
                </a:path>
                <a:path w="160654" h="337819">
                  <a:moveTo>
                    <a:pt x="160078" y="250804"/>
                  </a:moveTo>
                  <a:lnTo>
                    <a:pt x="77228" y="250804"/>
                  </a:lnTo>
                  <a:lnTo>
                    <a:pt x="80289" y="252976"/>
                  </a:lnTo>
                  <a:lnTo>
                    <a:pt x="83718" y="254588"/>
                  </a:lnTo>
                  <a:lnTo>
                    <a:pt x="87452" y="255528"/>
                  </a:lnTo>
                  <a:lnTo>
                    <a:pt x="87042" y="257332"/>
                  </a:lnTo>
                  <a:lnTo>
                    <a:pt x="86220" y="261243"/>
                  </a:lnTo>
                  <a:lnTo>
                    <a:pt x="159799" y="261243"/>
                  </a:lnTo>
                  <a:lnTo>
                    <a:pt x="160078" y="250804"/>
                  </a:lnTo>
                  <a:close/>
                </a:path>
                <a:path w="160654" h="337819">
                  <a:moveTo>
                    <a:pt x="78054" y="252163"/>
                  </a:moveTo>
                  <a:lnTo>
                    <a:pt x="80683" y="257332"/>
                  </a:lnTo>
                  <a:lnTo>
                    <a:pt x="81439" y="257332"/>
                  </a:lnTo>
                  <a:lnTo>
                    <a:pt x="80835" y="256544"/>
                  </a:lnTo>
                  <a:lnTo>
                    <a:pt x="78054" y="252163"/>
                  </a:lnTo>
                  <a:close/>
                </a:path>
              </a:pathLst>
            </a:custGeom>
            <a:solidFill>
              <a:srgbClr val="768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0400" y="2985428"/>
              <a:ext cx="323850" cy="330835"/>
            </a:xfrm>
            <a:custGeom>
              <a:avLst/>
              <a:gdLst/>
              <a:ahLst/>
              <a:cxnLst/>
              <a:rect l="l" t="t" r="r" b="b"/>
              <a:pathLst>
                <a:path w="323850" h="330835">
                  <a:moveTo>
                    <a:pt x="31274" y="0"/>
                  </a:moveTo>
                  <a:lnTo>
                    <a:pt x="17769" y="4418"/>
                  </a:lnTo>
                  <a:lnTo>
                    <a:pt x="6906" y="13527"/>
                  </a:lnTo>
                  <a:lnTo>
                    <a:pt x="563" y="27160"/>
                  </a:lnTo>
                  <a:lnTo>
                    <a:pt x="0" y="41939"/>
                  </a:lnTo>
                  <a:lnTo>
                    <a:pt x="4273" y="56232"/>
                  </a:lnTo>
                  <a:lnTo>
                    <a:pt x="13074" y="67745"/>
                  </a:lnTo>
                  <a:lnTo>
                    <a:pt x="26090" y="74188"/>
                  </a:lnTo>
                  <a:lnTo>
                    <a:pt x="46195" y="77924"/>
                  </a:lnTo>
                  <a:lnTo>
                    <a:pt x="52913" y="78989"/>
                  </a:lnTo>
                  <a:lnTo>
                    <a:pt x="51592" y="86157"/>
                  </a:lnTo>
                  <a:lnTo>
                    <a:pt x="68538" y="122248"/>
                  </a:lnTo>
                  <a:lnTo>
                    <a:pt x="114520" y="150528"/>
                  </a:lnTo>
                  <a:lnTo>
                    <a:pt x="116499" y="162486"/>
                  </a:lnTo>
                  <a:lnTo>
                    <a:pt x="121897" y="172710"/>
                  </a:lnTo>
                  <a:lnTo>
                    <a:pt x="130256" y="181012"/>
                  </a:lnTo>
                  <a:lnTo>
                    <a:pt x="142156" y="187663"/>
                  </a:lnTo>
                  <a:lnTo>
                    <a:pt x="149242" y="191193"/>
                  </a:lnTo>
                  <a:lnTo>
                    <a:pt x="158094" y="198331"/>
                  </a:lnTo>
                  <a:lnTo>
                    <a:pt x="155084" y="195346"/>
                  </a:lnTo>
                  <a:lnTo>
                    <a:pt x="160050" y="200248"/>
                  </a:lnTo>
                  <a:lnTo>
                    <a:pt x="162298" y="202928"/>
                  </a:lnTo>
                  <a:lnTo>
                    <a:pt x="161510" y="202115"/>
                  </a:lnTo>
                  <a:lnTo>
                    <a:pt x="164711" y="207005"/>
                  </a:lnTo>
                  <a:lnTo>
                    <a:pt x="163276" y="215412"/>
                  </a:lnTo>
                  <a:lnTo>
                    <a:pt x="163085" y="223527"/>
                  </a:lnTo>
                  <a:lnTo>
                    <a:pt x="165231" y="231935"/>
                  </a:lnTo>
                  <a:lnTo>
                    <a:pt x="189387" y="265971"/>
                  </a:lnTo>
                  <a:lnTo>
                    <a:pt x="196258" y="269921"/>
                  </a:lnTo>
                  <a:lnTo>
                    <a:pt x="190631" y="282028"/>
                  </a:lnTo>
                  <a:lnTo>
                    <a:pt x="199852" y="319819"/>
                  </a:lnTo>
                  <a:lnTo>
                    <a:pt x="225712" y="330673"/>
                  </a:lnTo>
                  <a:lnTo>
                    <a:pt x="239203" y="327918"/>
                  </a:lnTo>
                  <a:lnTo>
                    <a:pt x="274167" y="295251"/>
                  </a:lnTo>
                  <a:lnTo>
                    <a:pt x="308673" y="237885"/>
                  </a:lnTo>
                  <a:lnTo>
                    <a:pt x="321753" y="196115"/>
                  </a:lnTo>
                  <a:lnTo>
                    <a:pt x="320359" y="186226"/>
                  </a:lnTo>
                  <a:lnTo>
                    <a:pt x="316560" y="177011"/>
                  </a:lnTo>
                  <a:lnTo>
                    <a:pt x="310748" y="169095"/>
                  </a:lnTo>
                  <a:lnTo>
                    <a:pt x="315395" y="161131"/>
                  </a:lnTo>
                  <a:lnTo>
                    <a:pt x="319090" y="152352"/>
                  </a:lnTo>
                  <a:lnTo>
                    <a:pt x="321755" y="142765"/>
                  </a:lnTo>
                  <a:lnTo>
                    <a:pt x="323308" y="132380"/>
                  </a:lnTo>
                  <a:lnTo>
                    <a:pt x="322639" y="123382"/>
                  </a:lnTo>
                  <a:lnTo>
                    <a:pt x="319346" y="114698"/>
                  </a:lnTo>
                  <a:lnTo>
                    <a:pt x="313957" y="106876"/>
                  </a:lnTo>
                  <a:lnTo>
                    <a:pt x="307002" y="100464"/>
                  </a:lnTo>
                  <a:lnTo>
                    <a:pt x="313359" y="86808"/>
                  </a:lnTo>
                  <a:lnTo>
                    <a:pt x="315961" y="71959"/>
                  </a:lnTo>
                  <a:lnTo>
                    <a:pt x="314477" y="56834"/>
                  </a:lnTo>
                  <a:lnTo>
                    <a:pt x="308576" y="42349"/>
                  </a:lnTo>
                  <a:lnTo>
                    <a:pt x="265641" y="13639"/>
                  </a:lnTo>
                  <a:lnTo>
                    <a:pt x="214053" y="9912"/>
                  </a:lnTo>
                  <a:lnTo>
                    <a:pt x="179748" y="10129"/>
                  </a:lnTo>
                  <a:lnTo>
                    <a:pt x="145420" y="9789"/>
                  </a:lnTo>
                  <a:lnTo>
                    <a:pt x="111323" y="8537"/>
                  </a:lnTo>
                  <a:lnTo>
                    <a:pt x="77888" y="5659"/>
                  </a:lnTo>
                  <a:lnTo>
                    <a:pt x="45547" y="439"/>
                  </a:lnTo>
                  <a:lnTo>
                    <a:pt x="31274" y="0"/>
                  </a:lnTo>
                  <a:close/>
                </a:path>
              </a:pathLst>
            </a:custGeom>
            <a:solidFill>
              <a:srgbClr val="F4B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77255" y="2990829"/>
              <a:ext cx="906144" cy="393065"/>
            </a:xfrm>
            <a:custGeom>
              <a:avLst/>
              <a:gdLst/>
              <a:ahLst/>
              <a:cxnLst/>
              <a:rect l="l" t="t" r="r" b="b"/>
              <a:pathLst>
                <a:path w="906145" h="393064">
                  <a:moveTo>
                    <a:pt x="888713" y="368769"/>
                  </a:moveTo>
                  <a:lnTo>
                    <a:pt x="205784" y="368769"/>
                  </a:lnTo>
                  <a:lnTo>
                    <a:pt x="208248" y="370217"/>
                  </a:lnTo>
                  <a:lnTo>
                    <a:pt x="257798" y="387238"/>
                  </a:lnTo>
                  <a:lnTo>
                    <a:pt x="304526" y="390601"/>
                  </a:lnTo>
                  <a:lnTo>
                    <a:pt x="511682" y="392919"/>
                  </a:lnTo>
                  <a:lnTo>
                    <a:pt x="563472" y="392663"/>
                  </a:lnTo>
                  <a:lnTo>
                    <a:pt x="615258" y="391858"/>
                  </a:lnTo>
                  <a:lnTo>
                    <a:pt x="667035" y="390397"/>
                  </a:lnTo>
                  <a:lnTo>
                    <a:pt x="717624" y="388229"/>
                  </a:lnTo>
                  <a:lnTo>
                    <a:pt x="768168" y="385230"/>
                  </a:lnTo>
                  <a:lnTo>
                    <a:pt x="818650" y="381320"/>
                  </a:lnTo>
                  <a:lnTo>
                    <a:pt x="869054" y="376415"/>
                  </a:lnTo>
                  <a:lnTo>
                    <a:pt x="888713" y="368769"/>
                  </a:lnTo>
                  <a:close/>
                </a:path>
                <a:path w="906145" h="393064">
                  <a:moveTo>
                    <a:pt x="37001" y="4317"/>
                  </a:moveTo>
                  <a:lnTo>
                    <a:pt x="1746" y="32397"/>
                  </a:lnTo>
                  <a:lnTo>
                    <a:pt x="0" y="50287"/>
                  </a:lnTo>
                  <a:lnTo>
                    <a:pt x="2608" y="67038"/>
                  </a:lnTo>
                  <a:lnTo>
                    <a:pt x="8509" y="82877"/>
                  </a:lnTo>
                  <a:lnTo>
                    <a:pt x="16643" y="98031"/>
                  </a:lnTo>
                  <a:lnTo>
                    <a:pt x="9856" y="110728"/>
                  </a:lnTo>
                  <a:lnTo>
                    <a:pt x="8088" y="124145"/>
                  </a:lnTo>
                  <a:lnTo>
                    <a:pt x="11022" y="137500"/>
                  </a:lnTo>
                  <a:lnTo>
                    <a:pt x="18344" y="150012"/>
                  </a:lnTo>
                  <a:lnTo>
                    <a:pt x="22866" y="155740"/>
                  </a:lnTo>
                  <a:lnTo>
                    <a:pt x="23526" y="156679"/>
                  </a:lnTo>
                  <a:lnTo>
                    <a:pt x="25939" y="159994"/>
                  </a:lnTo>
                  <a:lnTo>
                    <a:pt x="26257" y="160489"/>
                  </a:lnTo>
                  <a:lnTo>
                    <a:pt x="26434" y="160731"/>
                  </a:lnTo>
                  <a:lnTo>
                    <a:pt x="24479" y="168636"/>
                  </a:lnTo>
                  <a:lnTo>
                    <a:pt x="24177" y="176869"/>
                  </a:lnTo>
                  <a:lnTo>
                    <a:pt x="25584" y="185212"/>
                  </a:lnTo>
                  <a:lnTo>
                    <a:pt x="50606" y="232817"/>
                  </a:lnTo>
                  <a:lnTo>
                    <a:pt x="75558" y="270179"/>
                  </a:lnTo>
                  <a:lnTo>
                    <a:pt x="76028" y="271830"/>
                  </a:lnTo>
                  <a:lnTo>
                    <a:pt x="90579" y="307742"/>
                  </a:lnTo>
                  <a:lnTo>
                    <a:pt x="142002" y="360863"/>
                  </a:lnTo>
                  <a:lnTo>
                    <a:pt x="185044" y="373236"/>
                  </a:lnTo>
                  <a:lnTo>
                    <a:pt x="192266" y="372883"/>
                  </a:lnTo>
                  <a:lnTo>
                    <a:pt x="199253" y="371441"/>
                  </a:lnTo>
                  <a:lnTo>
                    <a:pt x="205784" y="368769"/>
                  </a:lnTo>
                  <a:lnTo>
                    <a:pt x="888713" y="368769"/>
                  </a:lnTo>
                  <a:lnTo>
                    <a:pt x="900439" y="356757"/>
                  </a:lnTo>
                  <a:lnTo>
                    <a:pt x="905573" y="338940"/>
                  </a:lnTo>
                  <a:lnTo>
                    <a:pt x="900601" y="318858"/>
                  </a:lnTo>
                  <a:lnTo>
                    <a:pt x="849449" y="221868"/>
                  </a:lnTo>
                  <a:lnTo>
                    <a:pt x="426713" y="221868"/>
                  </a:lnTo>
                  <a:lnTo>
                    <a:pt x="424617" y="217284"/>
                  </a:lnTo>
                  <a:lnTo>
                    <a:pt x="422585" y="212686"/>
                  </a:lnTo>
                  <a:lnTo>
                    <a:pt x="420592" y="208064"/>
                  </a:lnTo>
                  <a:lnTo>
                    <a:pt x="842153" y="208064"/>
                  </a:lnTo>
                  <a:lnTo>
                    <a:pt x="840961" y="205807"/>
                  </a:lnTo>
                  <a:lnTo>
                    <a:pt x="818430" y="166298"/>
                  </a:lnTo>
                  <a:lnTo>
                    <a:pt x="789678" y="127177"/>
                  </a:lnTo>
                  <a:lnTo>
                    <a:pt x="753541" y="92266"/>
                  </a:lnTo>
                  <a:lnTo>
                    <a:pt x="743885" y="84569"/>
                  </a:lnTo>
                  <a:lnTo>
                    <a:pt x="263937" y="84569"/>
                  </a:lnTo>
                  <a:lnTo>
                    <a:pt x="263239" y="83667"/>
                  </a:lnTo>
                  <a:lnTo>
                    <a:pt x="262505" y="82803"/>
                  </a:lnTo>
                  <a:lnTo>
                    <a:pt x="261816" y="81940"/>
                  </a:lnTo>
                  <a:lnTo>
                    <a:pt x="262934" y="81927"/>
                  </a:lnTo>
                  <a:lnTo>
                    <a:pt x="740571" y="81927"/>
                  </a:lnTo>
                  <a:lnTo>
                    <a:pt x="733481" y="76276"/>
                  </a:lnTo>
                  <a:lnTo>
                    <a:pt x="704132" y="50469"/>
                  </a:lnTo>
                  <a:lnTo>
                    <a:pt x="695251" y="41451"/>
                  </a:lnTo>
                  <a:lnTo>
                    <a:pt x="686053" y="32689"/>
                  </a:lnTo>
                  <a:lnTo>
                    <a:pt x="676332" y="24623"/>
                  </a:lnTo>
                  <a:lnTo>
                    <a:pt x="665879" y="17691"/>
                  </a:lnTo>
                  <a:lnTo>
                    <a:pt x="644376" y="8133"/>
                  </a:lnTo>
                  <a:lnTo>
                    <a:pt x="633920" y="5584"/>
                  </a:lnTo>
                  <a:lnTo>
                    <a:pt x="222142" y="5584"/>
                  </a:lnTo>
                  <a:lnTo>
                    <a:pt x="37001" y="4317"/>
                  </a:lnTo>
                  <a:close/>
                </a:path>
                <a:path w="906145" h="393064">
                  <a:moveTo>
                    <a:pt x="842153" y="208064"/>
                  </a:moveTo>
                  <a:lnTo>
                    <a:pt x="420592" y="208064"/>
                  </a:lnTo>
                  <a:lnTo>
                    <a:pt x="423284" y="211162"/>
                  </a:lnTo>
                  <a:lnTo>
                    <a:pt x="424948" y="213258"/>
                  </a:lnTo>
                  <a:lnTo>
                    <a:pt x="426103" y="219011"/>
                  </a:lnTo>
                  <a:lnTo>
                    <a:pt x="426713" y="221868"/>
                  </a:lnTo>
                  <a:lnTo>
                    <a:pt x="849449" y="221868"/>
                  </a:lnTo>
                  <a:lnTo>
                    <a:pt x="842153" y="208064"/>
                  </a:lnTo>
                  <a:close/>
                </a:path>
                <a:path w="906145" h="393064">
                  <a:moveTo>
                    <a:pt x="740571" y="81927"/>
                  </a:moveTo>
                  <a:lnTo>
                    <a:pt x="265150" y="81940"/>
                  </a:lnTo>
                  <a:lnTo>
                    <a:pt x="264680" y="82877"/>
                  </a:lnTo>
                  <a:lnTo>
                    <a:pt x="263937" y="84569"/>
                  </a:lnTo>
                  <a:lnTo>
                    <a:pt x="743885" y="84569"/>
                  </a:lnTo>
                  <a:lnTo>
                    <a:pt x="740571" y="81927"/>
                  </a:lnTo>
                  <a:close/>
                </a:path>
                <a:path w="906145" h="393064">
                  <a:moveTo>
                    <a:pt x="575316" y="0"/>
                  </a:moveTo>
                  <a:lnTo>
                    <a:pt x="421579" y="3721"/>
                  </a:lnTo>
                  <a:lnTo>
                    <a:pt x="222142" y="5584"/>
                  </a:lnTo>
                  <a:lnTo>
                    <a:pt x="633920" y="5584"/>
                  </a:lnTo>
                  <a:lnTo>
                    <a:pt x="621821" y="2635"/>
                  </a:lnTo>
                  <a:lnTo>
                    <a:pt x="598655" y="242"/>
                  </a:lnTo>
                  <a:lnTo>
                    <a:pt x="575316" y="0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1405" y="3027883"/>
              <a:ext cx="392845" cy="3704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70717" y="1612912"/>
              <a:ext cx="1048385" cy="1781810"/>
            </a:xfrm>
            <a:custGeom>
              <a:avLst/>
              <a:gdLst/>
              <a:ahLst/>
              <a:cxnLst/>
              <a:rect l="l" t="t" r="r" b="b"/>
              <a:pathLst>
                <a:path w="1048385" h="1781810">
                  <a:moveTo>
                    <a:pt x="224891" y="1196962"/>
                  </a:moveTo>
                  <a:lnTo>
                    <a:pt x="188341" y="1196962"/>
                  </a:lnTo>
                  <a:lnTo>
                    <a:pt x="188341" y="1291043"/>
                  </a:lnTo>
                  <a:lnTo>
                    <a:pt x="224891" y="1291043"/>
                  </a:lnTo>
                  <a:lnTo>
                    <a:pt x="224891" y="1196962"/>
                  </a:lnTo>
                  <a:close/>
                </a:path>
                <a:path w="1048385" h="1781810">
                  <a:moveTo>
                    <a:pt x="314807" y="1196962"/>
                  </a:moveTo>
                  <a:lnTo>
                    <a:pt x="278269" y="1196962"/>
                  </a:lnTo>
                  <a:lnTo>
                    <a:pt x="278269" y="1291043"/>
                  </a:lnTo>
                  <a:lnTo>
                    <a:pt x="314807" y="1291043"/>
                  </a:lnTo>
                  <a:lnTo>
                    <a:pt x="314807" y="1196962"/>
                  </a:lnTo>
                  <a:close/>
                </a:path>
                <a:path w="1048385" h="1781810">
                  <a:moveTo>
                    <a:pt x="404723" y="1196962"/>
                  </a:moveTo>
                  <a:lnTo>
                    <a:pt x="368173" y="1196962"/>
                  </a:lnTo>
                  <a:lnTo>
                    <a:pt x="368173" y="1291043"/>
                  </a:lnTo>
                  <a:lnTo>
                    <a:pt x="404723" y="1291043"/>
                  </a:lnTo>
                  <a:lnTo>
                    <a:pt x="404723" y="1196962"/>
                  </a:lnTo>
                  <a:close/>
                </a:path>
                <a:path w="1048385" h="1781810">
                  <a:moveTo>
                    <a:pt x="651992" y="1079360"/>
                  </a:moveTo>
                  <a:lnTo>
                    <a:pt x="615442" y="1079360"/>
                  </a:lnTo>
                  <a:lnTo>
                    <a:pt x="615442" y="1149921"/>
                  </a:lnTo>
                  <a:lnTo>
                    <a:pt x="651992" y="1149921"/>
                  </a:lnTo>
                  <a:lnTo>
                    <a:pt x="651992" y="1079360"/>
                  </a:lnTo>
                  <a:close/>
                </a:path>
                <a:path w="1048385" h="1781810">
                  <a:moveTo>
                    <a:pt x="974966" y="1051166"/>
                  </a:moveTo>
                  <a:lnTo>
                    <a:pt x="938415" y="1051166"/>
                  </a:lnTo>
                  <a:lnTo>
                    <a:pt x="938415" y="1145247"/>
                  </a:lnTo>
                  <a:lnTo>
                    <a:pt x="974966" y="1145247"/>
                  </a:lnTo>
                  <a:lnTo>
                    <a:pt x="974966" y="1051166"/>
                  </a:lnTo>
                  <a:close/>
                </a:path>
                <a:path w="1048385" h="1781810">
                  <a:moveTo>
                    <a:pt x="974966" y="857554"/>
                  </a:moveTo>
                  <a:lnTo>
                    <a:pt x="938415" y="857554"/>
                  </a:lnTo>
                  <a:lnTo>
                    <a:pt x="938415" y="951636"/>
                  </a:lnTo>
                  <a:lnTo>
                    <a:pt x="974966" y="951636"/>
                  </a:lnTo>
                  <a:lnTo>
                    <a:pt x="974966" y="857554"/>
                  </a:lnTo>
                  <a:close/>
                </a:path>
                <a:path w="1048385" h="1781810">
                  <a:moveTo>
                    <a:pt x="974966" y="663956"/>
                  </a:moveTo>
                  <a:lnTo>
                    <a:pt x="938415" y="663956"/>
                  </a:lnTo>
                  <a:lnTo>
                    <a:pt x="938415" y="758037"/>
                  </a:lnTo>
                  <a:lnTo>
                    <a:pt x="974966" y="758037"/>
                  </a:lnTo>
                  <a:lnTo>
                    <a:pt x="974966" y="663956"/>
                  </a:lnTo>
                  <a:close/>
                </a:path>
                <a:path w="1048385" h="1781810">
                  <a:moveTo>
                    <a:pt x="1048092" y="252577"/>
                  </a:moveTo>
                  <a:lnTo>
                    <a:pt x="1043305" y="201790"/>
                  </a:lnTo>
                  <a:lnTo>
                    <a:pt x="1029525" y="154419"/>
                  </a:lnTo>
                  <a:lnTo>
                    <a:pt x="1007732" y="111531"/>
                  </a:lnTo>
                  <a:lnTo>
                    <a:pt x="1003668" y="106273"/>
                  </a:lnTo>
                  <a:lnTo>
                    <a:pt x="1003668" y="252577"/>
                  </a:lnTo>
                  <a:lnTo>
                    <a:pt x="1003668" y="384340"/>
                  </a:lnTo>
                  <a:lnTo>
                    <a:pt x="1003668" y="1528876"/>
                  </a:lnTo>
                  <a:lnTo>
                    <a:pt x="1003223" y="1533499"/>
                  </a:lnTo>
                  <a:lnTo>
                    <a:pt x="999388" y="1533499"/>
                  </a:lnTo>
                  <a:lnTo>
                    <a:pt x="999388" y="1571739"/>
                  </a:lnTo>
                  <a:lnTo>
                    <a:pt x="988491" y="1609255"/>
                  </a:lnTo>
                  <a:lnTo>
                    <a:pt x="984415" y="1617256"/>
                  </a:lnTo>
                  <a:lnTo>
                    <a:pt x="962012" y="1617256"/>
                  </a:lnTo>
                  <a:lnTo>
                    <a:pt x="962012" y="1655495"/>
                  </a:lnTo>
                  <a:lnTo>
                    <a:pt x="947127" y="1674774"/>
                  </a:lnTo>
                  <a:lnTo>
                    <a:pt x="922045" y="1696872"/>
                  </a:lnTo>
                  <a:lnTo>
                    <a:pt x="921245" y="1688846"/>
                  </a:lnTo>
                  <a:lnTo>
                    <a:pt x="911923" y="1655495"/>
                  </a:lnTo>
                  <a:lnTo>
                    <a:pt x="962012" y="1655495"/>
                  </a:lnTo>
                  <a:lnTo>
                    <a:pt x="962012" y="1617256"/>
                  </a:lnTo>
                  <a:lnTo>
                    <a:pt x="898791" y="1617256"/>
                  </a:lnTo>
                  <a:lnTo>
                    <a:pt x="898791" y="1619846"/>
                  </a:lnTo>
                  <a:lnTo>
                    <a:pt x="887488" y="1594332"/>
                  </a:lnTo>
                  <a:lnTo>
                    <a:pt x="887488" y="1717954"/>
                  </a:lnTo>
                  <a:lnTo>
                    <a:pt x="885952" y="1718843"/>
                  </a:lnTo>
                  <a:lnTo>
                    <a:pt x="849896" y="1730806"/>
                  </a:lnTo>
                  <a:lnTo>
                    <a:pt x="811161" y="1734972"/>
                  </a:lnTo>
                  <a:lnTo>
                    <a:pt x="785799" y="1734972"/>
                  </a:lnTo>
                  <a:lnTo>
                    <a:pt x="781164" y="1688846"/>
                  </a:lnTo>
                  <a:lnTo>
                    <a:pt x="767308" y="1639252"/>
                  </a:lnTo>
                  <a:lnTo>
                    <a:pt x="749236" y="1598460"/>
                  </a:lnTo>
                  <a:lnTo>
                    <a:pt x="749236" y="1734972"/>
                  </a:lnTo>
                  <a:lnTo>
                    <a:pt x="645718" y="1734972"/>
                  </a:lnTo>
                  <a:lnTo>
                    <a:pt x="641083" y="1688846"/>
                  </a:lnTo>
                  <a:lnTo>
                    <a:pt x="627227" y="1639252"/>
                  </a:lnTo>
                  <a:lnTo>
                    <a:pt x="609155" y="1598434"/>
                  </a:lnTo>
                  <a:lnTo>
                    <a:pt x="609155" y="1734972"/>
                  </a:lnTo>
                  <a:lnTo>
                    <a:pt x="236905" y="1734972"/>
                  </a:lnTo>
                  <a:lnTo>
                    <a:pt x="198183" y="1730806"/>
                  </a:lnTo>
                  <a:lnTo>
                    <a:pt x="129489" y="1699907"/>
                  </a:lnTo>
                  <a:lnTo>
                    <a:pt x="77393" y="1644269"/>
                  </a:lnTo>
                  <a:lnTo>
                    <a:pt x="59601" y="1609255"/>
                  </a:lnTo>
                  <a:lnTo>
                    <a:pt x="48348" y="1570532"/>
                  </a:lnTo>
                  <a:lnTo>
                    <a:pt x="44424" y="1528876"/>
                  </a:lnTo>
                  <a:lnTo>
                    <a:pt x="44424" y="1404251"/>
                  </a:lnTo>
                  <a:lnTo>
                    <a:pt x="312597" y="1404251"/>
                  </a:lnTo>
                  <a:lnTo>
                    <a:pt x="350850" y="1409217"/>
                  </a:lnTo>
                  <a:lnTo>
                    <a:pt x="390918" y="1423644"/>
                  </a:lnTo>
                  <a:lnTo>
                    <a:pt x="431647" y="1446911"/>
                  </a:lnTo>
                  <a:lnTo>
                    <a:pt x="471906" y="1478330"/>
                  </a:lnTo>
                  <a:lnTo>
                    <a:pt x="510514" y="1517256"/>
                  </a:lnTo>
                  <a:lnTo>
                    <a:pt x="544195" y="1560245"/>
                  </a:lnTo>
                  <a:lnTo>
                    <a:pt x="571614" y="1605203"/>
                  </a:lnTo>
                  <a:lnTo>
                    <a:pt x="592074" y="1650568"/>
                  </a:lnTo>
                  <a:lnTo>
                    <a:pt x="604875" y="1694751"/>
                  </a:lnTo>
                  <a:lnTo>
                    <a:pt x="609155" y="1734972"/>
                  </a:lnTo>
                  <a:lnTo>
                    <a:pt x="609155" y="1598434"/>
                  </a:lnTo>
                  <a:lnTo>
                    <a:pt x="574763" y="1539062"/>
                  </a:lnTo>
                  <a:lnTo>
                    <a:pt x="537400" y="1491335"/>
                  </a:lnTo>
                  <a:lnTo>
                    <a:pt x="494347" y="1448168"/>
                  </a:lnTo>
                  <a:lnTo>
                    <a:pt x="449021" y="1413319"/>
                  </a:lnTo>
                  <a:lnTo>
                    <a:pt x="432752" y="1404251"/>
                  </a:lnTo>
                  <a:lnTo>
                    <a:pt x="452678" y="1404251"/>
                  </a:lnTo>
                  <a:lnTo>
                    <a:pt x="490931" y="1409217"/>
                  </a:lnTo>
                  <a:lnTo>
                    <a:pt x="530999" y="1423644"/>
                  </a:lnTo>
                  <a:lnTo>
                    <a:pt x="571728" y="1446911"/>
                  </a:lnTo>
                  <a:lnTo>
                    <a:pt x="611987" y="1478330"/>
                  </a:lnTo>
                  <a:lnTo>
                    <a:pt x="650595" y="1517256"/>
                  </a:lnTo>
                  <a:lnTo>
                    <a:pt x="684276" y="1560245"/>
                  </a:lnTo>
                  <a:lnTo>
                    <a:pt x="711695" y="1605203"/>
                  </a:lnTo>
                  <a:lnTo>
                    <a:pt x="732155" y="1650568"/>
                  </a:lnTo>
                  <a:lnTo>
                    <a:pt x="744956" y="1694751"/>
                  </a:lnTo>
                  <a:lnTo>
                    <a:pt x="749236" y="1734972"/>
                  </a:lnTo>
                  <a:lnTo>
                    <a:pt x="749236" y="1598460"/>
                  </a:lnTo>
                  <a:lnTo>
                    <a:pt x="714832" y="1539062"/>
                  </a:lnTo>
                  <a:lnTo>
                    <a:pt x="677468" y="1491335"/>
                  </a:lnTo>
                  <a:lnTo>
                    <a:pt x="634415" y="1448168"/>
                  </a:lnTo>
                  <a:lnTo>
                    <a:pt x="589102" y="1413319"/>
                  </a:lnTo>
                  <a:lnTo>
                    <a:pt x="572820" y="1404251"/>
                  </a:lnTo>
                  <a:lnTo>
                    <a:pt x="592759" y="1404251"/>
                  </a:lnTo>
                  <a:lnTo>
                    <a:pt x="630999" y="1409217"/>
                  </a:lnTo>
                  <a:lnTo>
                    <a:pt x="671068" y="1423644"/>
                  </a:lnTo>
                  <a:lnTo>
                    <a:pt x="711809" y="1446911"/>
                  </a:lnTo>
                  <a:lnTo>
                    <a:pt x="752068" y="1478330"/>
                  </a:lnTo>
                  <a:lnTo>
                    <a:pt x="790676" y="1517256"/>
                  </a:lnTo>
                  <a:lnTo>
                    <a:pt x="824357" y="1560245"/>
                  </a:lnTo>
                  <a:lnTo>
                    <a:pt x="851776" y="1605203"/>
                  </a:lnTo>
                  <a:lnTo>
                    <a:pt x="872236" y="1650568"/>
                  </a:lnTo>
                  <a:lnTo>
                    <a:pt x="885024" y="1694751"/>
                  </a:lnTo>
                  <a:lnTo>
                    <a:pt x="887488" y="1717954"/>
                  </a:lnTo>
                  <a:lnTo>
                    <a:pt x="887488" y="1594332"/>
                  </a:lnTo>
                  <a:lnTo>
                    <a:pt x="885063" y="1588846"/>
                  </a:lnTo>
                  <a:lnTo>
                    <a:pt x="874699" y="1571739"/>
                  </a:lnTo>
                  <a:lnTo>
                    <a:pt x="999388" y="1571739"/>
                  </a:lnTo>
                  <a:lnTo>
                    <a:pt x="999388" y="1533499"/>
                  </a:lnTo>
                  <a:lnTo>
                    <a:pt x="850557" y="1533499"/>
                  </a:lnTo>
                  <a:lnTo>
                    <a:pt x="817549" y="1491335"/>
                  </a:lnTo>
                  <a:lnTo>
                    <a:pt x="814209" y="1487995"/>
                  </a:lnTo>
                  <a:lnTo>
                    <a:pt x="1003668" y="1487995"/>
                  </a:lnTo>
                  <a:lnTo>
                    <a:pt x="1003668" y="1449755"/>
                  </a:lnTo>
                  <a:lnTo>
                    <a:pt x="776071" y="1449755"/>
                  </a:lnTo>
                  <a:lnTo>
                    <a:pt x="774496" y="1448168"/>
                  </a:lnTo>
                  <a:lnTo>
                    <a:pt x="729170" y="1413319"/>
                  </a:lnTo>
                  <a:lnTo>
                    <a:pt x="712901" y="1404251"/>
                  </a:lnTo>
                  <a:lnTo>
                    <a:pt x="1003668" y="1404251"/>
                  </a:lnTo>
                  <a:lnTo>
                    <a:pt x="1003668" y="1366012"/>
                  </a:lnTo>
                  <a:lnTo>
                    <a:pt x="786841" y="1366012"/>
                  </a:lnTo>
                  <a:lnTo>
                    <a:pt x="786841" y="1247660"/>
                  </a:lnTo>
                  <a:lnTo>
                    <a:pt x="859942" y="1247660"/>
                  </a:lnTo>
                  <a:lnTo>
                    <a:pt x="859942" y="1364780"/>
                  </a:lnTo>
                  <a:lnTo>
                    <a:pt x="896493" y="1364780"/>
                  </a:lnTo>
                  <a:lnTo>
                    <a:pt x="896493" y="605739"/>
                  </a:lnTo>
                  <a:lnTo>
                    <a:pt x="896505" y="555790"/>
                  </a:lnTo>
                  <a:lnTo>
                    <a:pt x="1003668" y="555790"/>
                  </a:lnTo>
                  <a:lnTo>
                    <a:pt x="1003668" y="517550"/>
                  </a:lnTo>
                  <a:lnTo>
                    <a:pt x="896505" y="517550"/>
                  </a:lnTo>
                  <a:lnTo>
                    <a:pt x="896505" y="448754"/>
                  </a:lnTo>
                  <a:lnTo>
                    <a:pt x="896505" y="422440"/>
                  </a:lnTo>
                  <a:lnTo>
                    <a:pt x="1003668" y="422440"/>
                  </a:lnTo>
                  <a:lnTo>
                    <a:pt x="1003668" y="384340"/>
                  </a:lnTo>
                  <a:lnTo>
                    <a:pt x="949032" y="384340"/>
                  </a:lnTo>
                  <a:lnTo>
                    <a:pt x="949032" y="334619"/>
                  </a:lnTo>
                  <a:lnTo>
                    <a:pt x="894219" y="334619"/>
                  </a:lnTo>
                  <a:lnTo>
                    <a:pt x="894219" y="384340"/>
                  </a:lnTo>
                  <a:lnTo>
                    <a:pt x="859942" y="384340"/>
                  </a:lnTo>
                  <a:lnTo>
                    <a:pt x="859942" y="395719"/>
                  </a:lnTo>
                  <a:lnTo>
                    <a:pt x="859942" y="1209421"/>
                  </a:lnTo>
                  <a:lnTo>
                    <a:pt x="786841" y="1209421"/>
                  </a:lnTo>
                  <a:lnTo>
                    <a:pt x="786841" y="1142492"/>
                  </a:lnTo>
                  <a:lnTo>
                    <a:pt x="859942" y="1142492"/>
                  </a:lnTo>
                  <a:lnTo>
                    <a:pt x="859942" y="1104252"/>
                  </a:lnTo>
                  <a:lnTo>
                    <a:pt x="786841" y="1104252"/>
                  </a:lnTo>
                  <a:lnTo>
                    <a:pt x="786841" y="1095819"/>
                  </a:lnTo>
                  <a:lnTo>
                    <a:pt x="750303" y="1051217"/>
                  </a:lnTo>
                  <a:lnTo>
                    <a:pt x="750303" y="1109941"/>
                  </a:lnTo>
                  <a:lnTo>
                    <a:pt x="750303" y="1366012"/>
                  </a:lnTo>
                  <a:lnTo>
                    <a:pt x="696937" y="1366012"/>
                  </a:lnTo>
                  <a:lnTo>
                    <a:pt x="696937" y="1239075"/>
                  </a:lnTo>
                  <a:lnTo>
                    <a:pt x="696937" y="1200975"/>
                  </a:lnTo>
                  <a:lnTo>
                    <a:pt x="660387" y="1200975"/>
                  </a:lnTo>
                  <a:lnTo>
                    <a:pt x="660387" y="1239075"/>
                  </a:lnTo>
                  <a:lnTo>
                    <a:pt x="660387" y="1366012"/>
                  </a:lnTo>
                  <a:lnTo>
                    <a:pt x="607021" y="1366012"/>
                  </a:lnTo>
                  <a:lnTo>
                    <a:pt x="607021" y="1239075"/>
                  </a:lnTo>
                  <a:lnTo>
                    <a:pt x="660387" y="1239075"/>
                  </a:lnTo>
                  <a:lnTo>
                    <a:pt x="660387" y="1200975"/>
                  </a:lnTo>
                  <a:lnTo>
                    <a:pt x="570471" y="1200975"/>
                  </a:lnTo>
                  <a:lnTo>
                    <a:pt x="570471" y="1239075"/>
                  </a:lnTo>
                  <a:lnTo>
                    <a:pt x="570471" y="1366012"/>
                  </a:lnTo>
                  <a:lnTo>
                    <a:pt x="517105" y="1366012"/>
                  </a:lnTo>
                  <a:lnTo>
                    <a:pt x="517105" y="1109941"/>
                  </a:lnTo>
                  <a:lnTo>
                    <a:pt x="633704" y="967638"/>
                  </a:lnTo>
                  <a:lnTo>
                    <a:pt x="750303" y="1109941"/>
                  </a:lnTo>
                  <a:lnTo>
                    <a:pt x="750303" y="1051217"/>
                  </a:lnTo>
                  <a:lnTo>
                    <a:pt x="642099" y="919124"/>
                  </a:lnTo>
                  <a:lnTo>
                    <a:pt x="593966" y="919124"/>
                  </a:lnTo>
                  <a:lnTo>
                    <a:pt x="593966" y="957364"/>
                  </a:lnTo>
                  <a:lnTo>
                    <a:pt x="490435" y="1083754"/>
                  </a:lnTo>
                  <a:lnTo>
                    <a:pt x="480555" y="1083754"/>
                  </a:lnTo>
                  <a:lnTo>
                    <a:pt x="480555" y="1121994"/>
                  </a:lnTo>
                  <a:lnTo>
                    <a:pt x="480555" y="1366012"/>
                  </a:lnTo>
                  <a:lnTo>
                    <a:pt x="452678" y="1366012"/>
                  </a:lnTo>
                  <a:lnTo>
                    <a:pt x="312597" y="1366012"/>
                  </a:lnTo>
                  <a:lnTo>
                    <a:pt x="112496" y="1366012"/>
                  </a:lnTo>
                  <a:lnTo>
                    <a:pt x="112496" y="1121994"/>
                  </a:lnTo>
                  <a:lnTo>
                    <a:pt x="480555" y="1121994"/>
                  </a:lnTo>
                  <a:lnTo>
                    <a:pt x="480555" y="1083754"/>
                  </a:lnTo>
                  <a:lnTo>
                    <a:pt x="133946" y="1083754"/>
                  </a:lnTo>
                  <a:lnTo>
                    <a:pt x="169024" y="1040930"/>
                  </a:lnTo>
                  <a:lnTo>
                    <a:pt x="173380" y="1040930"/>
                  </a:lnTo>
                  <a:lnTo>
                    <a:pt x="173380" y="1035621"/>
                  </a:lnTo>
                  <a:lnTo>
                    <a:pt x="237490" y="957364"/>
                  </a:lnTo>
                  <a:lnTo>
                    <a:pt x="542188" y="957364"/>
                  </a:lnTo>
                  <a:lnTo>
                    <a:pt x="545490" y="957427"/>
                  </a:lnTo>
                  <a:lnTo>
                    <a:pt x="593966" y="957364"/>
                  </a:lnTo>
                  <a:lnTo>
                    <a:pt x="593966" y="919124"/>
                  </a:lnTo>
                  <a:lnTo>
                    <a:pt x="583717" y="919124"/>
                  </a:lnTo>
                  <a:lnTo>
                    <a:pt x="583933" y="918908"/>
                  </a:lnTo>
                  <a:lnTo>
                    <a:pt x="859942" y="642353"/>
                  </a:lnTo>
                  <a:lnTo>
                    <a:pt x="859942" y="589381"/>
                  </a:lnTo>
                  <a:lnTo>
                    <a:pt x="828141" y="621245"/>
                  </a:lnTo>
                  <a:lnTo>
                    <a:pt x="828243" y="617778"/>
                  </a:lnTo>
                  <a:lnTo>
                    <a:pt x="794410" y="616788"/>
                  </a:lnTo>
                  <a:lnTo>
                    <a:pt x="794410" y="655053"/>
                  </a:lnTo>
                  <a:lnTo>
                    <a:pt x="752868" y="696658"/>
                  </a:lnTo>
                  <a:lnTo>
                    <a:pt x="715784" y="695579"/>
                  </a:lnTo>
                  <a:lnTo>
                    <a:pt x="715784" y="733831"/>
                  </a:lnTo>
                  <a:lnTo>
                    <a:pt x="674255" y="775449"/>
                  </a:lnTo>
                  <a:lnTo>
                    <a:pt x="637171" y="774369"/>
                  </a:lnTo>
                  <a:lnTo>
                    <a:pt x="637171" y="812622"/>
                  </a:lnTo>
                  <a:lnTo>
                    <a:pt x="595642" y="854227"/>
                  </a:lnTo>
                  <a:lnTo>
                    <a:pt x="558546" y="853147"/>
                  </a:lnTo>
                  <a:lnTo>
                    <a:pt x="558546" y="891387"/>
                  </a:lnTo>
                  <a:lnTo>
                    <a:pt x="531088" y="918908"/>
                  </a:lnTo>
                  <a:lnTo>
                    <a:pt x="395084" y="916292"/>
                  </a:lnTo>
                  <a:lnTo>
                    <a:pt x="423786" y="887425"/>
                  </a:lnTo>
                  <a:lnTo>
                    <a:pt x="558546" y="891387"/>
                  </a:lnTo>
                  <a:lnTo>
                    <a:pt x="558546" y="853147"/>
                  </a:lnTo>
                  <a:lnTo>
                    <a:pt x="460743" y="850265"/>
                  </a:lnTo>
                  <a:lnTo>
                    <a:pt x="502119" y="808647"/>
                  </a:lnTo>
                  <a:lnTo>
                    <a:pt x="637171" y="812622"/>
                  </a:lnTo>
                  <a:lnTo>
                    <a:pt x="637171" y="774369"/>
                  </a:lnTo>
                  <a:lnTo>
                    <a:pt x="539076" y="771474"/>
                  </a:lnTo>
                  <a:lnTo>
                    <a:pt x="580453" y="729856"/>
                  </a:lnTo>
                  <a:lnTo>
                    <a:pt x="715784" y="733831"/>
                  </a:lnTo>
                  <a:lnTo>
                    <a:pt x="715784" y="695579"/>
                  </a:lnTo>
                  <a:lnTo>
                    <a:pt x="617410" y="692683"/>
                  </a:lnTo>
                  <a:lnTo>
                    <a:pt x="658787" y="651065"/>
                  </a:lnTo>
                  <a:lnTo>
                    <a:pt x="794410" y="655053"/>
                  </a:lnTo>
                  <a:lnTo>
                    <a:pt x="794410" y="616788"/>
                  </a:lnTo>
                  <a:lnTo>
                    <a:pt x="695744" y="613892"/>
                  </a:lnTo>
                  <a:lnTo>
                    <a:pt x="737082" y="572325"/>
                  </a:lnTo>
                  <a:lnTo>
                    <a:pt x="859942" y="576326"/>
                  </a:lnTo>
                  <a:lnTo>
                    <a:pt x="859942" y="538073"/>
                  </a:lnTo>
                  <a:lnTo>
                    <a:pt x="773925" y="535266"/>
                  </a:lnTo>
                  <a:lnTo>
                    <a:pt x="859942" y="448754"/>
                  </a:lnTo>
                  <a:lnTo>
                    <a:pt x="859942" y="395719"/>
                  </a:lnTo>
                  <a:lnTo>
                    <a:pt x="339496" y="919124"/>
                  </a:lnTo>
                  <a:lnTo>
                    <a:pt x="221843" y="919124"/>
                  </a:lnTo>
                  <a:lnTo>
                    <a:pt x="222084" y="918959"/>
                  </a:lnTo>
                  <a:lnTo>
                    <a:pt x="228003" y="909789"/>
                  </a:lnTo>
                  <a:lnTo>
                    <a:pt x="242417" y="887425"/>
                  </a:lnTo>
                  <a:lnTo>
                    <a:pt x="249872" y="848868"/>
                  </a:lnTo>
                  <a:lnTo>
                    <a:pt x="249872" y="672795"/>
                  </a:lnTo>
                  <a:lnTo>
                    <a:pt x="242417" y="634238"/>
                  </a:lnTo>
                  <a:lnTo>
                    <a:pt x="228003" y="611886"/>
                  </a:lnTo>
                  <a:lnTo>
                    <a:pt x="222084" y="602716"/>
                  </a:lnTo>
                  <a:lnTo>
                    <a:pt x="219062" y="600583"/>
                  </a:lnTo>
                  <a:lnTo>
                    <a:pt x="219062" y="921092"/>
                  </a:lnTo>
                  <a:lnTo>
                    <a:pt x="173380" y="976871"/>
                  </a:lnTo>
                  <a:lnTo>
                    <a:pt x="173380" y="944168"/>
                  </a:lnTo>
                  <a:lnTo>
                    <a:pt x="191960" y="940219"/>
                  </a:lnTo>
                  <a:lnTo>
                    <a:pt x="219062" y="921092"/>
                  </a:lnTo>
                  <a:lnTo>
                    <a:pt x="219062" y="600583"/>
                  </a:lnTo>
                  <a:lnTo>
                    <a:pt x="213321" y="596531"/>
                  </a:lnTo>
                  <a:lnTo>
                    <a:pt x="213321" y="672795"/>
                  </a:lnTo>
                  <a:lnTo>
                    <a:pt x="213321" y="848868"/>
                  </a:lnTo>
                  <a:lnTo>
                    <a:pt x="208737" y="872553"/>
                  </a:lnTo>
                  <a:lnTo>
                    <a:pt x="196253" y="891921"/>
                  </a:lnTo>
                  <a:lnTo>
                    <a:pt x="177736" y="904989"/>
                  </a:lnTo>
                  <a:lnTo>
                    <a:pt x="173380" y="905916"/>
                  </a:lnTo>
                  <a:lnTo>
                    <a:pt x="173380" y="736803"/>
                  </a:lnTo>
                  <a:lnTo>
                    <a:pt x="136829" y="736803"/>
                  </a:lnTo>
                  <a:lnTo>
                    <a:pt x="136829" y="905916"/>
                  </a:lnTo>
                  <a:lnTo>
                    <a:pt x="132461" y="904989"/>
                  </a:lnTo>
                  <a:lnTo>
                    <a:pt x="113957" y="891921"/>
                  </a:lnTo>
                  <a:lnTo>
                    <a:pt x="101460" y="872553"/>
                  </a:lnTo>
                  <a:lnTo>
                    <a:pt x="96875" y="848868"/>
                  </a:lnTo>
                  <a:lnTo>
                    <a:pt x="96875" y="672795"/>
                  </a:lnTo>
                  <a:lnTo>
                    <a:pt x="101460" y="649109"/>
                  </a:lnTo>
                  <a:lnTo>
                    <a:pt x="113957" y="629742"/>
                  </a:lnTo>
                  <a:lnTo>
                    <a:pt x="132461" y="616673"/>
                  </a:lnTo>
                  <a:lnTo>
                    <a:pt x="155105" y="611886"/>
                  </a:lnTo>
                  <a:lnTo>
                    <a:pt x="177736" y="616673"/>
                  </a:lnTo>
                  <a:lnTo>
                    <a:pt x="196253" y="629742"/>
                  </a:lnTo>
                  <a:lnTo>
                    <a:pt x="208737" y="649109"/>
                  </a:lnTo>
                  <a:lnTo>
                    <a:pt x="213321" y="672795"/>
                  </a:lnTo>
                  <a:lnTo>
                    <a:pt x="213321" y="596531"/>
                  </a:lnTo>
                  <a:lnTo>
                    <a:pt x="191960" y="581444"/>
                  </a:lnTo>
                  <a:lnTo>
                    <a:pt x="155105" y="573646"/>
                  </a:lnTo>
                  <a:lnTo>
                    <a:pt x="118249" y="581444"/>
                  </a:lnTo>
                  <a:lnTo>
                    <a:pt x="88112" y="602716"/>
                  </a:lnTo>
                  <a:lnTo>
                    <a:pt x="67792" y="634238"/>
                  </a:lnTo>
                  <a:lnTo>
                    <a:pt x="60325" y="672795"/>
                  </a:lnTo>
                  <a:lnTo>
                    <a:pt x="60325" y="848868"/>
                  </a:lnTo>
                  <a:lnTo>
                    <a:pt x="67792" y="887425"/>
                  </a:lnTo>
                  <a:lnTo>
                    <a:pt x="88112" y="918959"/>
                  </a:lnTo>
                  <a:lnTo>
                    <a:pt x="118249" y="940219"/>
                  </a:lnTo>
                  <a:lnTo>
                    <a:pt x="136829" y="944168"/>
                  </a:lnTo>
                  <a:lnTo>
                    <a:pt x="136829" y="1021499"/>
                  </a:lnTo>
                  <a:lnTo>
                    <a:pt x="75946" y="1095819"/>
                  </a:lnTo>
                  <a:lnTo>
                    <a:pt x="75946" y="1366012"/>
                  </a:lnTo>
                  <a:lnTo>
                    <a:pt x="44424" y="1366012"/>
                  </a:lnTo>
                  <a:lnTo>
                    <a:pt x="44424" y="252577"/>
                  </a:lnTo>
                  <a:lnTo>
                    <a:pt x="48348" y="210934"/>
                  </a:lnTo>
                  <a:lnTo>
                    <a:pt x="59601" y="172212"/>
                  </a:lnTo>
                  <a:lnTo>
                    <a:pt x="77393" y="137198"/>
                  </a:lnTo>
                  <a:lnTo>
                    <a:pt x="100952" y="106680"/>
                  </a:lnTo>
                  <a:lnTo>
                    <a:pt x="162140" y="62598"/>
                  </a:lnTo>
                  <a:lnTo>
                    <a:pt x="236905" y="46469"/>
                  </a:lnTo>
                  <a:lnTo>
                    <a:pt x="811161" y="46469"/>
                  </a:lnTo>
                  <a:lnTo>
                    <a:pt x="849896" y="50647"/>
                  </a:lnTo>
                  <a:lnTo>
                    <a:pt x="918603" y="81546"/>
                  </a:lnTo>
                  <a:lnTo>
                    <a:pt x="970699" y="137198"/>
                  </a:lnTo>
                  <a:lnTo>
                    <a:pt x="988491" y="172212"/>
                  </a:lnTo>
                  <a:lnTo>
                    <a:pt x="999744" y="210934"/>
                  </a:lnTo>
                  <a:lnTo>
                    <a:pt x="1003668" y="252577"/>
                  </a:lnTo>
                  <a:lnTo>
                    <a:pt x="1003668" y="106273"/>
                  </a:lnTo>
                  <a:lnTo>
                    <a:pt x="978852" y="74155"/>
                  </a:lnTo>
                  <a:lnTo>
                    <a:pt x="947445" y="46469"/>
                  </a:lnTo>
                  <a:lnTo>
                    <a:pt x="903541" y="19926"/>
                  </a:lnTo>
                  <a:lnTo>
                    <a:pt x="858989" y="5156"/>
                  </a:lnTo>
                  <a:lnTo>
                    <a:pt x="811161" y="0"/>
                  </a:lnTo>
                  <a:lnTo>
                    <a:pt x="236905" y="0"/>
                  </a:lnTo>
                  <a:lnTo>
                    <a:pt x="189090" y="5156"/>
                  </a:lnTo>
                  <a:lnTo>
                    <a:pt x="144538" y="19926"/>
                  </a:lnTo>
                  <a:lnTo>
                    <a:pt x="104254" y="43281"/>
                  </a:lnTo>
                  <a:lnTo>
                    <a:pt x="69227" y="74155"/>
                  </a:lnTo>
                  <a:lnTo>
                    <a:pt x="40360" y="111531"/>
                  </a:lnTo>
                  <a:lnTo>
                    <a:pt x="18567" y="154419"/>
                  </a:lnTo>
                  <a:lnTo>
                    <a:pt x="4800" y="201790"/>
                  </a:lnTo>
                  <a:lnTo>
                    <a:pt x="0" y="252577"/>
                  </a:lnTo>
                  <a:lnTo>
                    <a:pt x="0" y="1528876"/>
                  </a:lnTo>
                  <a:lnTo>
                    <a:pt x="4800" y="1579664"/>
                  </a:lnTo>
                  <a:lnTo>
                    <a:pt x="18567" y="1627035"/>
                  </a:lnTo>
                  <a:lnTo>
                    <a:pt x="40360" y="1669923"/>
                  </a:lnTo>
                  <a:lnTo>
                    <a:pt x="69227" y="1707299"/>
                  </a:lnTo>
                  <a:lnTo>
                    <a:pt x="104254" y="1738172"/>
                  </a:lnTo>
                  <a:lnTo>
                    <a:pt x="144538" y="1761528"/>
                  </a:lnTo>
                  <a:lnTo>
                    <a:pt x="189090" y="1776298"/>
                  </a:lnTo>
                  <a:lnTo>
                    <a:pt x="236905" y="1781441"/>
                  </a:lnTo>
                  <a:lnTo>
                    <a:pt x="811161" y="1781441"/>
                  </a:lnTo>
                  <a:lnTo>
                    <a:pt x="858989" y="1776298"/>
                  </a:lnTo>
                  <a:lnTo>
                    <a:pt x="903541" y="1761528"/>
                  </a:lnTo>
                  <a:lnTo>
                    <a:pt x="943825" y="1738172"/>
                  </a:lnTo>
                  <a:lnTo>
                    <a:pt x="978852" y="1707299"/>
                  </a:lnTo>
                  <a:lnTo>
                    <a:pt x="1007732" y="1669923"/>
                  </a:lnTo>
                  <a:lnTo>
                    <a:pt x="1029525" y="1627035"/>
                  </a:lnTo>
                  <a:lnTo>
                    <a:pt x="1043305" y="1579664"/>
                  </a:lnTo>
                  <a:lnTo>
                    <a:pt x="1048092" y="1528876"/>
                  </a:lnTo>
                  <a:lnTo>
                    <a:pt x="1048092" y="252577"/>
                  </a:lnTo>
                  <a:close/>
                </a:path>
              </a:pathLst>
            </a:custGeom>
            <a:solidFill>
              <a:srgbClr val="372E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65559" y="3640721"/>
              <a:ext cx="188595" cy="1569720"/>
            </a:xfrm>
            <a:custGeom>
              <a:avLst/>
              <a:gdLst/>
              <a:ahLst/>
              <a:cxnLst/>
              <a:rect l="l" t="t" r="r" b="b"/>
              <a:pathLst>
                <a:path w="188595" h="1569720">
                  <a:moveTo>
                    <a:pt x="188290" y="0"/>
                  </a:moveTo>
                  <a:lnTo>
                    <a:pt x="161582" y="0"/>
                  </a:lnTo>
                  <a:lnTo>
                    <a:pt x="161582" y="1541780"/>
                  </a:lnTo>
                  <a:lnTo>
                    <a:pt x="0" y="1541780"/>
                  </a:lnTo>
                  <a:lnTo>
                    <a:pt x="0" y="1563370"/>
                  </a:lnTo>
                  <a:lnTo>
                    <a:pt x="0" y="1569720"/>
                  </a:lnTo>
                  <a:lnTo>
                    <a:pt x="185356" y="1569720"/>
                  </a:lnTo>
                  <a:lnTo>
                    <a:pt x="185356" y="1563370"/>
                  </a:lnTo>
                  <a:lnTo>
                    <a:pt x="188290" y="1563370"/>
                  </a:lnTo>
                  <a:lnTo>
                    <a:pt x="188290" y="1541780"/>
                  </a:lnTo>
                  <a:lnTo>
                    <a:pt x="188290" y="0"/>
                  </a:lnTo>
                  <a:close/>
                </a:path>
              </a:pathLst>
            </a:custGeom>
            <a:solidFill>
              <a:srgbClr val="808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82688" y="3088097"/>
              <a:ext cx="1048105" cy="17814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70000" y="4320974"/>
              <a:ext cx="1048092" cy="17814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846427" y="3124174"/>
            <a:ext cx="226060" cy="236220"/>
            <a:chOff x="1846427" y="3124174"/>
            <a:chExt cx="226060" cy="236220"/>
          </a:xfrm>
        </p:grpSpPr>
        <p:sp>
          <p:nvSpPr>
            <p:cNvPr id="19" name="object 19"/>
            <p:cNvSpPr/>
            <p:nvPr/>
          </p:nvSpPr>
          <p:spPr>
            <a:xfrm>
              <a:off x="1846427" y="3124174"/>
              <a:ext cx="226060" cy="236220"/>
            </a:xfrm>
            <a:custGeom>
              <a:avLst/>
              <a:gdLst/>
              <a:ahLst/>
              <a:cxnLst/>
              <a:rect l="l" t="t" r="r" b="b"/>
              <a:pathLst>
                <a:path w="226060" h="236220">
                  <a:moveTo>
                    <a:pt x="225564" y="0"/>
                  </a:moveTo>
                  <a:lnTo>
                    <a:pt x="0" y="0"/>
                  </a:lnTo>
                  <a:lnTo>
                    <a:pt x="0" y="236016"/>
                  </a:lnTo>
                  <a:lnTo>
                    <a:pt x="225564" y="236016"/>
                  </a:lnTo>
                  <a:lnTo>
                    <a:pt x="225564" y="0"/>
                  </a:lnTo>
                  <a:close/>
                </a:path>
              </a:pathLst>
            </a:custGeom>
            <a:solidFill>
              <a:srgbClr val="F4B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76679" y="3147110"/>
              <a:ext cx="153703" cy="2130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173195" y="2479912"/>
            <a:ext cx="65024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25" dirty="0">
                <a:solidFill>
                  <a:srgbClr val="F4B333"/>
                </a:solidFill>
                <a:latin typeface="ProximaNova-Extrabld"/>
                <a:cs typeface="ProximaNova-Extrabld"/>
              </a:rPr>
              <a:t>SUGAR</a:t>
            </a:r>
            <a:r>
              <a:rPr sz="800" b="1" spc="-65" dirty="0">
                <a:solidFill>
                  <a:srgbClr val="F4B333"/>
                </a:solidFill>
                <a:latin typeface="ProximaNova-Extrabld"/>
                <a:cs typeface="ProximaNova-Extrabld"/>
              </a:rPr>
              <a:t> </a:t>
            </a:r>
            <a:r>
              <a:rPr sz="800" b="1" spc="-25" dirty="0">
                <a:solidFill>
                  <a:srgbClr val="F4B333"/>
                </a:solidFill>
                <a:latin typeface="ProximaNova-Extrabld"/>
                <a:cs typeface="ProximaNova-Extrabld"/>
              </a:rPr>
              <a:t>CANE</a:t>
            </a:r>
            <a:endParaRPr sz="800">
              <a:latin typeface="ProximaNova-Extrabld"/>
              <a:cs typeface="ProximaNova-Extrab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79591" y="4088309"/>
            <a:ext cx="81153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30" dirty="0">
                <a:solidFill>
                  <a:srgbClr val="808A99"/>
                </a:solidFill>
                <a:latin typeface="ProximaNova-Extrabld"/>
                <a:cs typeface="ProximaNova-Extrabld"/>
              </a:rPr>
              <a:t>BAGASSE</a:t>
            </a:r>
            <a:r>
              <a:rPr sz="800" b="1" spc="-45" dirty="0">
                <a:solidFill>
                  <a:srgbClr val="808A99"/>
                </a:solidFill>
                <a:latin typeface="ProximaNova-Extrabld"/>
                <a:cs typeface="ProximaNova-Extrabld"/>
              </a:rPr>
              <a:t> </a:t>
            </a:r>
            <a:r>
              <a:rPr sz="800" b="1" spc="-25" dirty="0">
                <a:solidFill>
                  <a:srgbClr val="808A99"/>
                </a:solidFill>
                <a:latin typeface="ProximaNova-Extrabld"/>
                <a:cs typeface="ProximaNova-Extrabld"/>
              </a:rPr>
              <a:t>ASHES</a:t>
            </a:r>
            <a:endParaRPr sz="800" dirty="0">
              <a:latin typeface="ProximaNova-Extrabld"/>
              <a:cs typeface="ProximaNova-Extrab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08936" y="3656227"/>
            <a:ext cx="123189" cy="4908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750" b="1" spc="25" dirty="0">
                <a:solidFill>
                  <a:srgbClr val="BABC33"/>
                </a:solidFill>
                <a:latin typeface="ProximaNova-Extrabld"/>
                <a:cs typeface="ProximaNova-Extrabld"/>
              </a:rPr>
              <a:t>BAGASSE</a:t>
            </a:r>
            <a:endParaRPr sz="750">
              <a:latin typeface="ProximaNova-Extrabld"/>
              <a:cs typeface="ProximaNova-Extrab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34859" y="1851247"/>
            <a:ext cx="119761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25" dirty="0">
                <a:solidFill>
                  <a:srgbClr val="BABC33"/>
                </a:solidFill>
                <a:latin typeface="ProximaNova-Extrabld"/>
                <a:cs typeface="ProximaNova-Extrabld"/>
              </a:rPr>
              <a:t>ORGANIC CANE</a:t>
            </a:r>
            <a:r>
              <a:rPr sz="800" b="1" spc="-45" dirty="0">
                <a:solidFill>
                  <a:srgbClr val="BABC33"/>
                </a:solidFill>
                <a:latin typeface="ProximaNova-Extrabld"/>
                <a:cs typeface="ProximaNova-Extrabld"/>
              </a:rPr>
              <a:t> </a:t>
            </a:r>
            <a:r>
              <a:rPr sz="800" b="1" spc="-20" dirty="0">
                <a:solidFill>
                  <a:srgbClr val="BABC33"/>
                </a:solidFill>
                <a:latin typeface="ProximaNova-Extrabld"/>
                <a:cs typeface="ProximaNova-Extrabld"/>
              </a:rPr>
              <a:t>RESIDUE</a:t>
            </a:r>
            <a:endParaRPr sz="800">
              <a:latin typeface="ProximaNova-Extrabld"/>
              <a:cs typeface="ProximaNova-Extrab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72460" y="1909556"/>
            <a:ext cx="499109" cy="22097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335" marR="5080" indent="-1270">
              <a:lnSpc>
                <a:spcPct val="72200"/>
              </a:lnSpc>
              <a:spcBef>
                <a:spcPts val="240"/>
              </a:spcBef>
            </a:pPr>
            <a:r>
              <a:rPr sz="800" b="1" spc="-20" dirty="0">
                <a:latin typeface="ProximaNova-Extrabld"/>
                <a:cs typeface="ProximaNova-Extrabld"/>
              </a:rPr>
              <a:t>FINISHED  </a:t>
            </a:r>
            <a:r>
              <a:rPr sz="800" b="1" spc="-25" dirty="0">
                <a:latin typeface="ProximaNova-Extrabld"/>
                <a:cs typeface="ProximaNova-Extrabld"/>
              </a:rPr>
              <a:t>PRODUCT</a:t>
            </a:r>
            <a:endParaRPr sz="800">
              <a:latin typeface="ProximaNova-Extrabld"/>
              <a:cs typeface="ProximaNova-Extrab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73487" y="6113810"/>
            <a:ext cx="673100" cy="4127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165100">
              <a:lnSpc>
                <a:spcPct val="72300"/>
              </a:lnSpc>
              <a:spcBef>
                <a:spcPts val="370"/>
              </a:spcBef>
            </a:pPr>
            <a:r>
              <a:rPr sz="800" b="1" spc="-25" dirty="0">
                <a:latin typeface="ProximaNova-Extrabld"/>
                <a:cs typeface="ProximaNova-Extrabld"/>
              </a:rPr>
              <a:t>N</a:t>
            </a:r>
            <a:r>
              <a:rPr sz="800" b="1" spc="-75" dirty="0">
                <a:latin typeface="ProximaNova-Extrabld"/>
                <a:cs typeface="ProximaNova-Extrabld"/>
              </a:rPr>
              <a:t>A</a:t>
            </a:r>
            <a:r>
              <a:rPr sz="800" b="1" spc="-20" dirty="0">
                <a:latin typeface="ProximaNova-Extrabld"/>
                <a:cs typeface="ProximaNova-Extrabld"/>
              </a:rPr>
              <a:t>TIONAL  GRID  </a:t>
            </a:r>
            <a:r>
              <a:rPr sz="800" b="1" spc="-25" dirty="0">
                <a:latin typeface="ProximaNova-Extrabld"/>
                <a:cs typeface="ProximaNova-Extrabld"/>
              </a:rPr>
              <a:t>ENERGY</a:t>
            </a:r>
            <a:endParaRPr sz="800">
              <a:latin typeface="ProximaNova-Extrabld"/>
              <a:cs typeface="ProximaNova-Extrabld"/>
            </a:endParaRPr>
          </a:p>
          <a:p>
            <a:pPr marL="12700">
              <a:lnSpc>
                <a:spcPts val="695"/>
              </a:lnSpc>
            </a:pPr>
            <a:r>
              <a:rPr sz="800" b="1" spc="-25" dirty="0">
                <a:latin typeface="ProximaNova-Extrabld"/>
                <a:cs typeface="ProximaNova-Extrabld"/>
              </a:rPr>
              <a:t>PRODUCTION</a:t>
            </a:r>
            <a:endParaRPr sz="800">
              <a:latin typeface="ProximaNova-Extrabld"/>
              <a:cs typeface="ProximaNova-Extrab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68620" y="3375171"/>
            <a:ext cx="1021715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25" dirty="0">
                <a:solidFill>
                  <a:srgbClr val="7B6756"/>
                </a:solidFill>
                <a:latin typeface="ProximaNova-Extrabld"/>
                <a:cs typeface="ProximaNova-Extrabld"/>
              </a:rPr>
              <a:t>ORGANIC</a:t>
            </a:r>
            <a:r>
              <a:rPr sz="800" b="1" spc="-45" dirty="0">
                <a:solidFill>
                  <a:srgbClr val="7B6756"/>
                </a:solidFill>
                <a:latin typeface="ProximaNova-Extrabld"/>
                <a:cs typeface="ProximaNova-Extrabld"/>
              </a:rPr>
              <a:t> </a:t>
            </a:r>
            <a:r>
              <a:rPr sz="800" b="1" spc="-20" dirty="0">
                <a:solidFill>
                  <a:srgbClr val="7B6756"/>
                </a:solidFill>
                <a:latin typeface="ProximaNova-Extrabld"/>
                <a:cs typeface="ProximaNova-Extrabld"/>
              </a:rPr>
              <a:t>FERTILISER</a:t>
            </a:r>
            <a:endParaRPr sz="800">
              <a:latin typeface="ProximaNova-Extrabld"/>
              <a:cs typeface="ProximaNova-Extrab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16304" y="3902571"/>
            <a:ext cx="123189" cy="11156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750" b="1" spc="30" dirty="0">
                <a:solidFill>
                  <a:srgbClr val="808A99"/>
                </a:solidFill>
                <a:latin typeface="ProximaNova-Extrabld"/>
                <a:cs typeface="ProximaNova-Extrabld"/>
              </a:rPr>
              <a:t>STEAM </a:t>
            </a:r>
            <a:r>
              <a:rPr sz="750" b="1" spc="35" dirty="0">
                <a:solidFill>
                  <a:srgbClr val="808A99"/>
                </a:solidFill>
                <a:latin typeface="ProximaNova-Extrabld"/>
                <a:cs typeface="ProximaNova-Extrabld"/>
              </a:rPr>
              <a:t>&amp;</a:t>
            </a:r>
            <a:r>
              <a:rPr sz="750" b="1" spc="-70" dirty="0">
                <a:solidFill>
                  <a:srgbClr val="808A99"/>
                </a:solidFill>
                <a:latin typeface="ProximaNova-Extrabld"/>
                <a:cs typeface="ProximaNova-Extrabld"/>
              </a:rPr>
              <a:t> </a:t>
            </a:r>
            <a:r>
              <a:rPr sz="750" b="1" spc="30" dirty="0">
                <a:solidFill>
                  <a:srgbClr val="808A99"/>
                </a:solidFill>
                <a:latin typeface="ProximaNova-Extrabld"/>
                <a:cs typeface="ProximaNova-Extrabld"/>
              </a:rPr>
              <a:t>ELECTRICITY</a:t>
            </a:r>
            <a:endParaRPr sz="750">
              <a:latin typeface="ProximaNova-Extrabld"/>
              <a:cs typeface="ProximaNova-Extrab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678525" y="5560741"/>
            <a:ext cx="625475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30" dirty="0">
                <a:solidFill>
                  <a:srgbClr val="808A99"/>
                </a:solidFill>
                <a:latin typeface="ProximaNova-Extrabld"/>
                <a:cs typeface="ProximaNova-Extrabld"/>
              </a:rPr>
              <a:t>COAL</a:t>
            </a:r>
            <a:r>
              <a:rPr sz="800" b="1" spc="-55" dirty="0">
                <a:solidFill>
                  <a:srgbClr val="808A99"/>
                </a:solidFill>
                <a:latin typeface="ProximaNova-Extrabld"/>
                <a:cs typeface="ProximaNova-Extrabld"/>
              </a:rPr>
              <a:t> </a:t>
            </a:r>
            <a:r>
              <a:rPr sz="800" b="1" spc="-25" dirty="0">
                <a:solidFill>
                  <a:srgbClr val="808A99"/>
                </a:solidFill>
                <a:latin typeface="ProximaNova-Extrabld"/>
                <a:cs typeface="ProximaNova-Extrabld"/>
              </a:rPr>
              <a:t>ASHES</a:t>
            </a:r>
            <a:endParaRPr sz="800">
              <a:latin typeface="ProximaNova-Extrabld"/>
              <a:cs typeface="ProximaNova-Extrab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59321" y="5289524"/>
            <a:ext cx="97155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25" dirty="0">
                <a:solidFill>
                  <a:srgbClr val="372E2C"/>
                </a:solidFill>
                <a:latin typeface="ProximaNova-Extrabld"/>
                <a:cs typeface="ProximaNova-Extrabld"/>
              </a:rPr>
              <a:t>SUGARCANE</a:t>
            </a:r>
            <a:r>
              <a:rPr sz="800" b="1" spc="-55" dirty="0">
                <a:solidFill>
                  <a:srgbClr val="372E2C"/>
                </a:solidFill>
                <a:latin typeface="ProximaNova-Extrabld"/>
                <a:cs typeface="ProximaNova-Extrabld"/>
              </a:rPr>
              <a:t> </a:t>
            </a:r>
            <a:r>
              <a:rPr sz="800" b="1" spc="-25" dirty="0">
                <a:solidFill>
                  <a:srgbClr val="372E2C"/>
                </a:solidFill>
                <a:latin typeface="ProximaNova-Extrabld"/>
                <a:cs typeface="ProximaNova-Extrabld"/>
              </a:rPr>
              <a:t>TRASH</a:t>
            </a:r>
            <a:endParaRPr sz="800">
              <a:latin typeface="ProximaNova-Extrabld"/>
              <a:cs typeface="ProximaNova-Extrab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04344" y="3796195"/>
            <a:ext cx="1289050" cy="410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825"/>
              </a:lnSpc>
              <a:spcBef>
                <a:spcPts val="105"/>
              </a:spcBef>
            </a:pPr>
            <a:r>
              <a:rPr sz="800" b="1" spc="-25" dirty="0">
                <a:solidFill>
                  <a:srgbClr val="F4B333"/>
                </a:solidFill>
                <a:latin typeface="ProximaNova-Extrabld"/>
                <a:cs typeface="ProximaNova-Extrabld"/>
              </a:rPr>
              <a:t>FOR CONSTRUCTIONS</a:t>
            </a:r>
            <a:r>
              <a:rPr sz="800" b="1" spc="-20" dirty="0">
                <a:solidFill>
                  <a:srgbClr val="F4B333"/>
                </a:solidFill>
                <a:latin typeface="ProximaNova-Extrabld"/>
                <a:cs typeface="ProximaNova-Extrabld"/>
              </a:rPr>
              <a:t> </a:t>
            </a:r>
            <a:r>
              <a:rPr sz="800" b="1" spc="-25" dirty="0">
                <a:solidFill>
                  <a:srgbClr val="F4B333"/>
                </a:solidFill>
                <a:latin typeface="ProximaNova-Extrabld"/>
                <a:cs typeface="ProximaNova-Extrabld"/>
              </a:rPr>
              <a:t>USE</a:t>
            </a:r>
            <a:endParaRPr sz="800">
              <a:latin typeface="ProximaNova-Extrabld"/>
              <a:cs typeface="ProximaNova-Extrabld"/>
            </a:endParaRPr>
          </a:p>
          <a:p>
            <a:pPr marL="48260" indent="-36195">
              <a:lnSpc>
                <a:spcPts val="720"/>
              </a:lnSpc>
              <a:buSzPct val="93333"/>
              <a:buFont typeface="ProximaNova-Extrabld"/>
              <a:buChar char="•"/>
              <a:tabLst>
                <a:tab pos="48895" algn="l"/>
              </a:tabLst>
            </a:pPr>
            <a:r>
              <a:rPr sz="750" spc="-25" dirty="0">
                <a:solidFill>
                  <a:srgbClr val="F4B333"/>
                </a:solidFill>
                <a:latin typeface="Proxima Nova Rg"/>
                <a:cs typeface="Proxima Nova Rg"/>
              </a:rPr>
              <a:t>CEMENT</a:t>
            </a:r>
            <a:r>
              <a:rPr sz="750" spc="-15" dirty="0">
                <a:solidFill>
                  <a:srgbClr val="F4B333"/>
                </a:solidFill>
                <a:latin typeface="Proxima Nova Rg"/>
                <a:cs typeface="Proxima Nova Rg"/>
              </a:rPr>
              <a:t> </a:t>
            </a:r>
            <a:r>
              <a:rPr sz="750" spc="-20" dirty="0">
                <a:solidFill>
                  <a:srgbClr val="F4B333"/>
                </a:solidFill>
                <a:latin typeface="Proxima Nova Rg"/>
                <a:cs typeface="Proxima Nova Rg"/>
              </a:rPr>
              <a:t>ADDITIVES,</a:t>
            </a:r>
            <a:endParaRPr sz="750">
              <a:latin typeface="Proxima Nova Rg"/>
              <a:cs typeface="Proxima Nova Rg"/>
            </a:endParaRPr>
          </a:p>
          <a:p>
            <a:pPr marL="12700">
              <a:lnSpc>
                <a:spcPts val="690"/>
              </a:lnSpc>
            </a:pPr>
            <a:r>
              <a:rPr sz="750" spc="-25" dirty="0">
                <a:solidFill>
                  <a:srgbClr val="F4B333"/>
                </a:solidFill>
                <a:latin typeface="Proxima Nova Rg"/>
                <a:cs typeface="Proxima Nova Rg"/>
              </a:rPr>
              <a:t>•ROCKSAND</a:t>
            </a:r>
            <a:r>
              <a:rPr sz="750" spc="-15" dirty="0">
                <a:solidFill>
                  <a:srgbClr val="F4B333"/>
                </a:solidFill>
                <a:latin typeface="Proxima Nova Rg"/>
                <a:cs typeface="Proxima Nova Rg"/>
              </a:rPr>
              <a:t> </a:t>
            </a:r>
            <a:r>
              <a:rPr sz="750" spc="-25" dirty="0">
                <a:solidFill>
                  <a:srgbClr val="F4B333"/>
                </a:solidFill>
                <a:latin typeface="Proxima Nova Rg"/>
                <a:cs typeface="Proxima Nova Rg"/>
              </a:rPr>
              <a:t>AND</a:t>
            </a:r>
            <a:endParaRPr sz="750">
              <a:latin typeface="Proxima Nova Rg"/>
              <a:cs typeface="Proxima Nova Rg"/>
            </a:endParaRPr>
          </a:p>
          <a:p>
            <a:pPr marL="12700">
              <a:lnSpc>
                <a:spcPts val="795"/>
              </a:lnSpc>
            </a:pPr>
            <a:r>
              <a:rPr sz="750" spc="-25" dirty="0">
                <a:solidFill>
                  <a:srgbClr val="F4B333"/>
                </a:solidFill>
                <a:latin typeface="Proxima Nova Rg"/>
                <a:cs typeface="Proxima Nova Rg"/>
              </a:rPr>
              <a:t>•BLOCKS</a:t>
            </a:r>
            <a:endParaRPr sz="750">
              <a:latin typeface="Proxima Nova Rg"/>
              <a:cs typeface="Proxima Nova Rg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34737" y="6151696"/>
            <a:ext cx="118325" cy="3425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60022" y="3472141"/>
            <a:ext cx="27305" cy="93345"/>
          </a:xfrm>
          <a:custGeom>
            <a:avLst/>
            <a:gdLst/>
            <a:ahLst/>
            <a:cxnLst/>
            <a:rect l="l" t="t" r="r" b="b"/>
            <a:pathLst>
              <a:path w="27304" h="93345">
                <a:moveTo>
                  <a:pt x="26746" y="0"/>
                </a:moveTo>
                <a:lnTo>
                  <a:pt x="0" y="0"/>
                </a:lnTo>
                <a:lnTo>
                  <a:pt x="0" y="93002"/>
                </a:lnTo>
                <a:lnTo>
                  <a:pt x="26746" y="93002"/>
                </a:lnTo>
                <a:lnTo>
                  <a:pt x="26746" y="0"/>
                </a:lnTo>
                <a:close/>
              </a:path>
            </a:pathLst>
          </a:custGeom>
          <a:solidFill>
            <a:srgbClr val="BAB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60022" y="3645903"/>
            <a:ext cx="27305" cy="560070"/>
          </a:xfrm>
          <a:custGeom>
            <a:avLst/>
            <a:gdLst/>
            <a:ahLst/>
            <a:cxnLst/>
            <a:rect l="l" t="t" r="r" b="b"/>
            <a:pathLst>
              <a:path w="27304" h="560070">
                <a:moveTo>
                  <a:pt x="26746" y="0"/>
                </a:moveTo>
                <a:lnTo>
                  <a:pt x="0" y="0"/>
                </a:lnTo>
                <a:lnTo>
                  <a:pt x="0" y="559917"/>
                </a:lnTo>
                <a:lnTo>
                  <a:pt x="26746" y="559917"/>
                </a:lnTo>
                <a:lnTo>
                  <a:pt x="26746" y="0"/>
                </a:lnTo>
                <a:close/>
              </a:path>
            </a:pathLst>
          </a:custGeom>
          <a:solidFill>
            <a:srgbClr val="BAB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2227087" y="1982503"/>
            <a:ext cx="7278370" cy="3609975"/>
            <a:chOff x="2227087" y="1982503"/>
            <a:chExt cx="7278370" cy="3609975"/>
          </a:xfrm>
        </p:grpSpPr>
        <p:sp>
          <p:nvSpPr>
            <p:cNvPr id="36" name="object 36"/>
            <p:cNvSpPr/>
            <p:nvPr/>
          </p:nvSpPr>
          <p:spPr>
            <a:xfrm>
              <a:off x="2822479" y="2407003"/>
              <a:ext cx="1586230" cy="604520"/>
            </a:xfrm>
            <a:custGeom>
              <a:avLst/>
              <a:gdLst/>
              <a:ahLst/>
              <a:cxnLst/>
              <a:rect l="l" t="t" r="r" b="b"/>
              <a:pathLst>
                <a:path w="1586229" h="604519">
                  <a:moveTo>
                    <a:pt x="1578787" y="0"/>
                  </a:moveTo>
                  <a:lnTo>
                    <a:pt x="7188" y="0"/>
                  </a:lnTo>
                  <a:lnTo>
                    <a:pt x="0" y="7505"/>
                  </a:lnTo>
                  <a:lnTo>
                    <a:pt x="0" y="596734"/>
                  </a:lnTo>
                  <a:lnTo>
                    <a:pt x="7188" y="604240"/>
                  </a:lnTo>
                  <a:lnTo>
                    <a:pt x="16040" y="604240"/>
                  </a:lnTo>
                  <a:lnTo>
                    <a:pt x="24892" y="604240"/>
                  </a:lnTo>
                  <a:lnTo>
                    <a:pt x="32067" y="596734"/>
                  </a:lnTo>
                  <a:lnTo>
                    <a:pt x="32067" y="33553"/>
                  </a:lnTo>
                  <a:lnTo>
                    <a:pt x="1578787" y="33553"/>
                  </a:lnTo>
                  <a:lnTo>
                    <a:pt x="1585976" y="26047"/>
                  </a:lnTo>
                  <a:lnTo>
                    <a:pt x="1585976" y="7505"/>
                  </a:lnTo>
                  <a:lnTo>
                    <a:pt x="1578787" y="0"/>
                  </a:lnTo>
                  <a:close/>
                </a:path>
              </a:pathLst>
            </a:custGeom>
            <a:solidFill>
              <a:srgbClr val="F4B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488038" y="2057045"/>
              <a:ext cx="1920875" cy="932815"/>
            </a:xfrm>
            <a:custGeom>
              <a:avLst/>
              <a:gdLst/>
              <a:ahLst/>
              <a:cxnLst/>
              <a:rect l="l" t="t" r="r" b="b"/>
              <a:pathLst>
                <a:path w="1920875" h="932814">
                  <a:moveTo>
                    <a:pt x="1913229" y="0"/>
                  </a:moveTo>
                  <a:lnTo>
                    <a:pt x="7175" y="0"/>
                  </a:lnTo>
                  <a:lnTo>
                    <a:pt x="0" y="7518"/>
                  </a:lnTo>
                  <a:lnTo>
                    <a:pt x="0" y="925156"/>
                  </a:lnTo>
                  <a:lnTo>
                    <a:pt x="7175" y="932662"/>
                  </a:lnTo>
                  <a:lnTo>
                    <a:pt x="16027" y="932662"/>
                  </a:lnTo>
                  <a:lnTo>
                    <a:pt x="24892" y="932662"/>
                  </a:lnTo>
                  <a:lnTo>
                    <a:pt x="32067" y="925156"/>
                  </a:lnTo>
                  <a:lnTo>
                    <a:pt x="32067" y="33566"/>
                  </a:lnTo>
                  <a:lnTo>
                    <a:pt x="1913229" y="33566"/>
                  </a:lnTo>
                  <a:lnTo>
                    <a:pt x="1920430" y="26060"/>
                  </a:lnTo>
                  <a:lnTo>
                    <a:pt x="1920430" y="7518"/>
                  </a:lnTo>
                  <a:lnTo>
                    <a:pt x="1913229" y="0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02496" y="2956782"/>
              <a:ext cx="72034" cy="7537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56408" y="2036138"/>
              <a:ext cx="72034" cy="753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455715" y="2370734"/>
              <a:ext cx="1828800" cy="102870"/>
            </a:xfrm>
            <a:custGeom>
              <a:avLst/>
              <a:gdLst/>
              <a:ahLst/>
              <a:cxnLst/>
              <a:rect l="l" t="t" r="r" b="b"/>
              <a:pathLst>
                <a:path w="1828800" h="102869">
                  <a:moveTo>
                    <a:pt x="48869" y="51142"/>
                  </a:moveTo>
                  <a:lnTo>
                    <a:pt x="6108" y="5829"/>
                  </a:lnTo>
                  <a:lnTo>
                    <a:pt x="762" y="368"/>
                  </a:lnTo>
                  <a:lnTo>
                    <a:pt x="0" y="0"/>
                  </a:lnTo>
                  <a:lnTo>
                    <a:pt x="0" y="102298"/>
                  </a:lnTo>
                  <a:lnTo>
                    <a:pt x="48869" y="51142"/>
                  </a:lnTo>
                  <a:close/>
                </a:path>
                <a:path w="1828800" h="102869">
                  <a:moveTo>
                    <a:pt x="326720" y="51142"/>
                  </a:moveTo>
                  <a:lnTo>
                    <a:pt x="283946" y="5829"/>
                  </a:lnTo>
                  <a:lnTo>
                    <a:pt x="278599" y="368"/>
                  </a:lnTo>
                  <a:lnTo>
                    <a:pt x="277837" y="0"/>
                  </a:lnTo>
                  <a:lnTo>
                    <a:pt x="277837" y="102298"/>
                  </a:lnTo>
                  <a:lnTo>
                    <a:pt x="326720" y="51142"/>
                  </a:lnTo>
                  <a:close/>
                </a:path>
                <a:path w="1828800" h="102869">
                  <a:moveTo>
                    <a:pt x="1550860" y="51142"/>
                  </a:moveTo>
                  <a:lnTo>
                    <a:pt x="1508099" y="5829"/>
                  </a:lnTo>
                  <a:lnTo>
                    <a:pt x="1502752" y="368"/>
                  </a:lnTo>
                  <a:lnTo>
                    <a:pt x="1501990" y="0"/>
                  </a:lnTo>
                  <a:lnTo>
                    <a:pt x="1501990" y="102298"/>
                  </a:lnTo>
                  <a:lnTo>
                    <a:pt x="1550860" y="51142"/>
                  </a:lnTo>
                  <a:close/>
                </a:path>
                <a:path w="1828800" h="102869">
                  <a:moveTo>
                    <a:pt x="1828711" y="51142"/>
                  </a:moveTo>
                  <a:lnTo>
                    <a:pt x="1785950" y="5829"/>
                  </a:lnTo>
                  <a:lnTo>
                    <a:pt x="1780603" y="368"/>
                  </a:lnTo>
                  <a:lnTo>
                    <a:pt x="1779841" y="0"/>
                  </a:lnTo>
                  <a:lnTo>
                    <a:pt x="1779841" y="102298"/>
                  </a:lnTo>
                  <a:lnTo>
                    <a:pt x="1828711" y="51142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376987" y="2365340"/>
              <a:ext cx="59690" cy="123825"/>
            </a:xfrm>
            <a:custGeom>
              <a:avLst/>
              <a:gdLst/>
              <a:ahLst/>
              <a:cxnLst/>
              <a:rect l="l" t="t" r="r" b="b"/>
              <a:pathLst>
                <a:path w="59689" h="123825">
                  <a:moveTo>
                    <a:pt x="0" y="0"/>
                  </a:moveTo>
                  <a:lnTo>
                    <a:pt x="0" y="123825"/>
                  </a:lnTo>
                  <a:lnTo>
                    <a:pt x="59156" y="61912"/>
                  </a:lnTo>
                  <a:lnTo>
                    <a:pt x="7394" y="7072"/>
                  </a:lnTo>
                  <a:lnTo>
                    <a:pt x="924" y="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386668" y="2878689"/>
              <a:ext cx="118745" cy="62230"/>
            </a:xfrm>
            <a:custGeom>
              <a:avLst/>
              <a:gdLst/>
              <a:ahLst/>
              <a:cxnLst/>
              <a:rect l="l" t="t" r="r" b="b"/>
              <a:pathLst>
                <a:path w="118745" h="62230">
                  <a:moveTo>
                    <a:pt x="118325" y="0"/>
                  </a:moveTo>
                  <a:lnTo>
                    <a:pt x="0" y="0"/>
                  </a:lnTo>
                  <a:lnTo>
                    <a:pt x="59156" y="61912"/>
                  </a:lnTo>
                  <a:lnTo>
                    <a:pt x="111558" y="7739"/>
                  </a:lnTo>
                  <a:lnTo>
                    <a:pt x="117872" y="967"/>
                  </a:lnTo>
                  <a:lnTo>
                    <a:pt x="118325" y="0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51825" y="2380701"/>
              <a:ext cx="72034" cy="75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270732" y="4019689"/>
              <a:ext cx="1624330" cy="218440"/>
            </a:xfrm>
            <a:custGeom>
              <a:avLst/>
              <a:gdLst/>
              <a:ahLst/>
              <a:cxnLst/>
              <a:rect l="l" t="t" r="r" b="b"/>
              <a:pathLst>
                <a:path w="1624329" h="218439">
                  <a:moveTo>
                    <a:pt x="1623860" y="6350"/>
                  </a:moveTo>
                  <a:lnTo>
                    <a:pt x="1621040" y="6350"/>
                  </a:lnTo>
                  <a:lnTo>
                    <a:pt x="162104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27940"/>
                  </a:lnTo>
                  <a:lnTo>
                    <a:pt x="1597126" y="27940"/>
                  </a:lnTo>
                  <a:lnTo>
                    <a:pt x="1597126" y="218440"/>
                  </a:lnTo>
                  <a:lnTo>
                    <a:pt x="1623860" y="218440"/>
                  </a:lnTo>
                  <a:lnTo>
                    <a:pt x="1623860" y="27940"/>
                  </a:lnTo>
                  <a:lnTo>
                    <a:pt x="1623860" y="6350"/>
                  </a:lnTo>
                  <a:close/>
                </a:path>
              </a:pathLst>
            </a:custGeom>
            <a:solidFill>
              <a:srgbClr val="808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254690" y="3586050"/>
              <a:ext cx="5622290" cy="33655"/>
            </a:xfrm>
            <a:custGeom>
              <a:avLst/>
              <a:gdLst/>
              <a:ahLst/>
              <a:cxnLst/>
              <a:rect l="l" t="t" r="r" b="b"/>
              <a:pathLst>
                <a:path w="5622290" h="33654">
                  <a:moveTo>
                    <a:pt x="5614517" y="0"/>
                  </a:moveTo>
                  <a:lnTo>
                    <a:pt x="7188" y="0"/>
                  </a:lnTo>
                  <a:lnTo>
                    <a:pt x="0" y="7518"/>
                  </a:lnTo>
                  <a:lnTo>
                    <a:pt x="0" y="26060"/>
                  </a:lnTo>
                  <a:lnTo>
                    <a:pt x="7188" y="33566"/>
                  </a:lnTo>
                  <a:lnTo>
                    <a:pt x="5605665" y="33566"/>
                  </a:lnTo>
                  <a:lnTo>
                    <a:pt x="5614517" y="33566"/>
                  </a:lnTo>
                  <a:lnTo>
                    <a:pt x="5621693" y="26060"/>
                  </a:lnTo>
                  <a:lnTo>
                    <a:pt x="5621693" y="7518"/>
                  </a:lnTo>
                  <a:lnTo>
                    <a:pt x="5614517" y="0"/>
                  </a:lnTo>
                  <a:close/>
                </a:path>
              </a:pathLst>
            </a:custGeom>
            <a:solidFill>
              <a:srgbClr val="7B6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845216" y="4195052"/>
              <a:ext cx="72034" cy="7538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698988" y="4926638"/>
              <a:ext cx="1710055" cy="620395"/>
            </a:xfrm>
            <a:custGeom>
              <a:avLst/>
              <a:gdLst/>
              <a:ahLst/>
              <a:cxnLst/>
              <a:rect l="l" t="t" r="r" b="b"/>
              <a:pathLst>
                <a:path w="1710054" h="620395">
                  <a:moveTo>
                    <a:pt x="24892" y="0"/>
                  </a:moveTo>
                  <a:lnTo>
                    <a:pt x="7188" y="0"/>
                  </a:lnTo>
                  <a:lnTo>
                    <a:pt x="0" y="7505"/>
                  </a:lnTo>
                  <a:lnTo>
                    <a:pt x="0" y="612876"/>
                  </a:lnTo>
                  <a:lnTo>
                    <a:pt x="7188" y="620382"/>
                  </a:lnTo>
                  <a:lnTo>
                    <a:pt x="1693430" y="620382"/>
                  </a:lnTo>
                  <a:lnTo>
                    <a:pt x="1702282" y="620382"/>
                  </a:lnTo>
                  <a:lnTo>
                    <a:pt x="1709470" y="612876"/>
                  </a:lnTo>
                  <a:lnTo>
                    <a:pt x="1709470" y="594334"/>
                  </a:lnTo>
                  <a:lnTo>
                    <a:pt x="1702282" y="586816"/>
                  </a:lnTo>
                  <a:lnTo>
                    <a:pt x="32080" y="586816"/>
                  </a:lnTo>
                  <a:lnTo>
                    <a:pt x="32080" y="7505"/>
                  </a:lnTo>
                  <a:lnTo>
                    <a:pt x="24892" y="0"/>
                  </a:lnTo>
                  <a:close/>
                </a:path>
              </a:pathLst>
            </a:custGeom>
            <a:solidFill>
              <a:srgbClr val="F4B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79007" y="4905720"/>
              <a:ext cx="72034" cy="7538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245002" y="3975671"/>
              <a:ext cx="762000" cy="123825"/>
            </a:xfrm>
            <a:custGeom>
              <a:avLst/>
              <a:gdLst/>
              <a:ahLst/>
              <a:cxnLst/>
              <a:rect l="l" t="t" r="r" b="b"/>
              <a:pathLst>
                <a:path w="762000" h="123825">
                  <a:moveTo>
                    <a:pt x="59169" y="0"/>
                  </a:moveTo>
                  <a:lnTo>
                    <a:pt x="0" y="61925"/>
                  </a:lnTo>
                  <a:lnTo>
                    <a:pt x="51777" y="116751"/>
                  </a:lnTo>
                  <a:lnTo>
                    <a:pt x="58242" y="123355"/>
                  </a:lnTo>
                  <a:lnTo>
                    <a:pt x="59169" y="123825"/>
                  </a:lnTo>
                  <a:lnTo>
                    <a:pt x="59169" y="0"/>
                  </a:lnTo>
                  <a:close/>
                </a:path>
                <a:path w="762000" h="123825">
                  <a:moveTo>
                    <a:pt x="761504" y="10756"/>
                  </a:moveTo>
                  <a:lnTo>
                    <a:pt x="712635" y="61912"/>
                  </a:lnTo>
                  <a:lnTo>
                    <a:pt x="755396" y="107226"/>
                  </a:lnTo>
                  <a:lnTo>
                    <a:pt x="760742" y="112687"/>
                  </a:lnTo>
                  <a:lnTo>
                    <a:pt x="761504" y="113055"/>
                  </a:lnTo>
                  <a:lnTo>
                    <a:pt x="761504" y="10756"/>
                  </a:lnTo>
                  <a:close/>
                </a:path>
              </a:pathLst>
            </a:custGeom>
            <a:solidFill>
              <a:srgbClr val="808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242434" y="3549760"/>
              <a:ext cx="48895" cy="102870"/>
            </a:xfrm>
            <a:custGeom>
              <a:avLst/>
              <a:gdLst/>
              <a:ahLst/>
              <a:cxnLst/>
              <a:rect l="l" t="t" r="r" b="b"/>
              <a:pathLst>
                <a:path w="48895" h="102870">
                  <a:moveTo>
                    <a:pt x="48869" y="0"/>
                  </a:moveTo>
                  <a:lnTo>
                    <a:pt x="0" y="51155"/>
                  </a:lnTo>
                  <a:lnTo>
                    <a:pt x="42760" y="96467"/>
                  </a:lnTo>
                  <a:lnTo>
                    <a:pt x="48106" y="101920"/>
                  </a:lnTo>
                  <a:lnTo>
                    <a:pt x="48869" y="102298"/>
                  </a:lnTo>
                  <a:lnTo>
                    <a:pt x="48869" y="0"/>
                  </a:lnTo>
                  <a:close/>
                </a:path>
              </a:pathLst>
            </a:custGeom>
            <a:solidFill>
              <a:srgbClr val="7B6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194321" y="3986427"/>
              <a:ext cx="48895" cy="102870"/>
            </a:xfrm>
            <a:custGeom>
              <a:avLst/>
              <a:gdLst/>
              <a:ahLst/>
              <a:cxnLst/>
              <a:rect l="l" t="t" r="r" b="b"/>
              <a:pathLst>
                <a:path w="48895" h="102870">
                  <a:moveTo>
                    <a:pt x="48882" y="0"/>
                  </a:moveTo>
                  <a:lnTo>
                    <a:pt x="0" y="51155"/>
                  </a:lnTo>
                  <a:lnTo>
                    <a:pt x="42772" y="96467"/>
                  </a:lnTo>
                  <a:lnTo>
                    <a:pt x="48118" y="101920"/>
                  </a:lnTo>
                  <a:lnTo>
                    <a:pt x="48882" y="102298"/>
                  </a:lnTo>
                  <a:lnTo>
                    <a:pt x="48882" y="0"/>
                  </a:lnTo>
                  <a:close/>
                </a:path>
              </a:pathLst>
            </a:custGeom>
            <a:solidFill>
              <a:srgbClr val="808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62781" y="3554374"/>
              <a:ext cx="2976880" cy="102870"/>
            </a:xfrm>
            <a:custGeom>
              <a:avLst/>
              <a:gdLst/>
              <a:ahLst/>
              <a:cxnLst/>
              <a:rect l="l" t="t" r="r" b="b"/>
              <a:pathLst>
                <a:path w="2976879" h="102870">
                  <a:moveTo>
                    <a:pt x="48869" y="0"/>
                  </a:moveTo>
                  <a:lnTo>
                    <a:pt x="0" y="51155"/>
                  </a:lnTo>
                  <a:lnTo>
                    <a:pt x="42760" y="96469"/>
                  </a:lnTo>
                  <a:lnTo>
                    <a:pt x="48107" y="101917"/>
                  </a:lnTo>
                  <a:lnTo>
                    <a:pt x="48869" y="102298"/>
                  </a:lnTo>
                  <a:lnTo>
                    <a:pt x="48869" y="0"/>
                  </a:lnTo>
                  <a:close/>
                </a:path>
                <a:path w="2976879" h="102870">
                  <a:moveTo>
                    <a:pt x="285559" y="0"/>
                  </a:moveTo>
                  <a:lnTo>
                    <a:pt x="236677" y="51155"/>
                  </a:lnTo>
                  <a:lnTo>
                    <a:pt x="279450" y="96469"/>
                  </a:lnTo>
                  <a:lnTo>
                    <a:pt x="284797" y="101917"/>
                  </a:lnTo>
                  <a:lnTo>
                    <a:pt x="285559" y="102298"/>
                  </a:lnTo>
                  <a:lnTo>
                    <a:pt x="285559" y="0"/>
                  </a:lnTo>
                  <a:close/>
                </a:path>
                <a:path w="2976879" h="102870">
                  <a:moveTo>
                    <a:pt x="2739910" y="0"/>
                  </a:moveTo>
                  <a:lnTo>
                    <a:pt x="2691028" y="51155"/>
                  </a:lnTo>
                  <a:lnTo>
                    <a:pt x="2733802" y="96469"/>
                  </a:lnTo>
                  <a:lnTo>
                    <a:pt x="2739148" y="101917"/>
                  </a:lnTo>
                  <a:lnTo>
                    <a:pt x="2739910" y="102298"/>
                  </a:lnTo>
                  <a:lnTo>
                    <a:pt x="2739910" y="0"/>
                  </a:lnTo>
                  <a:close/>
                </a:path>
                <a:path w="2976879" h="102870">
                  <a:moveTo>
                    <a:pt x="2976588" y="0"/>
                  </a:moveTo>
                  <a:lnTo>
                    <a:pt x="2927718" y="51155"/>
                  </a:lnTo>
                  <a:lnTo>
                    <a:pt x="2970479" y="96469"/>
                  </a:lnTo>
                  <a:lnTo>
                    <a:pt x="2975826" y="101917"/>
                  </a:lnTo>
                  <a:lnTo>
                    <a:pt x="2976588" y="102298"/>
                  </a:lnTo>
                  <a:lnTo>
                    <a:pt x="2976588" y="0"/>
                  </a:lnTo>
                  <a:close/>
                </a:path>
              </a:pathLst>
            </a:custGeom>
            <a:solidFill>
              <a:srgbClr val="7B6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399358" y="5481802"/>
              <a:ext cx="1025525" cy="102870"/>
            </a:xfrm>
            <a:custGeom>
              <a:avLst/>
              <a:gdLst/>
              <a:ahLst/>
              <a:cxnLst/>
              <a:rect l="l" t="t" r="r" b="b"/>
              <a:pathLst>
                <a:path w="1025525" h="102870">
                  <a:moveTo>
                    <a:pt x="48869" y="51142"/>
                  </a:moveTo>
                  <a:lnTo>
                    <a:pt x="6108" y="5829"/>
                  </a:lnTo>
                  <a:lnTo>
                    <a:pt x="762" y="381"/>
                  </a:lnTo>
                  <a:lnTo>
                    <a:pt x="0" y="0"/>
                  </a:lnTo>
                  <a:lnTo>
                    <a:pt x="0" y="102298"/>
                  </a:lnTo>
                  <a:lnTo>
                    <a:pt x="48869" y="51142"/>
                  </a:lnTo>
                  <a:close/>
                </a:path>
                <a:path w="1025525" h="102870">
                  <a:moveTo>
                    <a:pt x="1025271" y="51142"/>
                  </a:moveTo>
                  <a:lnTo>
                    <a:pt x="982497" y="5829"/>
                  </a:lnTo>
                  <a:lnTo>
                    <a:pt x="977150" y="381"/>
                  </a:lnTo>
                  <a:lnTo>
                    <a:pt x="976388" y="0"/>
                  </a:lnTo>
                  <a:lnTo>
                    <a:pt x="976388" y="102298"/>
                  </a:lnTo>
                  <a:lnTo>
                    <a:pt x="1025271" y="51142"/>
                  </a:lnTo>
                  <a:close/>
                </a:path>
              </a:pathLst>
            </a:custGeom>
            <a:solidFill>
              <a:srgbClr val="F4B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586146" y="5468149"/>
              <a:ext cx="853440" cy="123825"/>
            </a:xfrm>
            <a:custGeom>
              <a:avLst/>
              <a:gdLst/>
              <a:ahLst/>
              <a:cxnLst/>
              <a:rect l="l" t="t" r="r" b="b"/>
              <a:pathLst>
                <a:path w="853439" h="123825">
                  <a:moveTo>
                    <a:pt x="853249" y="61912"/>
                  </a:moveTo>
                  <a:lnTo>
                    <a:pt x="801484" y="7073"/>
                  </a:lnTo>
                  <a:lnTo>
                    <a:pt x="795007" y="469"/>
                  </a:lnTo>
                  <a:lnTo>
                    <a:pt x="794080" y="0"/>
                  </a:lnTo>
                  <a:lnTo>
                    <a:pt x="794080" y="49847"/>
                  </a:lnTo>
                  <a:lnTo>
                    <a:pt x="0" y="49847"/>
                  </a:lnTo>
                  <a:lnTo>
                    <a:pt x="0" y="77800"/>
                  </a:lnTo>
                  <a:lnTo>
                    <a:pt x="794080" y="77800"/>
                  </a:lnTo>
                  <a:lnTo>
                    <a:pt x="794080" y="123825"/>
                  </a:lnTo>
                  <a:lnTo>
                    <a:pt x="853249" y="61912"/>
                  </a:lnTo>
                  <a:close/>
                </a:path>
              </a:pathLst>
            </a:custGeom>
            <a:solidFill>
              <a:srgbClr val="808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534694" y="5158760"/>
              <a:ext cx="72034" cy="7537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529936" y="2781947"/>
              <a:ext cx="224154" cy="767715"/>
            </a:xfrm>
            <a:custGeom>
              <a:avLst/>
              <a:gdLst/>
              <a:ahLst/>
              <a:cxnLst/>
              <a:rect l="l" t="t" r="r" b="b"/>
              <a:pathLst>
                <a:path w="224154" h="767714">
                  <a:moveTo>
                    <a:pt x="223939" y="767016"/>
                  </a:moveTo>
                  <a:lnTo>
                    <a:pt x="221729" y="51473"/>
                  </a:lnTo>
                  <a:lnTo>
                    <a:pt x="215760" y="45237"/>
                  </a:lnTo>
                  <a:lnTo>
                    <a:pt x="59169" y="45237"/>
                  </a:lnTo>
                  <a:lnTo>
                    <a:pt x="59169" y="0"/>
                  </a:lnTo>
                  <a:lnTo>
                    <a:pt x="0" y="61912"/>
                  </a:lnTo>
                  <a:lnTo>
                    <a:pt x="51777" y="116738"/>
                  </a:lnTo>
                  <a:lnTo>
                    <a:pt x="58254" y="123342"/>
                  </a:lnTo>
                  <a:lnTo>
                    <a:pt x="59169" y="123812"/>
                  </a:lnTo>
                  <a:lnTo>
                    <a:pt x="59169" y="73190"/>
                  </a:lnTo>
                  <a:lnTo>
                    <a:pt x="195072" y="73190"/>
                  </a:lnTo>
                  <a:lnTo>
                    <a:pt x="197205" y="767105"/>
                  </a:lnTo>
                  <a:lnTo>
                    <a:pt x="223939" y="767016"/>
                  </a:lnTo>
                  <a:close/>
                </a:path>
              </a:pathLst>
            </a:custGeom>
            <a:solidFill>
              <a:srgbClr val="808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534694" y="5492559"/>
              <a:ext cx="72034" cy="7537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446199" y="2954125"/>
              <a:ext cx="118745" cy="62230"/>
            </a:xfrm>
            <a:custGeom>
              <a:avLst/>
              <a:gdLst/>
              <a:ahLst/>
              <a:cxnLst/>
              <a:rect l="l" t="t" r="r" b="b"/>
              <a:pathLst>
                <a:path w="118744" h="62230">
                  <a:moveTo>
                    <a:pt x="118325" y="0"/>
                  </a:moveTo>
                  <a:lnTo>
                    <a:pt x="0" y="0"/>
                  </a:lnTo>
                  <a:lnTo>
                    <a:pt x="59156" y="61912"/>
                  </a:lnTo>
                  <a:lnTo>
                    <a:pt x="111558" y="7739"/>
                  </a:lnTo>
                  <a:lnTo>
                    <a:pt x="117872" y="967"/>
                  </a:lnTo>
                  <a:lnTo>
                    <a:pt x="118325" y="0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692914" y="4289285"/>
              <a:ext cx="97790" cy="299085"/>
            </a:xfrm>
            <a:custGeom>
              <a:avLst/>
              <a:gdLst/>
              <a:ahLst/>
              <a:cxnLst/>
              <a:rect l="l" t="t" r="r" b="b"/>
              <a:pathLst>
                <a:path w="97789" h="299085">
                  <a:moveTo>
                    <a:pt x="97764" y="298792"/>
                  </a:moveTo>
                  <a:lnTo>
                    <a:pt x="48869" y="247650"/>
                  </a:lnTo>
                  <a:lnTo>
                    <a:pt x="5575" y="292404"/>
                  </a:lnTo>
                  <a:lnTo>
                    <a:pt x="355" y="297992"/>
                  </a:lnTo>
                  <a:lnTo>
                    <a:pt x="0" y="298792"/>
                  </a:lnTo>
                  <a:lnTo>
                    <a:pt x="97764" y="298792"/>
                  </a:lnTo>
                  <a:close/>
                </a:path>
                <a:path w="97789" h="299085">
                  <a:moveTo>
                    <a:pt x="97764" y="51142"/>
                  </a:moveTo>
                  <a:lnTo>
                    <a:pt x="48869" y="0"/>
                  </a:lnTo>
                  <a:lnTo>
                    <a:pt x="5575" y="44742"/>
                  </a:lnTo>
                  <a:lnTo>
                    <a:pt x="355" y="50342"/>
                  </a:lnTo>
                  <a:lnTo>
                    <a:pt x="0" y="51142"/>
                  </a:lnTo>
                  <a:lnTo>
                    <a:pt x="97764" y="51142"/>
                  </a:lnTo>
                  <a:close/>
                </a:path>
              </a:pathLst>
            </a:custGeom>
            <a:solidFill>
              <a:srgbClr val="808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587238" y="1982507"/>
              <a:ext cx="2071370" cy="123825"/>
            </a:xfrm>
            <a:custGeom>
              <a:avLst/>
              <a:gdLst/>
              <a:ahLst/>
              <a:cxnLst/>
              <a:rect l="l" t="t" r="r" b="b"/>
              <a:pathLst>
                <a:path w="2071370" h="123825">
                  <a:moveTo>
                    <a:pt x="2070811" y="61912"/>
                  </a:moveTo>
                  <a:lnTo>
                    <a:pt x="2019046" y="7073"/>
                  </a:lnTo>
                  <a:lnTo>
                    <a:pt x="2012581" y="469"/>
                  </a:lnTo>
                  <a:lnTo>
                    <a:pt x="2011654" y="0"/>
                  </a:lnTo>
                  <a:lnTo>
                    <a:pt x="2011654" y="47053"/>
                  </a:lnTo>
                  <a:lnTo>
                    <a:pt x="7188" y="47053"/>
                  </a:lnTo>
                  <a:lnTo>
                    <a:pt x="0" y="54559"/>
                  </a:lnTo>
                  <a:lnTo>
                    <a:pt x="0" y="73101"/>
                  </a:lnTo>
                  <a:lnTo>
                    <a:pt x="7188" y="80606"/>
                  </a:lnTo>
                  <a:lnTo>
                    <a:pt x="2011654" y="80606"/>
                  </a:lnTo>
                  <a:lnTo>
                    <a:pt x="2011654" y="123825"/>
                  </a:lnTo>
                  <a:lnTo>
                    <a:pt x="2070811" y="61912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551825" y="2006904"/>
              <a:ext cx="72034" cy="75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110924" y="4195058"/>
              <a:ext cx="118745" cy="62230"/>
            </a:xfrm>
            <a:custGeom>
              <a:avLst/>
              <a:gdLst/>
              <a:ahLst/>
              <a:cxnLst/>
              <a:rect l="l" t="t" r="r" b="b"/>
              <a:pathLst>
                <a:path w="118745" h="62229">
                  <a:moveTo>
                    <a:pt x="118325" y="0"/>
                  </a:moveTo>
                  <a:lnTo>
                    <a:pt x="0" y="0"/>
                  </a:lnTo>
                  <a:lnTo>
                    <a:pt x="59156" y="61899"/>
                  </a:lnTo>
                  <a:lnTo>
                    <a:pt x="111558" y="7737"/>
                  </a:lnTo>
                  <a:lnTo>
                    <a:pt x="117872" y="967"/>
                  </a:lnTo>
                  <a:lnTo>
                    <a:pt x="118325" y="0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137380" y="3418309"/>
              <a:ext cx="72034" cy="753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825534" y="3563726"/>
              <a:ext cx="72034" cy="7537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227084" y="3134550"/>
              <a:ext cx="959485" cy="253365"/>
            </a:xfrm>
            <a:custGeom>
              <a:avLst/>
              <a:gdLst/>
              <a:ahLst/>
              <a:cxnLst/>
              <a:rect l="l" t="t" r="r" b="b"/>
              <a:pathLst>
                <a:path w="959485" h="253364">
                  <a:moveTo>
                    <a:pt x="959256" y="206095"/>
                  </a:moveTo>
                  <a:lnTo>
                    <a:pt x="955332" y="164452"/>
                  </a:lnTo>
                  <a:lnTo>
                    <a:pt x="944079" y="125717"/>
                  </a:lnTo>
                  <a:lnTo>
                    <a:pt x="926274" y="90703"/>
                  </a:lnTo>
                  <a:lnTo>
                    <a:pt x="902716" y="60198"/>
                  </a:lnTo>
                  <a:lnTo>
                    <a:pt x="841552" y="16116"/>
                  </a:lnTo>
                  <a:lnTo>
                    <a:pt x="766775" y="0"/>
                  </a:lnTo>
                  <a:lnTo>
                    <a:pt x="192493" y="0"/>
                  </a:lnTo>
                  <a:lnTo>
                    <a:pt x="153771" y="4165"/>
                  </a:lnTo>
                  <a:lnTo>
                    <a:pt x="85090" y="35052"/>
                  </a:lnTo>
                  <a:lnTo>
                    <a:pt x="40995" y="78955"/>
                  </a:lnTo>
                  <a:lnTo>
                    <a:pt x="16687" y="122085"/>
                  </a:lnTo>
                  <a:lnTo>
                    <a:pt x="3860" y="164795"/>
                  </a:lnTo>
                  <a:lnTo>
                    <a:pt x="0" y="198716"/>
                  </a:lnTo>
                  <a:lnTo>
                    <a:pt x="0" y="252933"/>
                  </a:lnTo>
                  <a:lnTo>
                    <a:pt x="959256" y="252933"/>
                  </a:lnTo>
                  <a:lnTo>
                    <a:pt x="959256" y="206095"/>
                  </a:lnTo>
                  <a:close/>
                </a:path>
              </a:pathLst>
            </a:custGeom>
            <a:solidFill>
              <a:srgbClr val="F4B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2403204" y="3154030"/>
            <a:ext cx="617220" cy="2254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66370" marR="5080" indent="-154305">
              <a:lnSpc>
                <a:spcPct val="73000"/>
              </a:lnSpc>
              <a:spcBef>
                <a:spcPts val="355"/>
              </a:spcBef>
            </a:pPr>
            <a:r>
              <a:rPr sz="750" b="1" spc="-20" dirty="0">
                <a:solidFill>
                  <a:srgbClr val="FFFFFF"/>
                </a:solidFill>
                <a:latin typeface="ProximaNova-Extrabld"/>
                <a:cs typeface="ProximaNova-Extrabld"/>
              </a:rPr>
              <a:t>SUGAR</a:t>
            </a:r>
            <a:r>
              <a:rPr sz="750" b="1" spc="-75" dirty="0">
                <a:solidFill>
                  <a:srgbClr val="FFFFFF"/>
                </a:solidFill>
                <a:latin typeface="ProximaNova-Extrabld"/>
                <a:cs typeface="ProximaNova-Extrabld"/>
              </a:rPr>
              <a:t> </a:t>
            </a:r>
            <a:r>
              <a:rPr sz="750" b="1" spc="-20" dirty="0">
                <a:solidFill>
                  <a:srgbClr val="FFFFFF"/>
                </a:solidFill>
                <a:latin typeface="ProximaNova-Extrabld"/>
                <a:cs typeface="ProximaNova-Extrabld"/>
              </a:rPr>
              <a:t>CANE  </a:t>
            </a:r>
            <a:r>
              <a:rPr sz="750" b="1" spc="-15" dirty="0">
                <a:solidFill>
                  <a:srgbClr val="FFFFFF"/>
                </a:solidFill>
                <a:latin typeface="ProximaNova-Extrabld"/>
                <a:cs typeface="ProximaNova-Extrabld"/>
              </a:rPr>
              <a:t>FIELDS</a:t>
            </a:r>
            <a:endParaRPr sz="750" dirty="0">
              <a:latin typeface="ProximaNova-Extrabld"/>
              <a:cs typeface="ProximaNova-Extrabld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515905" y="1659392"/>
            <a:ext cx="960755" cy="253365"/>
            <a:chOff x="4515905" y="1659392"/>
            <a:chExt cx="960755" cy="253365"/>
          </a:xfrm>
        </p:grpSpPr>
        <p:sp>
          <p:nvSpPr>
            <p:cNvPr id="68" name="object 68"/>
            <p:cNvSpPr/>
            <p:nvPr/>
          </p:nvSpPr>
          <p:spPr>
            <a:xfrm>
              <a:off x="4515905" y="1805395"/>
              <a:ext cx="9525" cy="38735"/>
            </a:xfrm>
            <a:custGeom>
              <a:avLst/>
              <a:gdLst/>
              <a:ahLst/>
              <a:cxnLst/>
              <a:rect l="l" t="t" r="r" b="b"/>
              <a:pathLst>
                <a:path w="9525" h="38735">
                  <a:moveTo>
                    <a:pt x="9220" y="0"/>
                  </a:moveTo>
                  <a:lnTo>
                    <a:pt x="0" y="0"/>
                  </a:lnTo>
                  <a:lnTo>
                    <a:pt x="0" y="38227"/>
                  </a:lnTo>
                  <a:lnTo>
                    <a:pt x="1968" y="38227"/>
                  </a:lnTo>
                  <a:lnTo>
                    <a:pt x="3142" y="28412"/>
                  </a:lnTo>
                  <a:lnTo>
                    <a:pt x="4741" y="18765"/>
                  </a:lnTo>
                  <a:lnTo>
                    <a:pt x="6767" y="9293"/>
                  </a:lnTo>
                  <a:lnTo>
                    <a:pt x="9220" y="0"/>
                  </a:lnTo>
                  <a:close/>
                </a:path>
              </a:pathLst>
            </a:custGeom>
            <a:solidFill>
              <a:srgbClr val="372E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516782" y="1659392"/>
              <a:ext cx="959485" cy="253365"/>
            </a:xfrm>
            <a:custGeom>
              <a:avLst/>
              <a:gdLst/>
              <a:ahLst/>
              <a:cxnLst/>
              <a:rect l="l" t="t" r="r" b="b"/>
              <a:pathLst>
                <a:path w="959485" h="253364">
                  <a:moveTo>
                    <a:pt x="766775" y="0"/>
                  </a:moveTo>
                  <a:lnTo>
                    <a:pt x="192493" y="0"/>
                  </a:lnTo>
                  <a:lnTo>
                    <a:pt x="153772" y="4156"/>
                  </a:lnTo>
                  <a:lnTo>
                    <a:pt x="85082" y="35040"/>
                  </a:lnTo>
                  <a:lnTo>
                    <a:pt x="40985" y="78948"/>
                  </a:lnTo>
                  <a:lnTo>
                    <a:pt x="16690" y="122069"/>
                  </a:lnTo>
                  <a:lnTo>
                    <a:pt x="3863" y="164776"/>
                  </a:lnTo>
                  <a:lnTo>
                    <a:pt x="0" y="198704"/>
                  </a:lnTo>
                  <a:lnTo>
                    <a:pt x="0" y="252920"/>
                  </a:lnTo>
                  <a:lnTo>
                    <a:pt x="959256" y="252920"/>
                  </a:lnTo>
                  <a:lnTo>
                    <a:pt x="959256" y="206082"/>
                  </a:lnTo>
                  <a:lnTo>
                    <a:pt x="955333" y="164434"/>
                  </a:lnTo>
                  <a:lnTo>
                    <a:pt x="944081" y="125704"/>
                  </a:lnTo>
                  <a:lnTo>
                    <a:pt x="926279" y="90689"/>
                  </a:lnTo>
                  <a:lnTo>
                    <a:pt x="902703" y="60185"/>
                  </a:lnTo>
                  <a:lnTo>
                    <a:pt x="841549" y="16100"/>
                  </a:lnTo>
                  <a:lnTo>
                    <a:pt x="766775" y="0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4568710" y="1711179"/>
            <a:ext cx="811530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b="1" u="heavy" spc="-10" dirty="0">
                <a:solidFill>
                  <a:srgbClr val="FFFFFF"/>
                </a:solidFill>
                <a:uFill>
                  <a:solidFill>
                    <a:srgbClr val="372E2C"/>
                  </a:solidFill>
                </a:uFill>
                <a:latin typeface="ProximaNova-Extrabld"/>
                <a:cs typeface="ProximaNova-Extrabld"/>
              </a:rPr>
              <a:t>  </a:t>
            </a:r>
            <a:r>
              <a:rPr sz="750" b="1" u="heavy" spc="40" dirty="0">
                <a:solidFill>
                  <a:srgbClr val="FFFFFF"/>
                </a:solidFill>
                <a:uFill>
                  <a:solidFill>
                    <a:srgbClr val="372E2C"/>
                  </a:solidFill>
                </a:uFill>
                <a:latin typeface="ProximaNova-Extrabld"/>
                <a:cs typeface="ProximaNova-Extrabld"/>
              </a:rPr>
              <a:t> </a:t>
            </a:r>
            <a:r>
              <a:rPr sz="750" b="1" u="heavy" spc="-20" dirty="0">
                <a:solidFill>
                  <a:srgbClr val="FFFFFF"/>
                </a:solidFill>
                <a:uFill>
                  <a:solidFill>
                    <a:srgbClr val="372E2C"/>
                  </a:solidFill>
                </a:uFill>
                <a:latin typeface="ProximaNova-Extrabld"/>
                <a:cs typeface="ProximaNova-Extrabld"/>
              </a:rPr>
              <a:t>SUG</a:t>
            </a:r>
            <a:r>
              <a:rPr sz="750" b="1" spc="-20" dirty="0">
                <a:solidFill>
                  <a:srgbClr val="FFFFFF"/>
                </a:solidFill>
                <a:latin typeface="ProximaNova-Extrabld"/>
                <a:cs typeface="ProximaNova-Extrabld"/>
              </a:rPr>
              <a:t>AR</a:t>
            </a:r>
            <a:r>
              <a:rPr sz="750" b="1" spc="-55" dirty="0">
                <a:solidFill>
                  <a:srgbClr val="FFFFFF"/>
                </a:solidFill>
                <a:latin typeface="ProximaNova-Extrabld"/>
                <a:cs typeface="ProximaNova-Extrabld"/>
              </a:rPr>
              <a:t> </a:t>
            </a:r>
            <a:r>
              <a:rPr sz="750" b="1" spc="-15" dirty="0">
                <a:solidFill>
                  <a:srgbClr val="FFFFFF"/>
                </a:solidFill>
                <a:latin typeface="ProximaNova-Extrabld"/>
                <a:cs typeface="ProximaNova-Extrabld"/>
              </a:rPr>
              <a:t>MILLING</a:t>
            </a:r>
            <a:endParaRPr sz="750">
              <a:latin typeface="ProximaNova-Extrabld"/>
              <a:cs typeface="ProximaNova-Extrabld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514414" y="4367450"/>
            <a:ext cx="959485" cy="253365"/>
          </a:xfrm>
          <a:custGeom>
            <a:avLst/>
            <a:gdLst/>
            <a:ahLst/>
            <a:cxnLst/>
            <a:rect l="l" t="t" r="r" b="b"/>
            <a:pathLst>
              <a:path w="959485" h="253364">
                <a:moveTo>
                  <a:pt x="766775" y="0"/>
                </a:moveTo>
                <a:lnTo>
                  <a:pt x="192493" y="0"/>
                </a:lnTo>
                <a:lnTo>
                  <a:pt x="153772" y="4158"/>
                </a:lnTo>
                <a:lnTo>
                  <a:pt x="85082" y="35045"/>
                </a:lnTo>
                <a:lnTo>
                  <a:pt x="40985" y="78948"/>
                </a:lnTo>
                <a:lnTo>
                  <a:pt x="16690" y="122069"/>
                </a:lnTo>
                <a:lnTo>
                  <a:pt x="3863" y="164782"/>
                </a:lnTo>
                <a:lnTo>
                  <a:pt x="0" y="198716"/>
                </a:lnTo>
                <a:lnTo>
                  <a:pt x="0" y="252920"/>
                </a:lnTo>
                <a:lnTo>
                  <a:pt x="959256" y="252920"/>
                </a:lnTo>
                <a:lnTo>
                  <a:pt x="959256" y="206095"/>
                </a:lnTo>
                <a:lnTo>
                  <a:pt x="955333" y="164439"/>
                </a:lnTo>
                <a:lnTo>
                  <a:pt x="944083" y="125706"/>
                </a:lnTo>
                <a:lnTo>
                  <a:pt x="926284" y="90690"/>
                </a:lnTo>
                <a:lnTo>
                  <a:pt x="902715" y="60185"/>
                </a:lnTo>
                <a:lnTo>
                  <a:pt x="841551" y="16105"/>
                </a:lnTo>
                <a:lnTo>
                  <a:pt x="766775" y="0"/>
                </a:lnTo>
                <a:close/>
              </a:path>
            </a:pathLst>
          </a:custGeom>
          <a:solidFill>
            <a:srgbClr val="808A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4656532" y="4419243"/>
            <a:ext cx="675640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b="1" spc="-20" dirty="0">
                <a:solidFill>
                  <a:srgbClr val="FFFFFF"/>
                </a:solidFill>
                <a:latin typeface="ProximaNova-Extrabld"/>
                <a:cs typeface="ProximaNova-Extrabld"/>
              </a:rPr>
              <a:t>POWER</a:t>
            </a:r>
            <a:r>
              <a:rPr sz="750" b="1" spc="-70" dirty="0">
                <a:solidFill>
                  <a:srgbClr val="FFFFFF"/>
                </a:solidFill>
                <a:latin typeface="ProximaNova-Extrabld"/>
                <a:cs typeface="ProximaNova-Extrabld"/>
              </a:rPr>
              <a:t> </a:t>
            </a:r>
            <a:r>
              <a:rPr sz="750" b="1" spc="-15" dirty="0">
                <a:solidFill>
                  <a:srgbClr val="FFFFFF"/>
                </a:solidFill>
                <a:latin typeface="ProximaNova-Extrabld"/>
                <a:cs typeface="ProximaNova-Extrabld"/>
              </a:rPr>
              <a:t>PLANT</a:t>
            </a:r>
            <a:endParaRPr sz="750">
              <a:latin typeface="ProximaNova-Extrabld"/>
              <a:cs typeface="ProximaNova-Extrabld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2456464" y="1659889"/>
            <a:ext cx="5600700" cy="815975"/>
            <a:chOff x="2456464" y="1659889"/>
            <a:chExt cx="5600700" cy="815975"/>
          </a:xfrm>
        </p:grpSpPr>
        <p:sp>
          <p:nvSpPr>
            <p:cNvPr id="74" name="object 74"/>
            <p:cNvSpPr/>
            <p:nvPr/>
          </p:nvSpPr>
          <p:spPr>
            <a:xfrm>
              <a:off x="3396792" y="2373553"/>
              <a:ext cx="285750" cy="102870"/>
            </a:xfrm>
            <a:custGeom>
              <a:avLst/>
              <a:gdLst/>
              <a:ahLst/>
              <a:cxnLst/>
              <a:rect l="l" t="t" r="r" b="b"/>
              <a:pathLst>
                <a:path w="285750" h="102869">
                  <a:moveTo>
                    <a:pt x="48869" y="51155"/>
                  </a:moveTo>
                  <a:lnTo>
                    <a:pt x="6108" y="5842"/>
                  </a:lnTo>
                  <a:lnTo>
                    <a:pt x="762" y="381"/>
                  </a:lnTo>
                  <a:lnTo>
                    <a:pt x="0" y="0"/>
                  </a:lnTo>
                  <a:lnTo>
                    <a:pt x="0" y="102298"/>
                  </a:lnTo>
                  <a:lnTo>
                    <a:pt x="48869" y="51155"/>
                  </a:lnTo>
                  <a:close/>
                </a:path>
                <a:path w="285750" h="102869">
                  <a:moveTo>
                    <a:pt x="285559" y="51155"/>
                  </a:moveTo>
                  <a:lnTo>
                    <a:pt x="242785" y="5842"/>
                  </a:lnTo>
                  <a:lnTo>
                    <a:pt x="237439" y="381"/>
                  </a:lnTo>
                  <a:lnTo>
                    <a:pt x="236677" y="0"/>
                  </a:lnTo>
                  <a:lnTo>
                    <a:pt x="236677" y="102298"/>
                  </a:lnTo>
                  <a:lnTo>
                    <a:pt x="285559" y="51155"/>
                  </a:lnTo>
                  <a:close/>
                </a:path>
              </a:pathLst>
            </a:custGeom>
            <a:solidFill>
              <a:srgbClr val="F4B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456459" y="2163508"/>
              <a:ext cx="97790" cy="299085"/>
            </a:xfrm>
            <a:custGeom>
              <a:avLst/>
              <a:gdLst/>
              <a:ahLst/>
              <a:cxnLst/>
              <a:rect l="l" t="t" r="r" b="b"/>
              <a:pathLst>
                <a:path w="97789" h="299085">
                  <a:moveTo>
                    <a:pt x="97764" y="247662"/>
                  </a:moveTo>
                  <a:lnTo>
                    <a:pt x="0" y="247662"/>
                  </a:lnTo>
                  <a:lnTo>
                    <a:pt x="48895" y="298805"/>
                  </a:lnTo>
                  <a:lnTo>
                    <a:pt x="92189" y="254063"/>
                  </a:lnTo>
                  <a:lnTo>
                    <a:pt x="97396" y="248462"/>
                  </a:lnTo>
                  <a:lnTo>
                    <a:pt x="97764" y="247662"/>
                  </a:lnTo>
                  <a:close/>
                </a:path>
                <a:path w="97789" h="299085">
                  <a:moveTo>
                    <a:pt x="97764" y="0"/>
                  </a:moveTo>
                  <a:lnTo>
                    <a:pt x="0" y="0"/>
                  </a:lnTo>
                  <a:lnTo>
                    <a:pt x="48895" y="51155"/>
                  </a:lnTo>
                  <a:lnTo>
                    <a:pt x="92189" y="6400"/>
                  </a:lnTo>
                  <a:lnTo>
                    <a:pt x="97396" y="800"/>
                  </a:lnTo>
                  <a:lnTo>
                    <a:pt x="97764" y="0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743190" y="1659889"/>
              <a:ext cx="314325" cy="441325"/>
            </a:xfrm>
            <a:custGeom>
              <a:avLst/>
              <a:gdLst/>
              <a:ahLst/>
              <a:cxnLst/>
              <a:rect l="l" t="t" r="r" b="b"/>
              <a:pathLst>
                <a:path w="314325" h="441325">
                  <a:moveTo>
                    <a:pt x="265734" y="286194"/>
                  </a:moveTo>
                  <a:lnTo>
                    <a:pt x="257441" y="243281"/>
                  </a:lnTo>
                  <a:lnTo>
                    <a:pt x="245325" y="224510"/>
                  </a:lnTo>
                  <a:lnTo>
                    <a:pt x="245325" y="286194"/>
                  </a:lnTo>
                  <a:lnTo>
                    <a:pt x="238633" y="320789"/>
                  </a:lnTo>
                  <a:lnTo>
                    <a:pt x="220395" y="349072"/>
                  </a:lnTo>
                  <a:lnTo>
                    <a:pt x="193370" y="368160"/>
                  </a:lnTo>
                  <a:lnTo>
                    <a:pt x="160299" y="375158"/>
                  </a:lnTo>
                  <a:lnTo>
                    <a:pt x="127228" y="368160"/>
                  </a:lnTo>
                  <a:lnTo>
                    <a:pt x="100203" y="349072"/>
                  </a:lnTo>
                  <a:lnTo>
                    <a:pt x="81965" y="320789"/>
                  </a:lnTo>
                  <a:lnTo>
                    <a:pt x="75272" y="286194"/>
                  </a:lnTo>
                  <a:lnTo>
                    <a:pt x="81965" y="251599"/>
                  </a:lnTo>
                  <a:lnTo>
                    <a:pt x="100203" y="223304"/>
                  </a:lnTo>
                  <a:lnTo>
                    <a:pt x="127228" y="204216"/>
                  </a:lnTo>
                  <a:lnTo>
                    <a:pt x="160299" y="197218"/>
                  </a:lnTo>
                  <a:lnTo>
                    <a:pt x="193370" y="204216"/>
                  </a:lnTo>
                  <a:lnTo>
                    <a:pt x="220395" y="223304"/>
                  </a:lnTo>
                  <a:lnTo>
                    <a:pt x="238633" y="251599"/>
                  </a:lnTo>
                  <a:lnTo>
                    <a:pt x="245325" y="286194"/>
                  </a:lnTo>
                  <a:lnTo>
                    <a:pt x="245325" y="224510"/>
                  </a:lnTo>
                  <a:lnTo>
                    <a:pt x="234823" y="208216"/>
                  </a:lnTo>
                  <a:lnTo>
                    <a:pt x="219240" y="197218"/>
                  </a:lnTo>
                  <a:lnTo>
                    <a:pt x="201307" y="184556"/>
                  </a:lnTo>
                  <a:lnTo>
                    <a:pt x="160299" y="175869"/>
                  </a:lnTo>
                  <a:lnTo>
                    <a:pt x="119291" y="184556"/>
                  </a:lnTo>
                  <a:lnTo>
                    <a:pt x="85775" y="208216"/>
                  </a:lnTo>
                  <a:lnTo>
                    <a:pt x="63157" y="243281"/>
                  </a:lnTo>
                  <a:lnTo>
                    <a:pt x="54864" y="286194"/>
                  </a:lnTo>
                  <a:lnTo>
                    <a:pt x="63157" y="329095"/>
                  </a:lnTo>
                  <a:lnTo>
                    <a:pt x="85775" y="364172"/>
                  </a:lnTo>
                  <a:lnTo>
                    <a:pt x="119291" y="387832"/>
                  </a:lnTo>
                  <a:lnTo>
                    <a:pt x="160299" y="396519"/>
                  </a:lnTo>
                  <a:lnTo>
                    <a:pt x="201307" y="387832"/>
                  </a:lnTo>
                  <a:lnTo>
                    <a:pt x="219252" y="375158"/>
                  </a:lnTo>
                  <a:lnTo>
                    <a:pt x="234823" y="364172"/>
                  </a:lnTo>
                  <a:lnTo>
                    <a:pt x="257441" y="329095"/>
                  </a:lnTo>
                  <a:lnTo>
                    <a:pt x="265734" y="286194"/>
                  </a:lnTo>
                  <a:close/>
                </a:path>
                <a:path w="314325" h="441325">
                  <a:moveTo>
                    <a:pt x="313778" y="440855"/>
                  </a:moveTo>
                  <a:lnTo>
                    <a:pt x="312953" y="419506"/>
                  </a:lnTo>
                  <a:lnTo>
                    <a:pt x="300189" y="92087"/>
                  </a:lnTo>
                  <a:lnTo>
                    <a:pt x="299758" y="81089"/>
                  </a:lnTo>
                  <a:lnTo>
                    <a:pt x="299758" y="71120"/>
                  </a:lnTo>
                  <a:lnTo>
                    <a:pt x="299364" y="71120"/>
                  </a:lnTo>
                  <a:lnTo>
                    <a:pt x="299351" y="70739"/>
                  </a:lnTo>
                  <a:lnTo>
                    <a:pt x="299758" y="70739"/>
                  </a:lnTo>
                  <a:lnTo>
                    <a:pt x="299758" y="20916"/>
                  </a:lnTo>
                  <a:lnTo>
                    <a:pt x="292519" y="20916"/>
                  </a:lnTo>
                  <a:lnTo>
                    <a:pt x="292519" y="419506"/>
                  </a:lnTo>
                  <a:lnTo>
                    <a:pt x="21272" y="419506"/>
                  </a:lnTo>
                  <a:lnTo>
                    <a:pt x="34010" y="92710"/>
                  </a:lnTo>
                  <a:lnTo>
                    <a:pt x="279755" y="92710"/>
                  </a:lnTo>
                  <a:lnTo>
                    <a:pt x="292519" y="419506"/>
                  </a:lnTo>
                  <a:lnTo>
                    <a:pt x="292519" y="20916"/>
                  </a:lnTo>
                  <a:lnTo>
                    <a:pt x="279349" y="20916"/>
                  </a:lnTo>
                  <a:lnTo>
                    <a:pt x="279349" y="70726"/>
                  </a:lnTo>
                  <a:lnTo>
                    <a:pt x="265747" y="70726"/>
                  </a:lnTo>
                  <a:lnTo>
                    <a:pt x="265747" y="20916"/>
                  </a:lnTo>
                  <a:lnTo>
                    <a:pt x="245338" y="20916"/>
                  </a:lnTo>
                  <a:lnTo>
                    <a:pt x="245338" y="70726"/>
                  </a:lnTo>
                  <a:lnTo>
                    <a:pt x="232867" y="70726"/>
                  </a:lnTo>
                  <a:lnTo>
                    <a:pt x="232867" y="20916"/>
                  </a:lnTo>
                  <a:lnTo>
                    <a:pt x="212458" y="20916"/>
                  </a:lnTo>
                  <a:lnTo>
                    <a:pt x="212458" y="70726"/>
                  </a:lnTo>
                  <a:lnTo>
                    <a:pt x="199986" y="70726"/>
                  </a:lnTo>
                  <a:lnTo>
                    <a:pt x="199986" y="20916"/>
                  </a:lnTo>
                  <a:lnTo>
                    <a:pt x="179590" y="20916"/>
                  </a:lnTo>
                  <a:lnTo>
                    <a:pt x="179590" y="70726"/>
                  </a:lnTo>
                  <a:lnTo>
                    <a:pt x="167106" y="70726"/>
                  </a:lnTo>
                  <a:lnTo>
                    <a:pt x="167106" y="20916"/>
                  </a:lnTo>
                  <a:lnTo>
                    <a:pt x="146710" y="20916"/>
                  </a:lnTo>
                  <a:lnTo>
                    <a:pt x="146710" y="70726"/>
                  </a:lnTo>
                  <a:lnTo>
                    <a:pt x="134226" y="70726"/>
                  </a:lnTo>
                  <a:lnTo>
                    <a:pt x="134226" y="20916"/>
                  </a:lnTo>
                  <a:lnTo>
                    <a:pt x="113830" y="20916"/>
                  </a:lnTo>
                  <a:lnTo>
                    <a:pt x="113830" y="70726"/>
                  </a:lnTo>
                  <a:lnTo>
                    <a:pt x="101346" y="70726"/>
                  </a:lnTo>
                  <a:lnTo>
                    <a:pt x="101346" y="20916"/>
                  </a:lnTo>
                  <a:lnTo>
                    <a:pt x="80949" y="20916"/>
                  </a:lnTo>
                  <a:lnTo>
                    <a:pt x="80949" y="70726"/>
                  </a:lnTo>
                  <a:lnTo>
                    <a:pt x="68465" y="70726"/>
                  </a:lnTo>
                  <a:lnTo>
                    <a:pt x="68465" y="20320"/>
                  </a:lnTo>
                  <a:lnTo>
                    <a:pt x="299758" y="20320"/>
                  </a:lnTo>
                  <a:lnTo>
                    <a:pt x="299758" y="0"/>
                  </a:lnTo>
                  <a:lnTo>
                    <a:pt x="48069" y="0"/>
                  </a:lnTo>
                  <a:lnTo>
                    <a:pt x="48069" y="20320"/>
                  </a:lnTo>
                  <a:lnTo>
                    <a:pt x="48069" y="70726"/>
                  </a:lnTo>
                  <a:lnTo>
                    <a:pt x="34455" y="70726"/>
                  </a:lnTo>
                  <a:lnTo>
                    <a:pt x="34455" y="20320"/>
                  </a:lnTo>
                  <a:lnTo>
                    <a:pt x="48069" y="20320"/>
                  </a:lnTo>
                  <a:lnTo>
                    <a:pt x="48069" y="0"/>
                  </a:lnTo>
                  <a:lnTo>
                    <a:pt x="14046" y="0"/>
                  </a:lnTo>
                  <a:lnTo>
                    <a:pt x="14046" y="20320"/>
                  </a:lnTo>
                  <a:lnTo>
                    <a:pt x="14046" y="71120"/>
                  </a:lnTo>
                  <a:lnTo>
                    <a:pt x="14046" y="81140"/>
                  </a:lnTo>
                  <a:lnTo>
                    <a:pt x="0" y="440855"/>
                  </a:lnTo>
                  <a:lnTo>
                    <a:pt x="313778" y="4408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7804002" y="1751342"/>
            <a:ext cx="19050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b="1" spc="-15" dirty="0">
                <a:solidFill>
                  <a:srgbClr val="FFFFFF"/>
                </a:solidFill>
                <a:latin typeface="ProximaNova-Extrabld"/>
                <a:cs typeface="ProximaNova-Extrabld"/>
              </a:rPr>
              <a:t>SU</a:t>
            </a:r>
            <a:r>
              <a:rPr sz="400" b="1" spc="-25" dirty="0">
                <a:solidFill>
                  <a:srgbClr val="FFFFFF"/>
                </a:solidFill>
                <a:latin typeface="ProximaNova-Extrabld"/>
                <a:cs typeface="ProximaNova-Extrabld"/>
              </a:rPr>
              <a:t>G</a:t>
            </a:r>
            <a:r>
              <a:rPr sz="400" b="1" spc="-15" dirty="0">
                <a:solidFill>
                  <a:srgbClr val="FFFFFF"/>
                </a:solidFill>
                <a:latin typeface="ProximaNova-Extrabld"/>
                <a:cs typeface="ProximaNova-Extrabld"/>
              </a:rPr>
              <a:t>AR</a:t>
            </a:r>
            <a:endParaRPr sz="400">
              <a:latin typeface="ProximaNova-Extrabld"/>
              <a:cs typeface="ProximaNova-Extrabld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5813612" y="1888578"/>
            <a:ext cx="2135505" cy="4219575"/>
            <a:chOff x="5813612" y="1888578"/>
            <a:chExt cx="2135505" cy="4219575"/>
          </a:xfrm>
        </p:grpSpPr>
        <p:sp>
          <p:nvSpPr>
            <p:cNvPr id="79" name="object 79"/>
            <p:cNvSpPr/>
            <p:nvPr/>
          </p:nvSpPr>
          <p:spPr>
            <a:xfrm>
              <a:off x="7859547" y="1888578"/>
              <a:ext cx="89535" cy="102235"/>
            </a:xfrm>
            <a:custGeom>
              <a:avLst/>
              <a:gdLst/>
              <a:ahLst/>
              <a:cxnLst/>
              <a:rect l="l" t="t" r="r" b="b"/>
              <a:pathLst>
                <a:path w="89534" h="102235">
                  <a:moveTo>
                    <a:pt x="16217" y="0"/>
                  </a:moveTo>
                  <a:lnTo>
                    <a:pt x="0" y="0"/>
                  </a:lnTo>
                  <a:lnTo>
                    <a:pt x="0" y="16979"/>
                  </a:lnTo>
                  <a:lnTo>
                    <a:pt x="16217" y="16979"/>
                  </a:lnTo>
                  <a:lnTo>
                    <a:pt x="16217" y="0"/>
                  </a:lnTo>
                  <a:close/>
                </a:path>
                <a:path w="89534" h="102235">
                  <a:moveTo>
                    <a:pt x="24333" y="84861"/>
                  </a:moveTo>
                  <a:lnTo>
                    <a:pt x="8102" y="84861"/>
                  </a:lnTo>
                  <a:lnTo>
                    <a:pt x="8102" y="101841"/>
                  </a:lnTo>
                  <a:lnTo>
                    <a:pt x="24333" y="101841"/>
                  </a:lnTo>
                  <a:lnTo>
                    <a:pt x="24333" y="84861"/>
                  </a:lnTo>
                  <a:close/>
                </a:path>
                <a:path w="89534" h="102235">
                  <a:moveTo>
                    <a:pt x="24333" y="50927"/>
                  </a:moveTo>
                  <a:lnTo>
                    <a:pt x="8102" y="50927"/>
                  </a:lnTo>
                  <a:lnTo>
                    <a:pt x="8102" y="67906"/>
                  </a:lnTo>
                  <a:lnTo>
                    <a:pt x="24333" y="67906"/>
                  </a:lnTo>
                  <a:lnTo>
                    <a:pt x="24333" y="50927"/>
                  </a:lnTo>
                  <a:close/>
                </a:path>
                <a:path w="89534" h="102235">
                  <a:moveTo>
                    <a:pt x="48653" y="25463"/>
                  </a:moveTo>
                  <a:lnTo>
                    <a:pt x="32423" y="25463"/>
                  </a:lnTo>
                  <a:lnTo>
                    <a:pt x="32423" y="42443"/>
                  </a:lnTo>
                  <a:lnTo>
                    <a:pt x="48653" y="42443"/>
                  </a:lnTo>
                  <a:lnTo>
                    <a:pt x="48653" y="25463"/>
                  </a:lnTo>
                  <a:close/>
                </a:path>
                <a:path w="89534" h="102235">
                  <a:moveTo>
                    <a:pt x="64884" y="67894"/>
                  </a:moveTo>
                  <a:lnTo>
                    <a:pt x="48666" y="67894"/>
                  </a:lnTo>
                  <a:lnTo>
                    <a:pt x="48666" y="84874"/>
                  </a:lnTo>
                  <a:lnTo>
                    <a:pt x="64884" y="84874"/>
                  </a:lnTo>
                  <a:lnTo>
                    <a:pt x="64884" y="67894"/>
                  </a:lnTo>
                  <a:close/>
                </a:path>
                <a:path w="89534" h="102235">
                  <a:moveTo>
                    <a:pt x="72999" y="25463"/>
                  </a:moveTo>
                  <a:lnTo>
                    <a:pt x="56769" y="25463"/>
                  </a:lnTo>
                  <a:lnTo>
                    <a:pt x="56769" y="42443"/>
                  </a:lnTo>
                  <a:lnTo>
                    <a:pt x="72999" y="42443"/>
                  </a:lnTo>
                  <a:lnTo>
                    <a:pt x="72999" y="25463"/>
                  </a:lnTo>
                  <a:close/>
                </a:path>
                <a:path w="89534" h="102235">
                  <a:moveTo>
                    <a:pt x="89204" y="84861"/>
                  </a:moveTo>
                  <a:lnTo>
                    <a:pt x="72974" y="84861"/>
                  </a:lnTo>
                  <a:lnTo>
                    <a:pt x="72974" y="101841"/>
                  </a:lnTo>
                  <a:lnTo>
                    <a:pt x="89204" y="101841"/>
                  </a:lnTo>
                  <a:lnTo>
                    <a:pt x="89204" y="848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813612" y="3751280"/>
              <a:ext cx="1726601" cy="23565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6758035" y="4419243"/>
            <a:ext cx="506095" cy="141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b="1" spc="-20" dirty="0">
                <a:solidFill>
                  <a:srgbClr val="FFFFFF"/>
                </a:solidFill>
                <a:latin typeface="ProximaNova-Extrabld"/>
                <a:cs typeface="ProximaNova-Extrabld"/>
              </a:rPr>
              <a:t>PROPERTY</a:t>
            </a:r>
            <a:endParaRPr sz="750">
              <a:latin typeface="ProximaNova-Extrabld"/>
              <a:cs typeface="ProximaNova-Extrabld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850123" y="3403663"/>
            <a:ext cx="237490" cy="14427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745"/>
              </a:lnSpc>
            </a:pPr>
            <a:r>
              <a:rPr sz="1650" b="1" spc="60" dirty="0">
                <a:solidFill>
                  <a:srgbClr val="F4B333"/>
                </a:solidFill>
                <a:latin typeface="ProximaNova-Extrabld"/>
                <a:cs typeface="ProximaNova-Extrabld"/>
              </a:rPr>
              <a:t>SUGAR</a:t>
            </a:r>
            <a:r>
              <a:rPr sz="1650" b="1" spc="-50" dirty="0">
                <a:solidFill>
                  <a:srgbClr val="F4B333"/>
                </a:solidFill>
                <a:latin typeface="ProximaNova-Extrabld"/>
                <a:cs typeface="ProximaNova-Extrabld"/>
              </a:rPr>
              <a:t> </a:t>
            </a:r>
            <a:r>
              <a:rPr sz="1650" b="1" spc="60" dirty="0">
                <a:solidFill>
                  <a:srgbClr val="F4B333"/>
                </a:solidFill>
                <a:latin typeface="ProximaNova-Extrabld"/>
                <a:cs typeface="ProximaNova-Extrabld"/>
              </a:rPr>
              <a:t>CANE</a:t>
            </a:r>
            <a:endParaRPr sz="1650">
              <a:latin typeface="ProximaNova-Extrabld"/>
              <a:cs typeface="ProximaNova-Extrabld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612193" y="4488438"/>
            <a:ext cx="237490" cy="1769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745"/>
              </a:lnSpc>
            </a:pPr>
            <a:r>
              <a:rPr sz="1650" b="1" spc="55" dirty="0">
                <a:solidFill>
                  <a:srgbClr val="C4A360"/>
                </a:solidFill>
                <a:latin typeface="ProximaNova-Extrabld"/>
                <a:cs typeface="ProximaNova-Extrabld"/>
              </a:rPr>
              <a:t>CONSTRUCTION</a:t>
            </a:r>
            <a:endParaRPr sz="1650">
              <a:latin typeface="ProximaNova-Extrabld"/>
              <a:cs typeface="ProximaNova-Extrabld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2670491" y="3778937"/>
            <a:ext cx="2989580" cy="2193290"/>
            <a:chOff x="2670491" y="3778937"/>
            <a:chExt cx="2989580" cy="2193290"/>
          </a:xfrm>
        </p:grpSpPr>
        <p:sp>
          <p:nvSpPr>
            <p:cNvPr id="85" name="object 85"/>
            <p:cNvSpPr/>
            <p:nvPr/>
          </p:nvSpPr>
          <p:spPr>
            <a:xfrm>
              <a:off x="3258616" y="3778948"/>
              <a:ext cx="2401570" cy="39370"/>
            </a:xfrm>
            <a:custGeom>
              <a:avLst/>
              <a:gdLst/>
              <a:ahLst/>
              <a:cxnLst/>
              <a:rect l="l" t="t" r="r" b="b"/>
              <a:pathLst>
                <a:path w="2401570" h="39370">
                  <a:moveTo>
                    <a:pt x="1849424" y="13106"/>
                  </a:moveTo>
                  <a:lnTo>
                    <a:pt x="1842249" y="5588"/>
                  </a:lnTo>
                  <a:lnTo>
                    <a:pt x="7175" y="5588"/>
                  </a:lnTo>
                  <a:lnTo>
                    <a:pt x="0" y="13106"/>
                  </a:lnTo>
                  <a:lnTo>
                    <a:pt x="0" y="31648"/>
                  </a:lnTo>
                  <a:lnTo>
                    <a:pt x="7175" y="39154"/>
                  </a:lnTo>
                  <a:lnTo>
                    <a:pt x="1833397" y="39154"/>
                  </a:lnTo>
                  <a:lnTo>
                    <a:pt x="1842249" y="39154"/>
                  </a:lnTo>
                  <a:lnTo>
                    <a:pt x="1849424" y="31648"/>
                  </a:lnTo>
                  <a:lnTo>
                    <a:pt x="1849424" y="13106"/>
                  </a:lnTo>
                  <a:close/>
                </a:path>
                <a:path w="2401570" h="39370">
                  <a:moveTo>
                    <a:pt x="2401176" y="7518"/>
                  </a:moveTo>
                  <a:lnTo>
                    <a:pt x="2394000" y="0"/>
                  </a:lnTo>
                  <a:lnTo>
                    <a:pt x="2086444" y="0"/>
                  </a:lnTo>
                  <a:lnTo>
                    <a:pt x="2079269" y="7518"/>
                  </a:lnTo>
                  <a:lnTo>
                    <a:pt x="2079269" y="26060"/>
                  </a:lnTo>
                  <a:lnTo>
                    <a:pt x="2086444" y="33566"/>
                  </a:lnTo>
                  <a:lnTo>
                    <a:pt x="2385136" y="33566"/>
                  </a:lnTo>
                  <a:lnTo>
                    <a:pt x="2394000" y="33566"/>
                  </a:lnTo>
                  <a:lnTo>
                    <a:pt x="2401176" y="26060"/>
                  </a:lnTo>
                  <a:lnTo>
                    <a:pt x="2401176" y="7518"/>
                  </a:lnTo>
                  <a:close/>
                </a:path>
              </a:pathLst>
            </a:custGeom>
            <a:solidFill>
              <a:srgbClr val="F4B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670491" y="5761830"/>
              <a:ext cx="84714" cy="21017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2875238" y="5694692"/>
            <a:ext cx="151384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70" dirty="0">
                <a:solidFill>
                  <a:srgbClr val="808A99"/>
                </a:solidFill>
                <a:latin typeface="ProximaNova-Extrabld"/>
                <a:cs typeface="ProximaNova-Extrabld"/>
              </a:rPr>
              <a:t>POWER</a:t>
            </a:r>
            <a:r>
              <a:rPr sz="1750" b="1" spc="-80" dirty="0">
                <a:solidFill>
                  <a:srgbClr val="808A99"/>
                </a:solidFill>
                <a:latin typeface="ProximaNova-Extrabld"/>
                <a:cs typeface="ProximaNova-Extrabld"/>
              </a:rPr>
              <a:t> </a:t>
            </a:r>
            <a:r>
              <a:rPr sz="1750" b="1" spc="-55" dirty="0">
                <a:solidFill>
                  <a:srgbClr val="808A99"/>
                </a:solidFill>
                <a:latin typeface="ProximaNova-Extrabld"/>
                <a:cs typeface="ProximaNova-Extrabld"/>
              </a:rPr>
              <a:t>PLANT</a:t>
            </a:r>
            <a:endParaRPr sz="1750">
              <a:latin typeface="ProximaNova-Extrabld"/>
              <a:cs typeface="ProximaNova-Extrabld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895209" y="1621280"/>
            <a:ext cx="17843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60" dirty="0">
                <a:solidFill>
                  <a:srgbClr val="BABC33"/>
                </a:solidFill>
                <a:latin typeface="ProximaNova-Extrabld"/>
                <a:cs typeface="ProximaNova-Extrabld"/>
              </a:rPr>
              <a:t>SUGAR</a:t>
            </a:r>
            <a:r>
              <a:rPr sz="1750" b="1" spc="-90" dirty="0">
                <a:solidFill>
                  <a:srgbClr val="BABC33"/>
                </a:solidFill>
                <a:latin typeface="ProximaNova-Extrabld"/>
                <a:cs typeface="ProximaNova-Extrabld"/>
              </a:rPr>
              <a:t> </a:t>
            </a:r>
            <a:r>
              <a:rPr sz="1750" b="1" spc="-50" dirty="0">
                <a:solidFill>
                  <a:srgbClr val="BABC33"/>
                </a:solidFill>
                <a:latin typeface="ProximaNova-Extrabld"/>
                <a:cs typeface="ProximaNova-Extrabld"/>
              </a:rPr>
              <a:t>REFINING</a:t>
            </a:r>
            <a:endParaRPr sz="1750">
              <a:latin typeface="ProximaNova-Extrabld"/>
              <a:cs typeface="ProximaNova-Extrabld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3238642" y="1665579"/>
            <a:ext cx="6758940" cy="3509645"/>
            <a:chOff x="3238642" y="1665579"/>
            <a:chExt cx="6758940" cy="3509645"/>
          </a:xfrm>
        </p:grpSpPr>
        <p:sp>
          <p:nvSpPr>
            <p:cNvPr id="90" name="object 90"/>
            <p:cNvSpPr/>
            <p:nvPr/>
          </p:nvSpPr>
          <p:spPr>
            <a:xfrm>
              <a:off x="3238642" y="3763620"/>
              <a:ext cx="72034" cy="7538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439107" y="3751287"/>
              <a:ext cx="285750" cy="102870"/>
            </a:xfrm>
            <a:custGeom>
              <a:avLst/>
              <a:gdLst/>
              <a:ahLst/>
              <a:cxnLst/>
              <a:rect l="l" t="t" r="r" b="b"/>
              <a:pathLst>
                <a:path w="285750" h="102870">
                  <a:moveTo>
                    <a:pt x="48869" y="51142"/>
                  </a:moveTo>
                  <a:lnTo>
                    <a:pt x="6108" y="5829"/>
                  </a:lnTo>
                  <a:lnTo>
                    <a:pt x="762" y="381"/>
                  </a:lnTo>
                  <a:lnTo>
                    <a:pt x="0" y="0"/>
                  </a:lnTo>
                  <a:lnTo>
                    <a:pt x="0" y="102298"/>
                  </a:lnTo>
                  <a:lnTo>
                    <a:pt x="48869" y="51142"/>
                  </a:lnTo>
                  <a:close/>
                </a:path>
                <a:path w="285750" h="102870">
                  <a:moveTo>
                    <a:pt x="285559" y="51142"/>
                  </a:moveTo>
                  <a:lnTo>
                    <a:pt x="242798" y="5829"/>
                  </a:lnTo>
                  <a:lnTo>
                    <a:pt x="237451" y="381"/>
                  </a:lnTo>
                  <a:lnTo>
                    <a:pt x="236677" y="0"/>
                  </a:lnTo>
                  <a:lnTo>
                    <a:pt x="236677" y="102298"/>
                  </a:lnTo>
                  <a:lnTo>
                    <a:pt x="285559" y="51142"/>
                  </a:lnTo>
                  <a:close/>
                </a:path>
              </a:pathLst>
            </a:custGeom>
            <a:solidFill>
              <a:srgbClr val="F4B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635002" y="1665579"/>
              <a:ext cx="226060" cy="236220"/>
            </a:xfrm>
            <a:custGeom>
              <a:avLst/>
              <a:gdLst/>
              <a:ahLst/>
              <a:cxnLst/>
              <a:rect l="l" t="t" r="r" b="b"/>
              <a:pathLst>
                <a:path w="226060" h="236219">
                  <a:moveTo>
                    <a:pt x="225564" y="0"/>
                  </a:moveTo>
                  <a:lnTo>
                    <a:pt x="0" y="0"/>
                  </a:lnTo>
                  <a:lnTo>
                    <a:pt x="0" y="236016"/>
                  </a:lnTo>
                  <a:lnTo>
                    <a:pt x="225564" y="236016"/>
                  </a:lnTo>
                  <a:lnTo>
                    <a:pt x="225564" y="0"/>
                  </a:lnTo>
                  <a:close/>
                </a:path>
              </a:pathLst>
            </a:custGeom>
            <a:solidFill>
              <a:srgbClr val="BAB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606398" y="4235322"/>
              <a:ext cx="225564" cy="2360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672963" y="1705292"/>
              <a:ext cx="149860" cy="156845"/>
            </a:xfrm>
            <a:custGeom>
              <a:avLst/>
              <a:gdLst/>
              <a:ahLst/>
              <a:cxnLst/>
              <a:rect l="l" t="t" r="r" b="b"/>
              <a:pathLst>
                <a:path w="149860" h="156844">
                  <a:moveTo>
                    <a:pt x="149644" y="69913"/>
                  </a:moveTo>
                  <a:lnTo>
                    <a:pt x="131978" y="69913"/>
                  </a:lnTo>
                  <a:lnTo>
                    <a:pt x="128981" y="54356"/>
                  </a:lnTo>
                  <a:lnTo>
                    <a:pt x="143167" y="45326"/>
                  </a:lnTo>
                  <a:lnTo>
                    <a:pt x="134950" y="30924"/>
                  </a:lnTo>
                  <a:lnTo>
                    <a:pt x="119926" y="40309"/>
                  </a:lnTo>
                  <a:lnTo>
                    <a:pt x="116382" y="34798"/>
                  </a:lnTo>
                  <a:lnTo>
                    <a:pt x="110197" y="30441"/>
                  </a:lnTo>
                  <a:lnTo>
                    <a:pt x="118922" y="14478"/>
                  </a:lnTo>
                  <a:lnTo>
                    <a:pt x="105003" y="6159"/>
                  </a:lnTo>
                  <a:lnTo>
                    <a:pt x="101549" y="12471"/>
                  </a:lnTo>
                  <a:lnTo>
                    <a:pt x="101549" y="78295"/>
                  </a:lnTo>
                  <a:lnTo>
                    <a:pt x="99441" y="89179"/>
                  </a:lnTo>
                  <a:lnTo>
                    <a:pt x="93713" y="98069"/>
                  </a:lnTo>
                  <a:lnTo>
                    <a:pt x="85217" y="104063"/>
                  </a:lnTo>
                  <a:lnTo>
                    <a:pt x="74815" y="106260"/>
                  </a:lnTo>
                  <a:lnTo>
                    <a:pt x="64414" y="104063"/>
                  </a:lnTo>
                  <a:lnTo>
                    <a:pt x="55918" y="98069"/>
                  </a:lnTo>
                  <a:lnTo>
                    <a:pt x="50177" y="89179"/>
                  </a:lnTo>
                  <a:lnTo>
                    <a:pt x="48082" y="78295"/>
                  </a:lnTo>
                  <a:lnTo>
                    <a:pt x="50177" y="67411"/>
                  </a:lnTo>
                  <a:lnTo>
                    <a:pt x="55918" y="58521"/>
                  </a:lnTo>
                  <a:lnTo>
                    <a:pt x="64414" y="52527"/>
                  </a:lnTo>
                  <a:lnTo>
                    <a:pt x="74815" y="50330"/>
                  </a:lnTo>
                  <a:lnTo>
                    <a:pt x="85217" y="52527"/>
                  </a:lnTo>
                  <a:lnTo>
                    <a:pt x="93713" y="58521"/>
                  </a:lnTo>
                  <a:lnTo>
                    <a:pt x="99441" y="67411"/>
                  </a:lnTo>
                  <a:lnTo>
                    <a:pt x="101549" y="78295"/>
                  </a:lnTo>
                  <a:lnTo>
                    <a:pt x="101549" y="12471"/>
                  </a:lnTo>
                  <a:lnTo>
                    <a:pt x="96659" y="21399"/>
                  </a:lnTo>
                  <a:lnTo>
                    <a:pt x="82842" y="18478"/>
                  </a:lnTo>
                  <a:lnTo>
                    <a:pt x="82842" y="0"/>
                  </a:lnTo>
                  <a:lnTo>
                    <a:pt x="66802" y="0"/>
                  </a:lnTo>
                  <a:lnTo>
                    <a:pt x="66802" y="18478"/>
                  </a:lnTo>
                  <a:lnTo>
                    <a:pt x="51930" y="21615"/>
                  </a:lnTo>
                  <a:lnTo>
                    <a:pt x="51511" y="21920"/>
                  </a:lnTo>
                  <a:lnTo>
                    <a:pt x="42862" y="6997"/>
                  </a:lnTo>
                  <a:lnTo>
                    <a:pt x="29171" y="15684"/>
                  </a:lnTo>
                  <a:lnTo>
                    <a:pt x="38188" y="31305"/>
                  </a:lnTo>
                  <a:lnTo>
                    <a:pt x="33248" y="34798"/>
                  </a:lnTo>
                  <a:lnTo>
                    <a:pt x="28867" y="41592"/>
                  </a:lnTo>
                  <a:lnTo>
                    <a:pt x="13550" y="32562"/>
                  </a:lnTo>
                  <a:lnTo>
                    <a:pt x="5676" y="47167"/>
                  </a:lnTo>
                  <a:lnTo>
                    <a:pt x="20358" y="55841"/>
                  </a:lnTo>
                  <a:lnTo>
                    <a:pt x="17640" y="69900"/>
                  </a:lnTo>
                  <a:lnTo>
                    <a:pt x="0" y="69900"/>
                  </a:lnTo>
                  <a:lnTo>
                    <a:pt x="0" y="86677"/>
                  </a:lnTo>
                  <a:lnTo>
                    <a:pt x="17640" y="86677"/>
                  </a:lnTo>
                  <a:lnTo>
                    <a:pt x="20650" y="102247"/>
                  </a:lnTo>
                  <a:lnTo>
                    <a:pt x="6464" y="111264"/>
                  </a:lnTo>
                  <a:lnTo>
                    <a:pt x="14693" y="125666"/>
                  </a:lnTo>
                  <a:lnTo>
                    <a:pt x="29692" y="116306"/>
                  </a:lnTo>
                  <a:lnTo>
                    <a:pt x="33248" y="121805"/>
                  </a:lnTo>
                  <a:lnTo>
                    <a:pt x="39420" y="126174"/>
                  </a:lnTo>
                  <a:lnTo>
                    <a:pt x="30708" y="142113"/>
                  </a:lnTo>
                  <a:lnTo>
                    <a:pt x="44640" y="150431"/>
                  </a:lnTo>
                  <a:lnTo>
                    <a:pt x="52959" y="135216"/>
                  </a:lnTo>
                  <a:lnTo>
                    <a:pt x="66802" y="138137"/>
                  </a:lnTo>
                  <a:lnTo>
                    <a:pt x="66802" y="156591"/>
                  </a:lnTo>
                  <a:lnTo>
                    <a:pt x="82829" y="156591"/>
                  </a:lnTo>
                  <a:lnTo>
                    <a:pt x="82829" y="138137"/>
                  </a:lnTo>
                  <a:lnTo>
                    <a:pt x="97701" y="134988"/>
                  </a:lnTo>
                  <a:lnTo>
                    <a:pt x="106311" y="149821"/>
                  </a:lnTo>
                  <a:lnTo>
                    <a:pt x="120091" y="141211"/>
                  </a:lnTo>
                  <a:lnTo>
                    <a:pt x="111112" y="125526"/>
                  </a:lnTo>
                  <a:lnTo>
                    <a:pt x="116382" y="121805"/>
                  </a:lnTo>
                  <a:lnTo>
                    <a:pt x="120548" y="115328"/>
                  </a:lnTo>
                  <a:lnTo>
                    <a:pt x="135801" y="124447"/>
                  </a:lnTo>
                  <a:lnTo>
                    <a:pt x="143764" y="109867"/>
                  </a:lnTo>
                  <a:lnTo>
                    <a:pt x="129184" y="101168"/>
                  </a:lnTo>
                  <a:lnTo>
                    <a:pt x="131978" y="86690"/>
                  </a:lnTo>
                  <a:lnTo>
                    <a:pt x="149644" y="86690"/>
                  </a:lnTo>
                  <a:lnTo>
                    <a:pt x="149644" y="699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949397" y="3002227"/>
              <a:ext cx="1048131" cy="217292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9173771" y="3054721"/>
            <a:ext cx="610870" cy="2254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46685" marR="5080" indent="-134620">
              <a:lnSpc>
                <a:spcPct val="73000"/>
              </a:lnSpc>
              <a:spcBef>
                <a:spcPts val="355"/>
              </a:spcBef>
            </a:pPr>
            <a:r>
              <a:rPr sz="750" b="1" spc="-15" dirty="0">
                <a:solidFill>
                  <a:srgbClr val="FFFFFF"/>
                </a:solidFill>
                <a:latin typeface="ProximaNova-Extrabld"/>
                <a:cs typeface="ProximaNova-Extrabld"/>
              </a:rPr>
              <a:t>DISTILLERY</a:t>
            </a:r>
            <a:r>
              <a:rPr sz="750" b="1" spc="-100" dirty="0">
                <a:solidFill>
                  <a:srgbClr val="FFFFFF"/>
                </a:solidFill>
                <a:latin typeface="ProximaNova-Extrabld"/>
                <a:cs typeface="ProximaNova-Extrabld"/>
              </a:rPr>
              <a:t> </a:t>
            </a:r>
            <a:r>
              <a:rPr sz="750" b="1" spc="-15" dirty="0">
                <a:solidFill>
                  <a:srgbClr val="FFFFFF"/>
                </a:solidFill>
                <a:latin typeface="ProximaNova-Extrabld"/>
                <a:cs typeface="ProximaNova-Extrabld"/>
              </a:rPr>
              <a:t>&amp;  SPIRITS</a:t>
            </a:r>
            <a:endParaRPr sz="750">
              <a:latin typeface="ProximaNova-Extrabld"/>
              <a:cs typeface="ProximaNova-Extrabld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0104680" y="3639112"/>
            <a:ext cx="237490" cy="8026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745"/>
              </a:lnSpc>
            </a:pPr>
            <a:r>
              <a:rPr sz="1650" b="1" dirty="0">
                <a:solidFill>
                  <a:srgbClr val="7B6756"/>
                </a:solidFill>
                <a:latin typeface="ProximaNova-Extrabld"/>
                <a:cs typeface="ProximaNova-Extrabld"/>
              </a:rPr>
              <a:t>BRAND</a:t>
            </a:r>
            <a:endParaRPr sz="1650">
              <a:latin typeface="ProximaNova-Extrabld"/>
              <a:cs typeface="ProximaNova-Extrabld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0102710" y="3366973"/>
            <a:ext cx="225920" cy="2363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9592361" y="5014336"/>
            <a:ext cx="48387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25" dirty="0">
                <a:solidFill>
                  <a:srgbClr val="7B6756"/>
                </a:solidFill>
                <a:latin typeface="ProximaNova-Extrabld"/>
                <a:cs typeface="ProximaNova-Extrabld"/>
              </a:rPr>
              <a:t>A</a:t>
            </a:r>
            <a:r>
              <a:rPr sz="800" b="1" spc="-40" dirty="0">
                <a:solidFill>
                  <a:srgbClr val="7B6756"/>
                </a:solidFill>
                <a:latin typeface="ProximaNova-Extrabld"/>
                <a:cs typeface="ProximaNova-Extrabld"/>
              </a:rPr>
              <a:t>L</a:t>
            </a:r>
            <a:r>
              <a:rPr sz="800" b="1" spc="-25" dirty="0">
                <a:solidFill>
                  <a:srgbClr val="7B6756"/>
                </a:solidFill>
                <a:latin typeface="ProximaNova-Extrabld"/>
                <a:cs typeface="ProximaNova-Extrabld"/>
              </a:rPr>
              <a:t>COHOL</a:t>
            </a:r>
            <a:endParaRPr sz="800">
              <a:latin typeface="ProximaNova-Extrabld"/>
              <a:cs typeface="ProximaNova-Extrabld"/>
            </a:endParaRPr>
          </a:p>
        </p:txBody>
      </p:sp>
      <p:pic>
        <p:nvPicPr>
          <p:cNvPr id="100" name="Picture 99" descr="A picture containing shape&#10;&#10;Description automatically generated">
            <a:extLst>
              <a:ext uri="{FF2B5EF4-FFF2-40B4-BE49-F238E27FC236}">
                <a16:creationId xmlns:a16="http://schemas.microsoft.com/office/drawing/2014/main" id="{34D16F6F-86D2-4244-9E33-A0EA7350CA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0"/>
          <a:stretch/>
        </p:blipFill>
        <p:spPr>
          <a:xfrm>
            <a:off x="0" y="5828581"/>
            <a:ext cx="1503512" cy="10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8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697" y="327656"/>
            <a:ext cx="5346703" cy="1103764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2700" marR="5080">
              <a:lnSpc>
                <a:spcPct val="74200"/>
              </a:lnSpc>
              <a:spcBef>
                <a:spcPts val="1335"/>
              </a:spcBef>
              <a:tabLst>
                <a:tab pos="593090" algn="l"/>
                <a:tab pos="1814195" algn="l"/>
              </a:tabLst>
            </a:pPr>
            <a:r>
              <a:rPr sz="4000" dirty="0"/>
              <a:t>6.	Easy	and  </a:t>
            </a:r>
            <a:r>
              <a:rPr lang="en-GB" sz="4000" dirty="0"/>
              <a:t>C</a:t>
            </a:r>
            <a:r>
              <a:rPr sz="4000" dirty="0" err="1"/>
              <a:t>onvenient</a:t>
            </a:r>
            <a:r>
              <a:rPr lang="en-GB" sz="4000" dirty="0"/>
              <a:t>                      	Sourcing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167914" y="1411518"/>
            <a:ext cx="671195" cy="32384"/>
          </a:xfrm>
          <a:custGeom>
            <a:avLst/>
            <a:gdLst/>
            <a:ahLst/>
            <a:cxnLst/>
            <a:rect l="l" t="t" r="r" b="b"/>
            <a:pathLst>
              <a:path w="671194" h="32385">
                <a:moveTo>
                  <a:pt x="670953" y="0"/>
                </a:moveTo>
                <a:lnTo>
                  <a:pt x="0" y="0"/>
                </a:lnTo>
                <a:lnTo>
                  <a:pt x="0" y="31889"/>
                </a:lnTo>
                <a:lnTo>
                  <a:pt x="670953" y="31889"/>
                </a:lnTo>
                <a:lnTo>
                  <a:pt x="670953" y="0"/>
                </a:lnTo>
                <a:close/>
              </a:path>
            </a:pathLst>
          </a:custGeom>
          <a:solidFill>
            <a:srgbClr val="382D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200" y="240859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7396" y="2173729"/>
            <a:ext cx="5517203" cy="3172663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31115" marR="0" lvl="0" indent="0" algn="l" defTabSz="914400" rtl="0" eaLnBrk="1" fontAlgn="auto" latinLnBrk="0" hangingPunct="1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One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stop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shop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31115" marR="0" lvl="0" indent="0" algn="l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Responsive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customer service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12700" marR="452120" lvl="0" indent="18415" algn="l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Secured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supply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chain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making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it risk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free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31115" marR="0" lvl="0" indent="0" algn="l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Passion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for customer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satisfaction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12700" marR="280670" lvl="0" indent="18415" algn="l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Customer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loyalty and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long</a:t>
            </a:r>
            <a:r>
              <a:rPr kumimoji="0" lang="en-GB" sz="2400" b="0" i="0" u="none" strike="noStrike" kern="1200" cap="none" spc="-5" normalizeH="0" baseline="0" noProof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-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term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partnership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4200" y="288611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4200" y="336363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4200" y="4206912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4200" y="4694593"/>
            <a:ext cx="176156" cy="194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24600" y="-26928"/>
            <a:ext cx="5867399" cy="69280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57CF2467-AC1E-44D1-AB09-3DEC6E931B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0"/>
          <a:stretch/>
        </p:blipFill>
        <p:spPr>
          <a:xfrm>
            <a:off x="0" y="5828581"/>
            <a:ext cx="1503512" cy="10174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8389" y="3657600"/>
            <a:ext cx="1137855" cy="3382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14464" y="4906787"/>
            <a:ext cx="1269446" cy="395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17724" y="1764572"/>
            <a:ext cx="1219408" cy="7113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63849" y="2533017"/>
            <a:ext cx="1127163" cy="7428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79612" y="3565434"/>
            <a:ext cx="1605405" cy="854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8287" y="4512297"/>
            <a:ext cx="1338286" cy="1087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84059" y="5794022"/>
            <a:ext cx="1686748" cy="5725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02731" y="852906"/>
            <a:ext cx="2049392" cy="9427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6506367" y="5504409"/>
            <a:ext cx="2480310" cy="1273175"/>
            <a:chOff x="6506367" y="5585143"/>
            <a:chExt cx="2480310" cy="1273175"/>
          </a:xfrm>
        </p:grpSpPr>
        <p:sp>
          <p:nvSpPr>
            <p:cNvPr id="11" name="object 11"/>
            <p:cNvSpPr/>
            <p:nvPr/>
          </p:nvSpPr>
          <p:spPr>
            <a:xfrm>
              <a:off x="6991591" y="5585143"/>
              <a:ext cx="1576815" cy="12728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06367" y="5734669"/>
              <a:ext cx="2479768" cy="1844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201120" y="4214553"/>
            <a:ext cx="1050833" cy="5057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57149" y="3264580"/>
            <a:ext cx="1378203" cy="7838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15975" y="2635491"/>
            <a:ext cx="1060551" cy="5379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77359" y="1884556"/>
            <a:ext cx="737782" cy="4713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13713" y="1021130"/>
            <a:ext cx="1065085" cy="60627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06925" y="5779686"/>
            <a:ext cx="980023" cy="63252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26875" y="4856899"/>
            <a:ext cx="1112735" cy="7269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67249" y="4087545"/>
            <a:ext cx="1231988" cy="5117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63482" y="1999835"/>
            <a:ext cx="1644621" cy="24080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77776" y="3550791"/>
            <a:ext cx="1410934" cy="26542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85215" y="1038033"/>
            <a:ext cx="1596050" cy="57245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58916" y="2376698"/>
            <a:ext cx="1048650" cy="105554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27470" y="4961368"/>
            <a:ext cx="1362060" cy="33516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26670" y="4295013"/>
            <a:ext cx="1363637" cy="45063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59130" y="2555100"/>
            <a:ext cx="698721" cy="6987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44418" y="1788198"/>
            <a:ext cx="1328165" cy="66407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91824" y="990680"/>
            <a:ext cx="1633345" cy="66716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90989" y="5270271"/>
            <a:ext cx="1235011" cy="12350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45526" y="5930734"/>
            <a:ext cx="838101" cy="56870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31636" y="5342175"/>
            <a:ext cx="881239" cy="29203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05750" y="4554321"/>
            <a:ext cx="1317637" cy="48724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44536" y="3457716"/>
            <a:ext cx="1040068" cy="21006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32686" y="2564460"/>
            <a:ext cx="1463776" cy="68002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77936" y="1887118"/>
            <a:ext cx="1173264" cy="46622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39875" y="1068085"/>
            <a:ext cx="2049386" cy="51234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95678" y="3886061"/>
            <a:ext cx="737782" cy="46111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115614" y="236744"/>
            <a:ext cx="118977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Our </a:t>
            </a:r>
            <a:r>
              <a:rPr lang="en-US" sz="3600" dirty="0"/>
              <a:t>T</a:t>
            </a:r>
            <a:r>
              <a:rPr sz="3600" dirty="0"/>
              <a:t>rusted</a:t>
            </a:r>
            <a:r>
              <a:rPr sz="3600" spc="-95" dirty="0"/>
              <a:t> </a:t>
            </a:r>
            <a:r>
              <a:rPr lang="en-US" sz="3600" spc="-95" dirty="0"/>
              <a:t>C</a:t>
            </a:r>
            <a:r>
              <a:rPr sz="3600" dirty="0"/>
              <a:t>lients</a:t>
            </a:r>
          </a:p>
        </p:txBody>
      </p: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15BF3BA1-5E22-4F2D-8755-20A1038BD4C0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0"/>
          <a:stretch/>
        </p:blipFill>
        <p:spPr>
          <a:xfrm>
            <a:off x="0" y="5828581"/>
            <a:ext cx="1503512" cy="10174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11">
            <a:extLst>
              <a:ext uri="{FF2B5EF4-FFF2-40B4-BE49-F238E27FC236}">
                <a16:creationId xmlns:a16="http://schemas.microsoft.com/office/drawing/2014/main" id="{3DB764EC-6E9C-4ECC-8BC7-C7AD80571EE2}"/>
              </a:ext>
            </a:extLst>
          </p:cNvPr>
          <p:cNvSpPr/>
          <p:nvPr/>
        </p:nvSpPr>
        <p:spPr>
          <a:xfrm>
            <a:off x="2105025" y="1324895"/>
            <a:ext cx="2610680" cy="5422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FACA-2323-4898-A436-BF076BE6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6AF2-44ED-404C-A3A6-1F7F3C40BE0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object 19">
            <a:extLst>
              <a:ext uri="{FF2B5EF4-FFF2-40B4-BE49-F238E27FC236}">
                <a16:creationId xmlns:a16="http://schemas.microsoft.com/office/drawing/2014/main" id="{C29B6B9B-0CA8-4CC6-8482-8C2E8E9BF30C}"/>
              </a:ext>
            </a:extLst>
          </p:cNvPr>
          <p:cNvSpPr txBox="1"/>
          <p:nvPr/>
        </p:nvSpPr>
        <p:spPr>
          <a:xfrm>
            <a:off x="710706" y="81824"/>
            <a:ext cx="6789641" cy="1130919"/>
          </a:xfrm>
          <a:prstGeom prst="rect">
            <a:avLst/>
          </a:prstGeom>
        </p:spPr>
        <p:txBody>
          <a:bodyPr vert="horz" wrap="square" lIns="0" tIns="10002" rIns="0" bIns="0" rtlCol="0">
            <a:spAutoFit/>
          </a:bodyPr>
          <a:lstStyle/>
          <a:p>
            <a:pPr marL="10001">
              <a:spcBef>
                <a:spcPts val="79"/>
              </a:spcBef>
            </a:pPr>
            <a:r>
              <a:rPr lang="en-US" sz="4000" b="1" dirty="0">
                <a:solidFill>
                  <a:srgbClr val="382E2C"/>
                </a:solidFill>
                <a:latin typeface="ProximaNova-Extrabld"/>
                <a:ea typeface="+mj-ea"/>
                <a:cs typeface="+mj-cs"/>
              </a:rPr>
              <a:t>Structure of Industry</a:t>
            </a:r>
          </a:p>
          <a:p>
            <a:pPr marL="10001">
              <a:spcBef>
                <a:spcPts val="79"/>
              </a:spcBef>
            </a:pPr>
            <a:r>
              <a:rPr lang="en-US" sz="3200" b="1" dirty="0">
                <a:solidFill>
                  <a:srgbClr val="798719"/>
                </a:solidFill>
                <a:latin typeface="Helvetica" panose="020B0604020202020204" pitchFamily="2" charset="0"/>
                <a:ea typeface="+mj-ea"/>
                <a:cs typeface="+mj-cs"/>
              </a:rPr>
              <a:t>Growing Sector</a:t>
            </a:r>
          </a:p>
        </p:txBody>
      </p:sp>
      <p:sp>
        <p:nvSpPr>
          <p:cNvPr id="12" name="Freeform: Shape 6581">
            <a:extLst>
              <a:ext uri="{FF2B5EF4-FFF2-40B4-BE49-F238E27FC236}">
                <a16:creationId xmlns:a16="http://schemas.microsoft.com/office/drawing/2014/main" id="{3BB4C426-59B2-4E43-B51F-851114310D8B}"/>
              </a:ext>
            </a:extLst>
          </p:cNvPr>
          <p:cNvSpPr/>
          <p:nvPr/>
        </p:nvSpPr>
        <p:spPr>
          <a:xfrm>
            <a:off x="2698774" y="2957688"/>
            <a:ext cx="1577959" cy="15779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96" h="496">
                <a:moveTo>
                  <a:pt x="496" y="458"/>
                </a:moveTo>
                <a:cubicBezTo>
                  <a:pt x="496" y="479"/>
                  <a:pt x="479" y="496"/>
                  <a:pt x="458" y="496"/>
                </a:cubicBezTo>
                <a:lnTo>
                  <a:pt x="38" y="496"/>
                </a:lnTo>
                <a:cubicBezTo>
                  <a:pt x="17" y="496"/>
                  <a:pt x="0" y="479"/>
                  <a:pt x="0" y="458"/>
                </a:cubicBezTo>
                <a:lnTo>
                  <a:pt x="0" y="38"/>
                </a:lnTo>
                <a:cubicBezTo>
                  <a:pt x="0" y="17"/>
                  <a:pt x="17" y="0"/>
                  <a:pt x="38" y="0"/>
                </a:cubicBezTo>
                <a:lnTo>
                  <a:pt x="458" y="0"/>
                </a:lnTo>
                <a:cubicBezTo>
                  <a:pt x="479" y="0"/>
                  <a:pt x="496" y="17"/>
                  <a:pt x="496" y="38"/>
                </a:cubicBezTo>
                <a:close/>
              </a:path>
            </a:pathLst>
          </a:custGeom>
          <a:solidFill>
            <a:srgbClr val="78675B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AF223-A6E1-4296-BB89-7FA8C212692D}"/>
              </a:ext>
            </a:extLst>
          </p:cNvPr>
          <p:cNvSpPr txBox="1"/>
          <p:nvPr/>
        </p:nvSpPr>
        <p:spPr>
          <a:xfrm>
            <a:off x="2661096" y="3235860"/>
            <a:ext cx="169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Sugar Cane Planters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(10,482)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E8AEC9-CE50-43E7-9BFD-EA5C8157038C}"/>
              </a:ext>
            </a:extLst>
          </p:cNvPr>
          <p:cNvSpPr/>
          <p:nvPr/>
        </p:nvSpPr>
        <p:spPr>
          <a:xfrm>
            <a:off x="5670731" y="649995"/>
            <a:ext cx="2523983" cy="6103344"/>
          </a:xfrm>
          <a:prstGeom prst="rect">
            <a:avLst/>
          </a:prstGeom>
          <a:blipFill>
            <a:blip r:embed="rId3">
              <a:alphaModFix amt="82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1369F-23B5-49DA-ABBC-DFB7939E1B54}"/>
              </a:ext>
            </a:extLst>
          </p:cNvPr>
          <p:cNvSpPr/>
          <p:nvPr/>
        </p:nvSpPr>
        <p:spPr>
          <a:xfrm>
            <a:off x="9054254" y="1994053"/>
            <a:ext cx="2523983" cy="3578225"/>
          </a:xfrm>
          <a:prstGeom prst="rect">
            <a:avLst/>
          </a:prstGeom>
          <a:blipFill>
            <a:blip r:embed="rId4">
              <a:alphaModFix amt="82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: Shape 6581">
            <a:extLst>
              <a:ext uri="{FF2B5EF4-FFF2-40B4-BE49-F238E27FC236}">
                <a16:creationId xmlns:a16="http://schemas.microsoft.com/office/drawing/2014/main" id="{5CD576FF-3B44-4EEC-94FA-B3C46080369E}"/>
              </a:ext>
            </a:extLst>
          </p:cNvPr>
          <p:cNvSpPr/>
          <p:nvPr/>
        </p:nvSpPr>
        <p:spPr>
          <a:xfrm>
            <a:off x="6183732" y="982707"/>
            <a:ext cx="1577959" cy="15779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96" h="496">
                <a:moveTo>
                  <a:pt x="496" y="458"/>
                </a:moveTo>
                <a:cubicBezTo>
                  <a:pt x="496" y="479"/>
                  <a:pt x="479" y="496"/>
                  <a:pt x="458" y="496"/>
                </a:cubicBezTo>
                <a:lnTo>
                  <a:pt x="38" y="496"/>
                </a:lnTo>
                <a:cubicBezTo>
                  <a:pt x="17" y="496"/>
                  <a:pt x="0" y="479"/>
                  <a:pt x="0" y="458"/>
                </a:cubicBezTo>
                <a:lnTo>
                  <a:pt x="0" y="38"/>
                </a:lnTo>
                <a:cubicBezTo>
                  <a:pt x="0" y="17"/>
                  <a:pt x="17" y="0"/>
                  <a:pt x="38" y="0"/>
                </a:cubicBezTo>
                <a:lnTo>
                  <a:pt x="458" y="0"/>
                </a:lnTo>
                <a:cubicBezTo>
                  <a:pt x="479" y="0"/>
                  <a:pt x="496" y="17"/>
                  <a:pt x="496" y="38"/>
                </a:cubicBezTo>
                <a:close/>
              </a:path>
            </a:pathLst>
          </a:custGeom>
          <a:solidFill>
            <a:srgbClr val="78675B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" name="Freeform: Shape 6581">
            <a:extLst>
              <a:ext uri="{FF2B5EF4-FFF2-40B4-BE49-F238E27FC236}">
                <a16:creationId xmlns:a16="http://schemas.microsoft.com/office/drawing/2014/main" id="{D126A47A-C2E8-41EB-B830-6FE21D3853A8}"/>
              </a:ext>
            </a:extLst>
          </p:cNvPr>
          <p:cNvSpPr/>
          <p:nvPr/>
        </p:nvSpPr>
        <p:spPr>
          <a:xfrm>
            <a:off x="6210626" y="2963600"/>
            <a:ext cx="1577959" cy="15779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96" h="496">
                <a:moveTo>
                  <a:pt x="496" y="458"/>
                </a:moveTo>
                <a:cubicBezTo>
                  <a:pt x="496" y="479"/>
                  <a:pt x="479" y="496"/>
                  <a:pt x="458" y="496"/>
                </a:cubicBezTo>
                <a:lnTo>
                  <a:pt x="38" y="496"/>
                </a:lnTo>
                <a:cubicBezTo>
                  <a:pt x="17" y="496"/>
                  <a:pt x="0" y="479"/>
                  <a:pt x="0" y="458"/>
                </a:cubicBezTo>
                <a:lnTo>
                  <a:pt x="0" y="38"/>
                </a:lnTo>
                <a:cubicBezTo>
                  <a:pt x="0" y="17"/>
                  <a:pt x="17" y="0"/>
                  <a:pt x="38" y="0"/>
                </a:cubicBezTo>
                <a:lnTo>
                  <a:pt x="458" y="0"/>
                </a:lnTo>
                <a:cubicBezTo>
                  <a:pt x="479" y="0"/>
                  <a:pt x="496" y="17"/>
                  <a:pt x="496" y="38"/>
                </a:cubicBezTo>
                <a:close/>
              </a:path>
            </a:pathLst>
          </a:custGeom>
          <a:solidFill>
            <a:srgbClr val="78675B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" name="Freeform: Shape 6581">
            <a:extLst>
              <a:ext uri="{FF2B5EF4-FFF2-40B4-BE49-F238E27FC236}">
                <a16:creationId xmlns:a16="http://schemas.microsoft.com/office/drawing/2014/main" id="{85C99D57-B75D-49AF-9017-FA3973056F57}"/>
              </a:ext>
            </a:extLst>
          </p:cNvPr>
          <p:cNvSpPr/>
          <p:nvPr/>
        </p:nvSpPr>
        <p:spPr>
          <a:xfrm>
            <a:off x="6198231" y="4913487"/>
            <a:ext cx="1577959" cy="15779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96" h="496">
                <a:moveTo>
                  <a:pt x="496" y="458"/>
                </a:moveTo>
                <a:cubicBezTo>
                  <a:pt x="496" y="479"/>
                  <a:pt x="479" y="496"/>
                  <a:pt x="458" y="496"/>
                </a:cubicBezTo>
                <a:lnTo>
                  <a:pt x="38" y="496"/>
                </a:lnTo>
                <a:cubicBezTo>
                  <a:pt x="17" y="496"/>
                  <a:pt x="0" y="479"/>
                  <a:pt x="0" y="458"/>
                </a:cubicBezTo>
                <a:lnTo>
                  <a:pt x="0" y="38"/>
                </a:lnTo>
                <a:cubicBezTo>
                  <a:pt x="0" y="17"/>
                  <a:pt x="17" y="0"/>
                  <a:pt x="38" y="0"/>
                </a:cubicBezTo>
                <a:lnTo>
                  <a:pt x="458" y="0"/>
                </a:lnTo>
                <a:cubicBezTo>
                  <a:pt x="479" y="0"/>
                  <a:pt x="496" y="17"/>
                  <a:pt x="496" y="38"/>
                </a:cubicBezTo>
                <a:close/>
              </a:path>
            </a:pathLst>
          </a:custGeom>
          <a:solidFill>
            <a:srgbClr val="78675B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D489CB-48A0-4265-BFCE-2510A0DD920C}"/>
              </a:ext>
            </a:extLst>
          </p:cNvPr>
          <p:cNvSpPr txBox="1"/>
          <p:nvPr/>
        </p:nvSpPr>
        <p:spPr>
          <a:xfrm>
            <a:off x="6079606" y="1324895"/>
            <a:ext cx="169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Growing Companies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(20)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Roboto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8ACE72-7D26-4530-9F05-461EDC051A11}"/>
              </a:ext>
            </a:extLst>
          </p:cNvPr>
          <p:cNvSpPr txBox="1"/>
          <p:nvPr/>
        </p:nvSpPr>
        <p:spPr>
          <a:xfrm>
            <a:off x="6210627" y="3430712"/>
            <a:ext cx="1577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Individual Planters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(5,800)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08D18A-0B80-4840-9401-4A47BB136C31}"/>
              </a:ext>
            </a:extLst>
          </p:cNvPr>
          <p:cNvSpPr txBox="1"/>
          <p:nvPr/>
        </p:nvSpPr>
        <p:spPr>
          <a:xfrm>
            <a:off x="6096000" y="5369787"/>
            <a:ext cx="1807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fr-FR" sz="2000" b="1" dirty="0">
                <a:solidFill>
                  <a:schemeClr val="bg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Cooperatives</a:t>
            </a:r>
          </a:p>
          <a:p>
            <a:pPr algn="ctr"/>
            <a:r>
              <a:rPr lang="en-GB" altLang="fr-FR" sz="2000" b="1" dirty="0">
                <a:solidFill>
                  <a:srgbClr val="FFFF00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(150)</a:t>
            </a:r>
          </a:p>
        </p:txBody>
      </p:sp>
      <p:sp>
        <p:nvSpPr>
          <p:cNvPr id="22" name="Freeform: Shape 6581">
            <a:extLst>
              <a:ext uri="{FF2B5EF4-FFF2-40B4-BE49-F238E27FC236}">
                <a16:creationId xmlns:a16="http://schemas.microsoft.com/office/drawing/2014/main" id="{695272F4-4094-484F-803E-49918E923C2E}"/>
              </a:ext>
            </a:extLst>
          </p:cNvPr>
          <p:cNvSpPr/>
          <p:nvPr/>
        </p:nvSpPr>
        <p:spPr>
          <a:xfrm>
            <a:off x="9493226" y="2957688"/>
            <a:ext cx="1577959" cy="15779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96" h="496">
                <a:moveTo>
                  <a:pt x="496" y="458"/>
                </a:moveTo>
                <a:cubicBezTo>
                  <a:pt x="496" y="479"/>
                  <a:pt x="479" y="496"/>
                  <a:pt x="458" y="496"/>
                </a:cubicBezTo>
                <a:lnTo>
                  <a:pt x="38" y="496"/>
                </a:lnTo>
                <a:cubicBezTo>
                  <a:pt x="17" y="496"/>
                  <a:pt x="0" y="479"/>
                  <a:pt x="0" y="458"/>
                </a:cubicBezTo>
                <a:lnTo>
                  <a:pt x="0" y="38"/>
                </a:lnTo>
                <a:cubicBezTo>
                  <a:pt x="0" y="17"/>
                  <a:pt x="17" y="0"/>
                  <a:pt x="38" y="0"/>
                </a:cubicBezTo>
                <a:lnTo>
                  <a:pt x="458" y="0"/>
                </a:lnTo>
                <a:cubicBezTo>
                  <a:pt x="479" y="0"/>
                  <a:pt x="496" y="17"/>
                  <a:pt x="496" y="38"/>
                </a:cubicBezTo>
                <a:close/>
              </a:path>
            </a:pathLst>
          </a:custGeom>
          <a:solidFill>
            <a:srgbClr val="816D6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2A262E-70A2-4850-8809-975226690F34}"/>
              </a:ext>
            </a:extLst>
          </p:cNvPr>
          <p:cNvSpPr txBox="1"/>
          <p:nvPr/>
        </p:nvSpPr>
        <p:spPr>
          <a:xfrm>
            <a:off x="9455548" y="3238834"/>
            <a:ext cx="169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Milling sector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(3 millers)</a:t>
            </a:r>
          </a:p>
        </p:txBody>
      </p:sp>
      <p:sp>
        <p:nvSpPr>
          <p:cNvPr id="24" name="Freeform: Shape 6581">
            <a:extLst>
              <a:ext uri="{FF2B5EF4-FFF2-40B4-BE49-F238E27FC236}">
                <a16:creationId xmlns:a16="http://schemas.microsoft.com/office/drawing/2014/main" id="{D626F36B-2681-441D-B284-7509E926FBFD}"/>
              </a:ext>
            </a:extLst>
          </p:cNvPr>
          <p:cNvSpPr/>
          <p:nvPr/>
        </p:nvSpPr>
        <p:spPr>
          <a:xfrm>
            <a:off x="2698774" y="1531272"/>
            <a:ext cx="1553491" cy="122401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96" h="496">
                <a:moveTo>
                  <a:pt x="496" y="458"/>
                </a:moveTo>
                <a:cubicBezTo>
                  <a:pt x="496" y="479"/>
                  <a:pt x="479" y="496"/>
                  <a:pt x="458" y="496"/>
                </a:cubicBezTo>
                <a:lnTo>
                  <a:pt x="38" y="496"/>
                </a:lnTo>
                <a:cubicBezTo>
                  <a:pt x="17" y="496"/>
                  <a:pt x="0" y="479"/>
                  <a:pt x="0" y="458"/>
                </a:cubicBezTo>
                <a:lnTo>
                  <a:pt x="0" y="38"/>
                </a:lnTo>
                <a:cubicBezTo>
                  <a:pt x="0" y="17"/>
                  <a:pt x="17" y="0"/>
                  <a:pt x="38" y="0"/>
                </a:cubicBezTo>
                <a:lnTo>
                  <a:pt x="458" y="0"/>
                </a:lnTo>
                <a:cubicBezTo>
                  <a:pt x="479" y="0"/>
                  <a:pt x="496" y="17"/>
                  <a:pt x="496" y="3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5" name="Freeform: Shape 6581">
            <a:extLst>
              <a:ext uri="{FF2B5EF4-FFF2-40B4-BE49-F238E27FC236}">
                <a16:creationId xmlns:a16="http://schemas.microsoft.com/office/drawing/2014/main" id="{DD7C5A4A-B952-4B4F-892C-1C3716CBD3A6}"/>
              </a:ext>
            </a:extLst>
          </p:cNvPr>
          <p:cNvSpPr/>
          <p:nvPr/>
        </p:nvSpPr>
        <p:spPr>
          <a:xfrm>
            <a:off x="2698774" y="4960271"/>
            <a:ext cx="1553491" cy="122401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96" h="496">
                <a:moveTo>
                  <a:pt x="496" y="458"/>
                </a:moveTo>
                <a:cubicBezTo>
                  <a:pt x="496" y="479"/>
                  <a:pt x="479" y="496"/>
                  <a:pt x="458" y="496"/>
                </a:cubicBezTo>
                <a:lnTo>
                  <a:pt x="38" y="496"/>
                </a:lnTo>
                <a:cubicBezTo>
                  <a:pt x="17" y="496"/>
                  <a:pt x="0" y="479"/>
                  <a:pt x="0" y="458"/>
                </a:cubicBezTo>
                <a:lnTo>
                  <a:pt x="0" y="38"/>
                </a:lnTo>
                <a:cubicBezTo>
                  <a:pt x="0" y="17"/>
                  <a:pt x="17" y="0"/>
                  <a:pt x="38" y="0"/>
                </a:cubicBezTo>
                <a:lnTo>
                  <a:pt x="458" y="0"/>
                </a:lnTo>
                <a:cubicBezTo>
                  <a:pt x="479" y="0"/>
                  <a:pt x="496" y="17"/>
                  <a:pt x="496" y="3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A5638-33B3-4270-8027-8EB42007C2E9}"/>
              </a:ext>
            </a:extLst>
          </p:cNvPr>
          <p:cNvSpPr txBox="1"/>
          <p:nvPr/>
        </p:nvSpPr>
        <p:spPr>
          <a:xfrm>
            <a:off x="2781987" y="1850890"/>
            <a:ext cx="132354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Service Providers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5FAE5C-81E6-4CFE-9C5A-999462231FDF}"/>
              </a:ext>
            </a:extLst>
          </p:cNvPr>
          <p:cNvSpPr txBox="1"/>
          <p:nvPr/>
        </p:nvSpPr>
        <p:spPr>
          <a:xfrm>
            <a:off x="2698774" y="5307187"/>
            <a:ext cx="155349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solidFill>
                  <a:schemeClr val="bg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Supplier of Consumables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23DC596-71CB-4546-9545-894A20D9CD4D}"/>
              </a:ext>
            </a:extLst>
          </p:cNvPr>
          <p:cNvSpPr/>
          <p:nvPr/>
        </p:nvSpPr>
        <p:spPr>
          <a:xfrm>
            <a:off x="4796652" y="3492346"/>
            <a:ext cx="873511" cy="418641"/>
          </a:xfrm>
          <a:prstGeom prst="rightArrow">
            <a:avLst/>
          </a:prstGeom>
          <a:solidFill>
            <a:srgbClr val="786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8C1A8E3-37B2-478C-9005-9C1D91FEB336}"/>
              </a:ext>
            </a:extLst>
          </p:cNvPr>
          <p:cNvSpPr/>
          <p:nvPr/>
        </p:nvSpPr>
        <p:spPr>
          <a:xfrm>
            <a:off x="8164189" y="3463675"/>
            <a:ext cx="873511" cy="418641"/>
          </a:xfrm>
          <a:prstGeom prst="rightArrow">
            <a:avLst/>
          </a:prstGeom>
          <a:solidFill>
            <a:srgbClr val="786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50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CDEDAD-CDDD-4D0A-8871-E0BDD3B07F10}"/>
              </a:ext>
            </a:extLst>
          </p:cNvPr>
          <p:cNvSpPr txBox="1"/>
          <p:nvPr/>
        </p:nvSpPr>
        <p:spPr>
          <a:xfrm>
            <a:off x="0" y="554995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/>
                <a:ea typeface="+mn-ea"/>
                <a:cs typeface="+mn-cs"/>
              </a:rPr>
              <a:t>Thank you</a:t>
            </a: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26F1D8DE-C968-4B3B-AF75-67C6E900AC38}"/>
              </a:ext>
            </a:extLst>
          </p:cNvPr>
          <p:cNvSpPr/>
          <p:nvPr/>
        </p:nvSpPr>
        <p:spPr>
          <a:xfrm>
            <a:off x="9893300" y="3314700"/>
            <a:ext cx="2132330" cy="3543300"/>
          </a:xfrm>
          <a:custGeom>
            <a:avLst/>
            <a:gdLst/>
            <a:ahLst/>
            <a:cxnLst/>
            <a:rect l="l" t="t" r="r" b="b"/>
            <a:pathLst>
              <a:path w="2132329" h="3543300">
                <a:moveTo>
                  <a:pt x="585660" y="2949524"/>
                </a:moveTo>
                <a:lnTo>
                  <a:pt x="347738" y="2949524"/>
                </a:lnTo>
                <a:lnTo>
                  <a:pt x="347738" y="3543300"/>
                </a:lnTo>
                <a:lnTo>
                  <a:pt x="585660" y="3543300"/>
                </a:lnTo>
                <a:lnTo>
                  <a:pt x="585660" y="2949524"/>
                </a:lnTo>
                <a:close/>
              </a:path>
              <a:path w="2132329" h="3543300">
                <a:moveTo>
                  <a:pt x="585660" y="1972221"/>
                </a:moveTo>
                <a:lnTo>
                  <a:pt x="347726" y="1972221"/>
                </a:lnTo>
                <a:lnTo>
                  <a:pt x="347726" y="2903169"/>
                </a:lnTo>
                <a:lnTo>
                  <a:pt x="585660" y="2903169"/>
                </a:lnTo>
                <a:lnTo>
                  <a:pt x="585660" y="1972221"/>
                </a:lnTo>
                <a:close/>
              </a:path>
              <a:path w="2132329" h="3543300">
                <a:moveTo>
                  <a:pt x="585660" y="1086980"/>
                </a:moveTo>
                <a:lnTo>
                  <a:pt x="347726" y="1086980"/>
                </a:lnTo>
                <a:lnTo>
                  <a:pt x="347726" y="1917128"/>
                </a:lnTo>
                <a:lnTo>
                  <a:pt x="585660" y="1917128"/>
                </a:lnTo>
                <a:lnTo>
                  <a:pt x="585660" y="1086980"/>
                </a:lnTo>
                <a:close/>
              </a:path>
              <a:path w="2132329" h="3543300">
                <a:moveTo>
                  <a:pt x="934897" y="279311"/>
                </a:moveTo>
                <a:lnTo>
                  <a:pt x="719315" y="178117"/>
                </a:lnTo>
                <a:lnTo>
                  <a:pt x="586066" y="465620"/>
                </a:lnTo>
                <a:lnTo>
                  <a:pt x="586066" y="0"/>
                </a:lnTo>
                <a:lnTo>
                  <a:pt x="348132" y="0"/>
                </a:lnTo>
                <a:lnTo>
                  <a:pt x="348132" y="464108"/>
                </a:lnTo>
                <a:lnTo>
                  <a:pt x="215582" y="178117"/>
                </a:lnTo>
                <a:lnTo>
                  <a:pt x="0" y="279311"/>
                </a:lnTo>
                <a:lnTo>
                  <a:pt x="348132" y="1030541"/>
                </a:lnTo>
                <a:lnTo>
                  <a:pt x="348132" y="1031697"/>
                </a:lnTo>
                <a:lnTo>
                  <a:pt x="586066" y="1031697"/>
                </a:lnTo>
                <a:lnTo>
                  <a:pt x="586232" y="1031684"/>
                </a:lnTo>
                <a:lnTo>
                  <a:pt x="934897" y="279311"/>
                </a:lnTo>
                <a:close/>
              </a:path>
              <a:path w="2132329" h="3543300">
                <a:moveTo>
                  <a:pt x="1782851" y="3090608"/>
                </a:moveTo>
                <a:lnTo>
                  <a:pt x="1544929" y="3090608"/>
                </a:lnTo>
                <a:lnTo>
                  <a:pt x="1544929" y="3543300"/>
                </a:lnTo>
                <a:lnTo>
                  <a:pt x="1782851" y="3543300"/>
                </a:lnTo>
                <a:lnTo>
                  <a:pt x="1782851" y="3090608"/>
                </a:lnTo>
                <a:close/>
              </a:path>
              <a:path w="2132329" h="3543300">
                <a:moveTo>
                  <a:pt x="1782864" y="2205380"/>
                </a:moveTo>
                <a:lnTo>
                  <a:pt x="1544929" y="2205380"/>
                </a:lnTo>
                <a:lnTo>
                  <a:pt x="1544929" y="3035503"/>
                </a:lnTo>
                <a:lnTo>
                  <a:pt x="1782864" y="3035503"/>
                </a:lnTo>
                <a:lnTo>
                  <a:pt x="1782864" y="2205380"/>
                </a:lnTo>
                <a:close/>
              </a:path>
              <a:path w="2132329" h="3543300">
                <a:moveTo>
                  <a:pt x="2132088" y="1397698"/>
                </a:moveTo>
                <a:lnTo>
                  <a:pt x="1916506" y="1296517"/>
                </a:lnTo>
                <a:lnTo>
                  <a:pt x="1783257" y="1584020"/>
                </a:lnTo>
                <a:lnTo>
                  <a:pt x="1783257" y="1118400"/>
                </a:lnTo>
                <a:lnTo>
                  <a:pt x="1545323" y="1118400"/>
                </a:lnTo>
                <a:lnTo>
                  <a:pt x="1545323" y="1582508"/>
                </a:lnTo>
                <a:lnTo>
                  <a:pt x="1412773" y="1296517"/>
                </a:lnTo>
                <a:lnTo>
                  <a:pt x="1197190" y="1397698"/>
                </a:lnTo>
                <a:lnTo>
                  <a:pt x="1545323" y="2148941"/>
                </a:lnTo>
                <a:lnTo>
                  <a:pt x="1545323" y="2150097"/>
                </a:lnTo>
                <a:lnTo>
                  <a:pt x="1783257" y="2150097"/>
                </a:lnTo>
                <a:lnTo>
                  <a:pt x="1783422" y="2150084"/>
                </a:lnTo>
                <a:lnTo>
                  <a:pt x="2132088" y="13976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3CBDEB6B-C105-4D87-AEBA-567DE6CEE46E}"/>
              </a:ext>
            </a:extLst>
          </p:cNvPr>
          <p:cNvSpPr/>
          <p:nvPr/>
        </p:nvSpPr>
        <p:spPr>
          <a:xfrm>
            <a:off x="166370" y="3314700"/>
            <a:ext cx="2132330" cy="3543300"/>
          </a:xfrm>
          <a:custGeom>
            <a:avLst/>
            <a:gdLst/>
            <a:ahLst/>
            <a:cxnLst/>
            <a:rect l="l" t="t" r="r" b="b"/>
            <a:pathLst>
              <a:path w="2132329" h="3543300">
                <a:moveTo>
                  <a:pt x="585660" y="2949524"/>
                </a:moveTo>
                <a:lnTo>
                  <a:pt x="347738" y="2949524"/>
                </a:lnTo>
                <a:lnTo>
                  <a:pt x="347738" y="3543300"/>
                </a:lnTo>
                <a:lnTo>
                  <a:pt x="585660" y="3543300"/>
                </a:lnTo>
                <a:lnTo>
                  <a:pt x="585660" y="2949524"/>
                </a:lnTo>
                <a:close/>
              </a:path>
              <a:path w="2132329" h="3543300">
                <a:moveTo>
                  <a:pt x="585660" y="1972221"/>
                </a:moveTo>
                <a:lnTo>
                  <a:pt x="347726" y="1972221"/>
                </a:lnTo>
                <a:lnTo>
                  <a:pt x="347726" y="2903169"/>
                </a:lnTo>
                <a:lnTo>
                  <a:pt x="585660" y="2903169"/>
                </a:lnTo>
                <a:lnTo>
                  <a:pt x="585660" y="1972221"/>
                </a:lnTo>
                <a:close/>
              </a:path>
              <a:path w="2132329" h="3543300">
                <a:moveTo>
                  <a:pt x="585660" y="1086980"/>
                </a:moveTo>
                <a:lnTo>
                  <a:pt x="347726" y="1086980"/>
                </a:lnTo>
                <a:lnTo>
                  <a:pt x="347726" y="1917128"/>
                </a:lnTo>
                <a:lnTo>
                  <a:pt x="585660" y="1917128"/>
                </a:lnTo>
                <a:lnTo>
                  <a:pt x="585660" y="1086980"/>
                </a:lnTo>
                <a:close/>
              </a:path>
              <a:path w="2132329" h="3543300">
                <a:moveTo>
                  <a:pt x="934897" y="279311"/>
                </a:moveTo>
                <a:lnTo>
                  <a:pt x="719315" y="178117"/>
                </a:lnTo>
                <a:lnTo>
                  <a:pt x="586066" y="465620"/>
                </a:lnTo>
                <a:lnTo>
                  <a:pt x="586066" y="0"/>
                </a:lnTo>
                <a:lnTo>
                  <a:pt x="348132" y="0"/>
                </a:lnTo>
                <a:lnTo>
                  <a:pt x="348132" y="464108"/>
                </a:lnTo>
                <a:lnTo>
                  <a:pt x="215582" y="178117"/>
                </a:lnTo>
                <a:lnTo>
                  <a:pt x="0" y="279311"/>
                </a:lnTo>
                <a:lnTo>
                  <a:pt x="348132" y="1030541"/>
                </a:lnTo>
                <a:lnTo>
                  <a:pt x="348132" y="1031697"/>
                </a:lnTo>
                <a:lnTo>
                  <a:pt x="586066" y="1031697"/>
                </a:lnTo>
                <a:lnTo>
                  <a:pt x="586232" y="1031684"/>
                </a:lnTo>
                <a:lnTo>
                  <a:pt x="934897" y="279311"/>
                </a:lnTo>
                <a:close/>
              </a:path>
              <a:path w="2132329" h="3543300">
                <a:moveTo>
                  <a:pt x="1782851" y="3090608"/>
                </a:moveTo>
                <a:lnTo>
                  <a:pt x="1544929" y="3090608"/>
                </a:lnTo>
                <a:lnTo>
                  <a:pt x="1544929" y="3543300"/>
                </a:lnTo>
                <a:lnTo>
                  <a:pt x="1782851" y="3543300"/>
                </a:lnTo>
                <a:lnTo>
                  <a:pt x="1782851" y="3090608"/>
                </a:lnTo>
                <a:close/>
              </a:path>
              <a:path w="2132329" h="3543300">
                <a:moveTo>
                  <a:pt x="1782864" y="2205380"/>
                </a:moveTo>
                <a:lnTo>
                  <a:pt x="1544929" y="2205380"/>
                </a:lnTo>
                <a:lnTo>
                  <a:pt x="1544929" y="3035503"/>
                </a:lnTo>
                <a:lnTo>
                  <a:pt x="1782864" y="3035503"/>
                </a:lnTo>
                <a:lnTo>
                  <a:pt x="1782864" y="2205380"/>
                </a:lnTo>
                <a:close/>
              </a:path>
              <a:path w="2132329" h="3543300">
                <a:moveTo>
                  <a:pt x="2132088" y="1397698"/>
                </a:moveTo>
                <a:lnTo>
                  <a:pt x="1916506" y="1296517"/>
                </a:lnTo>
                <a:lnTo>
                  <a:pt x="1783257" y="1584020"/>
                </a:lnTo>
                <a:lnTo>
                  <a:pt x="1783257" y="1118400"/>
                </a:lnTo>
                <a:lnTo>
                  <a:pt x="1545323" y="1118400"/>
                </a:lnTo>
                <a:lnTo>
                  <a:pt x="1545323" y="1582508"/>
                </a:lnTo>
                <a:lnTo>
                  <a:pt x="1412773" y="1296517"/>
                </a:lnTo>
                <a:lnTo>
                  <a:pt x="1197190" y="1397698"/>
                </a:lnTo>
                <a:lnTo>
                  <a:pt x="1545323" y="2148941"/>
                </a:lnTo>
                <a:lnTo>
                  <a:pt x="1545323" y="2150097"/>
                </a:lnTo>
                <a:lnTo>
                  <a:pt x="1783257" y="2150097"/>
                </a:lnTo>
                <a:lnTo>
                  <a:pt x="1783422" y="2150084"/>
                </a:lnTo>
                <a:lnTo>
                  <a:pt x="2132088" y="13976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22D9F-7169-42B2-9A25-726769BF79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"/>
          <a:stretch/>
        </p:blipFill>
        <p:spPr>
          <a:xfrm>
            <a:off x="-308238" y="0"/>
            <a:ext cx="12500238" cy="6954195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6C06B731-548D-4978-A47E-9BD163669E72}"/>
              </a:ext>
            </a:extLst>
          </p:cNvPr>
          <p:cNvSpPr txBox="1">
            <a:spLocks/>
          </p:cNvSpPr>
          <p:nvPr/>
        </p:nvSpPr>
        <p:spPr>
          <a:xfrm>
            <a:off x="7236777" y="3135779"/>
            <a:ext cx="4884103" cy="2117887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00"/>
              </a:lnSpc>
              <a:spcBef>
                <a:spcPts val="1015"/>
              </a:spcBef>
            </a:pPr>
            <a:r>
              <a:rPr lang="en-GB" sz="7200" b="1" kern="0" spc="20" dirty="0">
                <a:solidFill>
                  <a:srgbClr val="392D2D"/>
                </a:solidFill>
                <a:latin typeface="Proxima Nova Th" panose="02000506030000020004" pitchFamily="2" charset="77"/>
              </a:rPr>
              <a:t>Thank you</a:t>
            </a:r>
          </a:p>
          <a:p>
            <a:pPr marL="12700" marR="5080">
              <a:lnSpc>
                <a:spcPts val="4700"/>
              </a:lnSpc>
              <a:spcBef>
                <a:spcPts val="1015"/>
              </a:spcBef>
            </a:pPr>
            <a:r>
              <a:rPr lang="en-GB" sz="2800" b="1" kern="0" spc="20" dirty="0">
                <a:solidFill>
                  <a:srgbClr val="392D2D"/>
                </a:solidFill>
                <a:latin typeface="Proxima Nova Th" panose="02000506030000020004" pitchFamily="2" charset="77"/>
              </a:rPr>
              <a:t>www.mauritiussugar.mu</a:t>
            </a:r>
            <a:endParaRPr lang="en-GB" sz="2800" b="1" kern="0" spc="20" dirty="0">
              <a:solidFill>
                <a:srgbClr val="392D2D"/>
              </a:solidFill>
              <a:latin typeface="Proxima Nova Th" panose="02000506030000020004" pitchFamily="2" charset="77"/>
              <a:hlinkClick r:id="rId3"/>
            </a:endParaRPr>
          </a:p>
          <a:p>
            <a:pPr marL="12700" marR="5080">
              <a:lnSpc>
                <a:spcPts val="4700"/>
              </a:lnSpc>
              <a:spcBef>
                <a:spcPts val="1015"/>
              </a:spcBef>
            </a:pPr>
            <a:endParaRPr lang="en-GB" sz="2800" b="1" kern="0" spc="20" dirty="0">
              <a:solidFill>
                <a:srgbClr val="392D2D"/>
              </a:solidFill>
              <a:latin typeface="Proxima Nova Th" panose="02000506030000020004" pitchFamily="2" charset="7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46111FA-02F3-4FCE-BE53-46D69788148C}"/>
              </a:ext>
            </a:extLst>
          </p:cNvPr>
          <p:cNvSpPr txBox="1">
            <a:spLocks/>
          </p:cNvSpPr>
          <p:nvPr/>
        </p:nvSpPr>
        <p:spPr>
          <a:xfrm>
            <a:off x="4955223" y="4633689"/>
            <a:ext cx="6614160" cy="2096792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4700"/>
              </a:lnSpc>
              <a:spcBef>
                <a:spcPts val="1015"/>
              </a:spcBef>
            </a:pPr>
            <a:r>
              <a:rPr lang="en-GB" sz="2000" b="1" kern="0" spc="20" dirty="0">
                <a:solidFill>
                  <a:srgbClr val="392D2D"/>
                </a:solidFill>
                <a:latin typeface="Proxima Nova Th" panose="02000506030000020004" pitchFamily="2" charset="77"/>
              </a:rPr>
              <a:t>For queries, please contact:</a:t>
            </a:r>
          </a:p>
          <a:p>
            <a:pPr marL="12700" marR="5080">
              <a:lnSpc>
                <a:spcPts val="4700"/>
              </a:lnSpc>
              <a:spcBef>
                <a:spcPts val="1015"/>
              </a:spcBef>
            </a:pPr>
            <a:r>
              <a:rPr lang="en-GB" sz="2000" b="1" kern="0" spc="20" dirty="0">
                <a:solidFill>
                  <a:srgbClr val="392D2D"/>
                </a:solidFill>
                <a:latin typeface="Proxima Nova Th" panose="02000506030000020004" pitchFamily="2" charset="77"/>
              </a:rPr>
              <a:t>Devesh Dukhira -</a:t>
            </a:r>
            <a:r>
              <a:rPr lang="en-GB" sz="2000" b="1" kern="0" spc="20" dirty="0">
                <a:solidFill>
                  <a:srgbClr val="0563C1"/>
                </a:solidFill>
                <a:latin typeface="Proxima Nova Th" panose="02000506030000020004" pitchFamily="2" charset="77"/>
              </a:rPr>
              <a:t> </a:t>
            </a:r>
            <a:r>
              <a:rPr lang="en-GB" sz="2000" b="1" kern="0" spc="20" dirty="0">
                <a:solidFill>
                  <a:srgbClr val="392D2D"/>
                </a:solidFill>
                <a:latin typeface="Proxima Nova Th" panose="02000506030000020004" pitchFamily="2" charset="77"/>
              </a:rPr>
              <a:t>ddukhira@mauritiussugar.mu</a:t>
            </a:r>
            <a:endParaRPr lang="en-GB" sz="2800" b="1" kern="0" spc="20" dirty="0">
              <a:solidFill>
                <a:srgbClr val="392D2D"/>
              </a:solidFill>
              <a:latin typeface="Proxima Nova Th" panose="02000506030000020004" pitchFamily="2" charset="77"/>
            </a:endParaRPr>
          </a:p>
          <a:p>
            <a:pPr marL="12700" marR="5080">
              <a:lnSpc>
                <a:spcPts val="4700"/>
              </a:lnSpc>
              <a:spcBef>
                <a:spcPts val="1015"/>
              </a:spcBef>
            </a:pPr>
            <a:r>
              <a:rPr lang="en-GB" sz="2000" b="1" kern="0" spc="20" dirty="0">
                <a:solidFill>
                  <a:srgbClr val="392D2D"/>
                </a:solidFill>
                <a:latin typeface="Proxima Nova Th" panose="02000506030000020004" pitchFamily="2" charset="77"/>
              </a:rPr>
              <a:t>Sebastien Giraud - sgiraud@mauritiussugar.mu </a:t>
            </a:r>
          </a:p>
        </p:txBody>
      </p:sp>
    </p:spTree>
    <p:extLst>
      <p:ext uri="{BB962C8B-B14F-4D97-AF65-F5344CB8AC3E}">
        <p14:creationId xmlns:p14="http://schemas.microsoft.com/office/powerpoint/2010/main" val="1177801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6BC9D54B-218B-4521-A7FE-92EDAE7E45C3}"/>
              </a:ext>
            </a:extLst>
          </p:cNvPr>
          <p:cNvSpPr/>
          <p:nvPr/>
        </p:nvSpPr>
        <p:spPr>
          <a:xfrm>
            <a:off x="1" y="5325821"/>
            <a:ext cx="12192000" cy="1561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E7B6ECB-79F8-4832-BA94-092A930662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19" y="5480851"/>
            <a:ext cx="1900348" cy="1309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C685E9-EE22-4B23-A65E-05FF77627691}"/>
              </a:ext>
            </a:extLst>
          </p:cNvPr>
          <p:cNvSpPr txBox="1"/>
          <p:nvPr/>
        </p:nvSpPr>
        <p:spPr>
          <a:xfrm>
            <a:off x="2565524" y="5456853"/>
            <a:ext cx="946762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Producers-led / c</a:t>
            </a:r>
            <a:r>
              <a:rPr lang="en-GB" sz="2000" dirty="0" err="1"/>
              <a:t>ommercial</a:t>
            </a:r>
            <a:r>
              <a:rPr lang="en-GB" sz="2000" dirty="0"/>
              <a:t> arm of industry </a:t>
            </a:r>
            <a:endParaRPr lang="en-US" sz="2000" b="1" dirty="0"/>
          </a:p>
          <a:p>
            <a:pPr algn="just"/>
            <a:r>
              <a:rPr lang="en-US" sz="1100" b="1" dirty="0"/>
              <a:t> </a:t>
            </a:r>
          </a:p>
          <a:p>
            <a:pPr algn="just"/>
            <a:r>
              <a:rPr lang="en-US" sz="2000" dirty="0"/>
              <a:t>Non-profit organization : main goal to maximize net revenue of its members, </a:t>
            </a:r>
            <a:r>
              <a:rPr lang="en-US" sz="2000" dirty="0" err="1"/>
              <a:t>i.e</a:t>
            </a:r>
            <a:r>
              <a:rPr lang="en-US" sz="2000" dirty="0"/>
              <a:t> the producers, the growers and the planters through the highest selling prices for their sugars at the lowest delivery costs.</a:t>
            </a:r>
            <a:endParaRPr lang="en-US" sz="900" dirty="0"/>
          </a:p>
        </p:txBody>
      </p:sp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7FF26046-8C31-4855-BCD2-246AF8DD7F06}"/>
              </a:ext>
            </a:extLst>
          </p:cNvPr>
          <p:cNvSpPr/>
          <p:nvPr/>
        </p:nvSpPr>
        <p:spPr>
          <a:xfrm>
            <a:off x="4555323" y="1498582"/>
            <a:ext cx="3415229" cy="1336520"/>
          </a:xfrm>
          <a:prstGeom prst="downArrowCallout">
            <a:avLst/>
          </a:prstGeom>
          <a:solidFill>
            <a:srgbClr val="786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Producers</a:t>
            </a:r>
          </a:p>
        </p:txBody>
      </p:sp>
      <p:sp>
        <p:nvSpPr>
          <p:cNvPr id="12" name="Callout: Down Arrow 11">
            <a:extLst>
              <a:ext uri="{FF2B5EF4-FFF2-40B4-BE49-F238E27FC236}">
                <a16:creationId xmlns:a16="http://schemas.microsoft.com/office/drawing/2014/main" id="{8DF94E08-4426-421D-93AB-0810B0DFF277}"/>
              </a:ext>
            </a:extLst>
          </p:cNvPr>
          <p:cNvSpPr/>
          <p:nvPr/>
        </p:nvSpPr>
        <p:spPr>
          <a:xfrm>
            <a:off x="4574373" y="2835102"/>
            <a:ext cx="3415229" cy="1469224"/>
          </a:xfrm>
          <a:prstGeom prst="downArrowCallout">
            <a:avLst/>
          </a:prstGeom>
          <a:solidFill>
            <a:srgbClr val="798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22C16-E5D2-4FB4-A8EA-0CE12D1B21B8}"/>
              </a:ext>
            </a:extLst>
          </p:cNvPr>
          <p:cNvSpPr/>
          <p:nvPr/>
        </p:nvSpPr>
        <p:spPr>
          <a:xfrm>
            <a:off x="4535813" y="4304326"/>
            <a:ext cx="3492347" cy="725083"/>
          </a:xfrm>
          <a:prstGeom prst="rect">
            <a:avLst/>
          </a:prstGeom>
          <a:solidFill>
            <a:srgbClr val="13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Market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C9F1003-9765-442C-9515-27E4D3326112}"/>
              </a:ext>
            </a:extLst>
          </p:cNvPr>
          <p:cNvCxnSpPr>
            <a:cxnSpLocks/>
          </p:cNvCxnSpPr>
          <p:nvPr/>
        </p:nvCxnSpPr>
        <p:spPr>
          <a:xfrm>
            <a:off x="7964202" y="1871987"/>
            <a:ext cx="12700" cy="1222873"/>
          </a:xfrm>
          <a:prstGeom prst="bentConnector3">
            <a:avLst>
              <a:gd name="adj1" fmla="val 9867480"/>
            </a:avLst>
          </a:prstGeom>
          <a:ln w="76200" cmpd="sng">
            <a:solidFill>
              <a:schemeClr val="tx1">
                <a:lumMod val="50000"/>
                <a:lumOff val="50000"/>
              </a:schemeClr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094991DE-DA66-4E83-81B6-BEA997DD2D7F}"/>
              </a:ext>
            </a:extLst>
          </p:cNvPr>
          <p:cNvCxnSpPr>
            <a:cxnSpLocks/>
          </p:cNvCxnSpPr>
          <p:nvPr/>
        </p:nvCxnSpPr>
        <p:spPr>
          <a:xfrm>
            <a:off x="7976902" y="3450698"/>
            <a:ext cx="12700" cy="1222873"/>
          </a:xfrm>
          <a:prstGeom prst="bentConnector3">
            <a:avLst>
              <a:gd name="adj1" fmla="val 9780724"/>
            </a:avLst>
          </a:prstGeom>
          <a:ln w="76200" cmpd="sng">
            <a:solidFill>
              <a:schemeClr val="tx1">
                <a:lumMod val="50000"/>
                <a:lumOff val="50000"/>
              </a:schemeClr>
            </a:solidFill>
            <a:prstDash val="soli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3568F56-5538-4339-98AD-05C0EA0DA60C}"/>
              </a:ext>
            </a:extLst>
          </p:cNvPr>
          <p:cNvCxnSpPr>
            <a:cxnSpLocks/>
          </p:cNvCxnSpPr>
          <p:nvPr/>
        </p:nvCxnSpPr>
        <p:spPr>
          <a:xfrm rot="10800000" flipH="1">
            <a:off x="4497253" y="3450697"/>
            <a:ext cx="38560" cy="1216170"/>
          </a:xfrm>
          <a:prstGeom prst="bentConnector4">
            <a:avLst>
              <a:gd name="adj1" fmla="val -3078496"/>
              <a:gd name="adj2" fmla="val 99328"/>
            </a:avLst>
          </a:prstGeom>
          <a:ln w="76200" cmpd="sng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8B1107D6-E209-43C9-A80D-710DB0EBA186}"/>
              </a:ext>
            </a:extLst>
          </p:cNvPr>
          <p:cNvCxnSpPr>
            <a:cxnSpLocks/>
          </p:cNvCxnSpPr>
          <p:nvPr/>
        </p:nvCxnSpPr>
        <p:spPr>
          <a:xfrm rot="10800000" flipH="1">
            <a:off x="4542393" y="1865282"/>
            <a:ext cx="38560" cy="1216170"/>
          </a:xfrm>
          <a:prstGeom prst="bentConnector4">
            <a:avLst>
              <a:gd name="adj1" fmla="val -3278491"/>
              <a:gd name="adj2" fmla="val 99328"/>
            </a:avLst>
          </a:prstGeom>
          <a:ln w="76200" cmpd="sng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bject 7">
            <a:extLst>
              <a:ext uri="{FF2B5EF4-FFF2-40B4-BE49-F238E27FC236}">
                <a16:creationId xmlns:a16="http://schemas.microsoft.com/office/drawing/2014/main" id="{FB66C154-EF0E-4147-B809-04DA0827ED0F}"/>
              </a:ext>
            </a:extLst>
          </p:cNvPr>
          <p:cNvSpPr txBox="1"/>
          <p:nvPr/>
        </p:nvSpPr>
        <p:spPr>
          <a:xfrm>
            <a:off x="9455751" y="2029656"/>
            <a:ext cx="141661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79" algn="ctr">
              <a:spcBef>
                <a:spcPts val="100"/>
              </a:spcBef>
            </a:pPr>
            <a:endParaRPr lang="en-US" sz="1600" b="1" kern="0" dirty="0">
              <a:solidFill>
                <a:srgbClr val="751E19"/>
              </a:solidFill>
              <a:latin typeface="Arial"/>
              <a:cs typeface="Arial"/>
            </a:endParaRPr>
          </a:p>
        </p:txBody>
      </p:sp>
      <p:sp>
        <p:nvSpPr>
          <p:cNvPr id="54" name="object 7">
            <a:extLst>
              <a:ext uri="{FF2B5EF4-FFF2-40B4-BE49-F238E27FC236}">
                <a16:creationId xmlns:a16="http://schemas.microsoft.com/office/drawing/2014/main" id="{1F96ADE0-0580-4C56-B122-5AB7A6EF8535}"/>
              </a:ext>
            </a:extLst>
          </p:cNvPr>
          <p:cNvSpPr txBox="1"/>
          <p:nvPr/>
        </p:nvSpPr>
        <p:spPr>
          <a:xfrm>
            <a:off x="9455751" y="3804441"/>
            <a:ext cx="141661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79" algn="just">
              <a:spcBef>
                <a:spcPts val="100"/>
              </a:spcBef>
            </a:pPr>
            <a:endParaRPr lang="en-US" sz="1600" b="1" kern="0" dirty="0">
              <a:solidFill>
                <a:srgbClr val="751E19"/>
              </a:solidFill>
              <a:latin typeface="Arial"/>
              <a:cs typeface="Arial"/>
            </a:endParaRPr>
          </a:p>
        </p:txBody>
      </p:sp>
      <p:sp>
        <p:nvSpPr>
          <p:cNvPr id="55" name="object 7">
            <a:extLst>
              <a:ext uri="{FF2B5EF4-FFF2-40B4-BE49-F238E27FC236}">
                <a16:creationId xmlns:a16="http://schemas.microsoft.com/office/drawing/2014/main" id="{B7885754-DA81-47C1-A277-35E7AE9278E3}"/>
              </a:ext>
            </a:extLst>
          </p:cNvPr>
          <p:cNvSpPr txBox="1"/>
          <p:nvPr/>
        </p:nvSpPr>
        <p:spPr>
          <a:xfrm>
            <a:off x="1456493" y="3804440"/>
            <a:ext cx="141661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79" algn="ctr">
              <a:spcBef>
                <a:spcPts val="100"/>
              </a:spcBef>
            </a:pPr>
            <a:endParaRPr lang="en-US" sz="1600" b="1" kern="0" dirty="0">
              <a:solidFill>
                <a:srgbClr val="751E19"/>
              </a:solidFill>
              <a:latin typeface="Arial"/>
              <a:cs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99165C9-2BE5-46A7-B03D-D93FB0F69F1B}"/>
              </a:ext>
            </a:extLst>
          </p:cNvPr>
          <p:cNvSpPr/>
          <p:nvPr/>
        </p:nvSpPr>
        <p:spPr>
          <a:xfrm>
            <a:off x="1246055" y="2186213"/>
            <a:ext cx="1713229" cy="605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b="1" kern="0" dirty="0">
                <a:solidFill>
                  <a:srgbClr val="751E19"/>
                </a:solidFill>
                <a:latin typeface="Arial"/>
                <a:cs typeface="Arial"/>
              </a:rPr>
              <a:t>Ex-Syndicate Price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1F5B2C-21D2-473B-9B20-0414E33382F6}"/>
              </a:ext>
            </a:extLst>
          </p:cNvPr>
          <p:cNvSpPr/>
          <p:nvPr/>
        </p:nvSpPr>
        <p:spPr>
          <a:xfrm>
            <a:off x="1267886" y="3708926"/>
            <a:ext cx="1713229" cy="605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79" algn="r">
              <a:spcBef>
                <a:spcPts val="100"/>
              </a:spcBef>
            </a:pPr>
            <a:r>
              <a:rPr lang="en-US" sz="1600" b="1" kern="0" dirty="0">
                <a:solidFill>
                  <a:srgbClr val="751E19"/>
                </a:solidFill>
                <a:latin typeface="Arial"/>
                <a:cs typeface="Arial"/>
              </a:rPr>
              <a:t>C</a:t>
            </a:r>
            <a:r>
              <a:rPr lang="en-US" sz="1800" b="1" kern="0" dirty="0">
                <a:solidFill>
                  <a:srgbClr val="751E19"/>
                </a:solidFill>
                <a:latin typeface="Arial"/>
                <a:cs typeface="Arial"/>
              </a:rPr>
              <a:t>ontracts</a:t>
            </a:r>
          </a:p>
          <a:p>
            <a:pPr marL="12700" marR="5079" algn="r">
              <a:spcBef>
                <a:spcPts val="100"/>
              </a:spcBef>
            </a:pPr>
            <a:r>
              <a:rPr lang="en-US" sz="1800" b="1" kern="0" dirty="0">
                <a:solidFill>
                  <a:srgbClr val="751E19"/>
                </a:solidFill>
                <a:latin typeface="Arial"/>
                <a:cs typeface="Arial"/>
              </a:rPr>
              <a:t>Proceeds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37BAF63-2694-4A62-966A-24B0EA6BAC90}"/>
              </a:ext>
            </a:extLst>
          </p:cNvPr>
          <p:cNvSpPr/>
          <p:nvPr/>
        </p:nvSpPr>
        <p:spPr>
          <a:xfrm>
            <a:off x="9640571" y="2133639"/>
            <a:ext cx="1713229" cy="605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79">
              <a:spcBef>
                <a:spcPts val="100"/>
              </a:spcBef>
            </a:pPr>
            <a:r>
              <a:rPr lang="en-US" sz="1600" b="1" kern="0" dirty="0">
                <a:solidFill>
                  <a:srgbClr val="751E19"/>
                </a:solidFill>
                <a:latin typeface="Arial"/>
                <a:cs typeface="Arial"/>
              </a:rPr>
              <a:t>Sugar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D5821D7-B99C-428C-90C7-FF636171090F}"/>
              </a:ext>
            </a:extLst>
          </p:cNvPr>
          <p:cNvSpPr/>
          <p:nvPr/>
        </p:nvSpPr>
        <p:spPr>
          <a:xfrm>
            <a:off x="9640571" y="3569714"/>
            <a:ext cx="1713229" cy="110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79" algn="just">
              <a:spcBef>
                <a:spcPts val="100"/>
              </a:spcBef>
            </a:pPr>
            <a:r>
              <a:rPr lang="en-US" sz="1600" b="1" kern="0" dirty="0">
                <a:solidFill>
                  <a:srgbClr val="751E19"/>
                </a:solidFill>
                <a:latin typeface="Arial"/>
                <a:cs typeface="Arial"/>
              </a:rPr>
              <a:t>Marketing</a:t>
            </a:r>
          </a:p>
          <a:p>
            <a:pPr marL="12700" marR="5079" algn="just">
              <a:spcBef>
                <a:spcPts val="100"/>
              </a:spcBef>
            </a:pPr>
            <a:r>
              <a:rPr lang="en-US" sz="1600" b="1" kern="0" dirty="0">
                <a:solidFill>
                  <a:srgbClr val="751E19"/>
                </a:solidFill>
                <a:latin typeface="Arial"/>
                <a:cs typeface="Arial"/>
              </a:rPr>
              <a:t>Export</a:t>
            </a:r>
          </a:p>
          <a:p>
            <a:pPr marL="12700" marR="5079" algn="just">
              <a:spcBef>
                <a:spcPts val="100"/>
              </a:spcBef>
            </a:pPr>
            <a:r>
              <a:rPr lang="en-US" sz="1600" b="1" kern="0" dirty="0">
                <a:solidFill>
                  <a:srgbClr val="751E19"/>
                </a:solidFill>
                <a:latin typeface="Arial"/>
                <a:cs typeface="Arial"/>
              </a:rPr>
              <a:t>Logistics</a:t>
            </a:r>
          </a:p>
          <a:p>
            <a:pPr marL="12700" marR="5079" algn="just">
              <a:spcBef>
                <a:spcPts val="100"/>
              </a:spcBef>
            </a:pPr>
            <a:r>
              <a:rPr lang="en-US" sz="1600" b="1" kern="0" dirty="0">
                <a:solidFill>
                  <a:srgbClr val="751E19"/>
                </a:solidFill>
                <a:latin typeface="Arial"/>
                <a:cs typeface="Arial"/>
              </a:rPr>
              <a:t>Compliance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2054A20-23D3-48CD-A818-90DC374D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575"/>
            <a:ext cx="10515600" cy="914609"/>
          </a:xfrm>
        </p:spPr>
        <p:txBody>
          <a:bodyPr/>
          <a:lstStyle/>
          <a:p>
            <a:pPr marL="12700" marR="5080">
              <a:lnSpc>
                <a:spcPct val="74200"/>
              </a:lnSpc>
              <a:spcBef>
                <a:spcPts val="1335"/>
              </a:spcBef>
              <a:tabLst>
                <a:tab pos="506730" algn="l"/>
              </a:tabLst>
            </a:pPr>
            <a:r>
              <a:rPr lang="en-US" sz="4000" b="1" dirty="0">
                <a:solidFill>
                  <a:srgbClr val="382E2C"/>
                </a:solidFill>
                <a:latin typeface="ProximaNova-Extrabld"/>
                <a:ea typeface="+mj-ea"/>
              </a:rPr>
              <a:t>Structure of Industry</a:t>
            </a:r>
            <a:br>
              <a:rPr lang="en-US" sz="4400" b="1" dirty="0">
                <a:solidFill>
                  <a:srgbClr val="382E2C"/>
                </a:solidFill>
                <a:latin typeface="ProximaNova-Extrabld"/>
                <a:ea typeface="+mj-ea"/>
              </a:rPr>
            </a:br>
            <a:r>
              <a:rPr lang="en-GB" sz="3200" dirty="0">
                <a:solidFill>
                  <a:srgbClr val="798719"/>
                </a:solidFill>
              </a:rPr>
              <a:t>MSS as interface between Producers and Market</a:t>
            </a:r>
            <a:endParaRPr lang="en-US" sz="3200" dirty="0">
              <a:solidFill>
                <a:srgbClr val="798719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E6AD4-9DD5-4782-9BBA-700BAB5B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26896-8004-426A-8A77-F182C3DDE9B2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A9FACF-9A14-4016-903E-CA590322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131"/>
            <a:ext cx="10774680" cy="978729"/>
          </a:xfrm>
        </p:spPr>
        <p:txBody>
          <a:bodyPr/>
          <a:lstStyle/>
          <a:p>
            <a:r>
              <a:rPr lang="en-GB" dirty="0">
                <a:solidFill>
                  <a:srgbClr val="382E2C"/>
                </a:solidFill>
                <a:latin typeface="Arial"/>
                <a:cs typeface="Arial"/>
              </a:rPr>
              <a:t>Emphasis on production and sales of higher value </a:t>
            </a:r>
            <a:br>
              <a:rPr lang="en-GB" dirty="0">
                <a:solidFill>
                  <a:srgbClr val="382E2C"/>
                </a:solidFill>
                <a:latin typeface="Arial"/>
                <a:cs typeface="Arial"/>
              </a:rPr>
            </a:br>
            <a:r>
              <a:rPr lang="en-GB" dirty="0">
                <a:solidFill>
                  <a:srgbClr val="382E2C"/>
                </a:solidFill>
                <a:latin typeface="Arial"/>
                <a:cs typeface="Arial"/>
              </a:rPr>
              <a:t>Cane Special Sugars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– </a:t>
            </a:r>
            <a:r>
              <a:rPr lang="en-GB" dirty="0">
                <a:solidFill>
                  <a:srgbClr val="767D46"/>
                </a:solidFill>
                <a:latin typeface="Arial"/>
                <a:cs typeface="Arial"/>
              </a:rPr>
              <a:t>target niche market segments</a:t>
            </a:r>
            <a:endParaRPr lang="en-US" dirty="0">
              <a:solidFill>
                <a:srgbClr val="767D46"/>
              </a:solidFill>
              <a:latin typeface="Arial"/>
              <a:cs typeface="Arial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C4A2B4B-A3FF-4AAB-9530-1FB3DA83E5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267617"/>
              </p:ext>
            </p:extLst>
          </p:nvPr>
        </p:nvGraphicFramePr>
        <p:xfrm>
          <a:off x="838200" y="1581150"/>
          <a:ext cx="10774680" cy="4433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5985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2231" y="-6099"/>
            <a:ext cx="12234231" cy="6850368"/>
            <a:chOff x="1251357" y="-1"/>
            <a:chExt cx="9772357" cy="6401759"/>
          </a:xfrm>
        </p:grpSpPr>
        <p:sp>
          <p:nvSpPr>
            <p:cNvPr id="3" name="Rectangle 2"/>
            <p:cNvSpPr/>
            <p:nvPr/>
          </p:nvSpPr>
          <p:spPr>
            <a:xfrm>
              <a:off x="1298151" y="-1"/>
              <a:ext cx="9725563" cy="520357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1251357" y="5159538"/>
              <a:ext cx="9772354" cy="1242220"/>
            </a:xfrm>
            <a:prstGeom prst="rect">
              <a:avLst/>
            </a:prstGeom>
            <a:solidFill>
              <a:srgbClr val="133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7545" y="345771"/>
            <a:ext cx="11776131" cy="4214801"/>
            <a:chOff x="2118668" y="337206"/>
            <a:chExt cx="7954664" cy="4015876"/>
          </a:xfrm>
          <a:solidFill>
            <a:schemeClr val="accent3">
              <a:lumMod val="75000"/>
            </a:schemeClr>
          </a:solidFill>
        </p:grpSpPr>
        <p:grpSp>
          <p:nvGrpSpPr>
            <p:cNvPr id="1030" name="Group 1029"/>
            <p:cNvGrpSpPr/>
            <p:nvPr/>
          </p:nvGrpSpPr>
          <p:grpSpPr>
            <a:xfrm>
              <a:off x="2708235" y="1017981"/>
              <a:ext cx="7140225" cy="3335101"/>
              <a:chOff x="1001888" y="1761450"/>
              <a:chExt cx="7140225" cy="3335101"/>
            </a:xfrm>
            <a:grpFill/>
          </p:grpSpPr>
          <p:sp>
            <p:nvSpPr>
              <p:cNvPr id="71" name="USA (Alaska)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1001888" y="1984361"/>
                <a:ext cx="996995" cy="413978"/>
              </a:xfrm>
              <a:custGeom>
                <a:avLst/>
                <a:gdLst>
                  <a:gd name="T0" fmla="*/ 2147483647 w 3072"/>
                  <a:gd name="T1" fmla="*/ 2147483647 h 1332"/>
                  <a:gd name="T2" fmla="*/ 2147483647 w 3072"/>
                  <a:gd name="T3" fmla="*/ 2147483647 h 1332"/>
                  <a:gd name="T4" fmla="*/ 2147483647 w 3072"/>
                  <a:gd name="T5" fmla="*/ 2147483647 h 1332"/>
                  <a:gd name="T6" fmla="*/ 2147483647 w 3072"/>
                  <a:gd name="T7" fmla="*/ 2147483647 h 1332"/>
                  <a:gd name="T8" fmla="*/ 2147483647 w 3072"/>
                  <a:gd name="T9" fmla="*/ 2147483647 h 1332"/>
                  <a:gd name="T10" fmla="*/ 2147483647 w 3072"/>
                  <a:gd name="T11" fmla="*/ 2147483647 h 1332"/>
                  <a:gd name="T12" fmla="*/ 2147483647 w 3072"/>
                  <a:gd name="T13" fmla="*/ 2147483647 h 1332"/>
                  <a:gd name="T14" fmla="*/ 2147483647 w 3072"/>
                  <a:gd name="T15" fmla="*/ 2147483647 h 1332"/>
                  <a:gd name="T16" fmla="*/ 2147483647 w 3072"/>
                  <a:gd name="T17" fmla="*/ 2147483647 h 1332"/>
                  <a:gd name="T18" fmla="*/ 2147483647 w 3072"/>
                  <a:gd name="T19" fmla="*/ 2147483647 h 1332"/>
                  <a:gd name="T20" fmla="*/ 2147483647 w 3072"/>
                  <a:gd name="T21" fmla="*/ 2147483647 h 1332"/>
                  <a:gd name="T22" fmla="*/ 2147483647 w 3072"/>
                  <a:gd name="T23" fmla="*/ 0 h 1332"/>
                  <a:gd name="T24" fmla="*/ 2147483647 w 3072"/>
                  <a:gd name="T25" fmla="*/ 2147483647 h 1332"/>
                  <a:gd name="T26" fmla="*/ 2147483647 w 3072"/>
                  <a:gd name="T27" fmla="*/ 2147483647 h 1332"/>
                  <a:gd name="T28" fmla="*/ 2147483647 w 3072"/>
                  <a:gd name="T29" fmla="*/ 2147483647 h 1332"/>
                  <a:gd name="T30" fmla="*/ 2147483647 w 3072"/>
                  <a:gd name="T31" fmla="*/ 2147483647 h 1332"/>
                  <a:gd name="T32" fmla="*/ 2147483647 w 3072"/>
                  <a:gd name="T33" fmla="*/ 2147483647 h 1332"/>
                  <a:gd name="T34" fmla="*/ 2147483647 w 3072"/>
                  <a:gd name="T35" fmla="*/ 2147483647 h 1332"/>
                  <a:gd name="T36" fmla="*/ 2147483647 w 3072"/>
                  <a:gd name="T37" fmla="*/ 2147483647 h 1332"/>
                  <a:gd name="T38" fmla="*/ 2147483647 w 3072"/>
                  <a:gd name="T39" fmla="*/ 2147483647 h 1332"/>
                  <a:gd name="T40" fmla="*/ 2147483647 w 3072"/>
                  <a:gd name="T41" fmla="*/ 2147483647 h 1332"/>
                  <a:gd name="T42" fmla="*/ 2147483647 w 3072"/>
                  <a:gd name="T43" fmla="*/ 2147483647 h 1332"/>
                  <a:gd name="T44" fmla="*/ 2147483647 w 3072"/>
                  <a:gd name="T45" fmla="*/ 2147483647 h 1332"/>
                  <a:gd name="T46" fmla="*/ 2147483647 w 3072"/>
                  <a:gd name="T47" fmla="*/ 2147483647 h 1332"/>
                  <a:gd name="T48" fmla="*/ 2147483647 w 3072"/>
                  <a:gd name="T49" fmla="*/ 2147483647 h 1332"/>
                  <a:gd name="T50" fmla="*/ 2147483647 w 3072"/>
                  <a:gd name="T51" fmla="*/ 2147483647 h 1332"/>
                  <a:gd name="T52" fmla="*/ 2147483647 w 3072"/>
                  <a:gd name="T53" fmla="*/ 2147483647 h 1332"/>
                  <a:gd name="T54" fmla="*/ 2147483647 w 3072"/>
                  <a:gd name="T55" fmla="*/ 2147483647 h 1332"/>
                  <a:gd name="T56" fmla="*/ 2147483647 w 3072"/>
                  <a:gd name="T57" fmla="*/ 2147483647 h 1332"/>
                  <a:gd name="T58" fmla="*/ 2147483647 w 3072"/>
                  <a:gd name="T59" fmla="*/ 2147483647 h 1332"/>
                  <a:gd name="T60" fmla="*/ 2147483647 w 3072"/>
                  <a:gd name="T61" fmla="*/ 2147483647 h 1332"/>
                  <a:gd name="T62" fmla="*/ 2147483647 w 3072"/>
                  <a:gd name="T63" fmla="*/ 2147483647 h 1332"/>
                  <a:gd name="T64" fmla="*/ 2147483647 w 3072"/>
                  <a:gd name="T65" fmla="*/ 2147483647 h 1332"/>
                  <a:gd name="T66" fmla="*/ 2147483647 w 3072"/>
                  <a:gd name="T67" fmla="*/ 2147483647 h 1332"/>
                  <a:gd name="T68" fmla="*/ 2147483647 w 3072"/>
                  <a:gd name="T69" fmla="*/ 2147483647 h 1332"/>
                  <a:gd name="T70" fmla="*/ 2147483647 w 3072"/>
                  <a:gd name="T71" fmla="*/ 2147483647 h 1332"/>
                  <a:gd name="T72" fmla="*/ 2147483647 w 3072"/>
                  <a:gd name="T73" fmla="*/ 2147483647 h 1332"/>
                  <a:gd name="T74" fmla="*/ 2147483647 w 3072"/>
                  <a:gd name="T75" fmla="*/ 2147483647 h 1332"/>
                  <a:gd name="T76" fmla="*/ 2147483647 w 3072"/>
                  <a:gd name="T77" fmla="*/ 2147483647 h 1332"/>
                  <a:gd name="T78" fmla="*/ 2147483647 w 3072"/>
                  <a:gd name="T79" fmla="*/ 2147483647 h 1332"/>
                  <a:gd name="T80" fmla="*/ 2147483647 w 3072"/>
                  <a:gd name="T81" fmla="*/ 2147483647 h 1332"/>
                  <a:gd name="T82" fmla="*/ 2147483647 w 3072"/>
                  <a:gd name="T83" fmla="*/ 2147483647 h 1332"/>
                  <a:gd name="T84" fmla="*/ 2147483647 w 3072"/>
                  <a:gd name="T85" fmla="*/ 2147483647 h 1332"/>
                  <a:gd name="T86" fmla="*/ 2147483647 w 3072"/>
                  <a:gd name="T87" fmla="*/ 2147483647 h 1332"/>
                  <a:gd name="T88" fmla="*/ 2147483647 w 3072"/>
                  <a:gd name="T89" fmla="*/ 2147483647 h 1332"/>
                  <a:gd name="T90" fmla="*/ 2147483647 w 3072"/>
                  <a:gd name="T91" fmla="*/ 2147483647 h 1332"/>
                  <a:gd name="T92" fmla="*/ 2147483647 w 3072"/>
                  <a:gd name="T93" fmla="*/ 2147483647 h 1332"/>
                  <a:gd name="T94" fmla="*/ 2147483647 w 3072"/>
                  <a:gd name="T95" fmla="*/ 2147483647 h 1332"/>
                  <a:gd name="T96" fmla="*/ 2147483647 w 3072"/>
                  <a:gd name="T97" fmla="*/ 2147483647 h 1332"/>
                  <a:gd name="T98" fmla="*/ 2147483647 w 3072"/>
                  <a:gd name="T99" fmla="*/ 2147483647 h 1332"/>
                  <a:gd name="T100" fmla="*/ 2147483647 w 3072"/>
                  <a:gd name="T101" fmla="*/ 2147483647 h 1332"/>
                  <a:gd name="T102" fmla="*/ 2147483647 w 3072"/>
                  <a:gd name="T103" fmla="*/ 2147483647 h 1332"/>
                  <a:gd name="T104" fmla="*/ 2147483647 w 3072"/>
                  <a:gd name="T105" fmla="*/ 2147483647 h 1332"/>
                  <a:gd name="T106" fmla="*/ 2147483647 w 3072"/>
                  <a:gd name="T107" fmla="*/ 2147483647 h 1332"/>
                  <a:gd name="T108" fmla="*/ 2147483647 w 3072"/>
                  <a:gd name="T109" fmla="*/ 2147483647 h 1332"/>
                  <a:gd name="T110" fmla="*/ 2147483647 w 3072"/>
                  <a:gd name="T111" fmla="*/ 2147483647 h 1332"/>
                  <a:gd name="T112" fmla="*/ 2147483647 w 3072"/>
                  <a:gd name="T113" fmla="*/ 2147483647 h 1332"/>
                  <a:gd name="T114" fmla="*/ 2147483647 w 3072"/>
                  <a:gd name="T115" fmla="*/ 2147483647 h 1332"/>
                  <a:gd name="T116" fmla="*/ 2147483647 w 3072"/>
                  <a:gd name="T117" fmla="*/ 2147483647 h 1332"/>
                  <a:gd name="T118" fmla="*/ 2147483647 w 3072"/>
                  <a:gd name="T119" fmla="*/ 2147483647 h 1332"/>
                  <a:gd name="T120" fmla="*/ 2147483647 w 3072"/>
                  <a:gd name="T121" fmla="*/ 2147483647 h 133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72"/>
                  <a:gd name="T184" fmla="*/ 0 h 1332"/>
                  <a:gd name="T185" fmla="*/ 3072 w 3072"/>
                  <a:gd name="T186" fmla="*/ 1332 h 133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72" h="1332">
                    <a:moveTo>
                      <a:pt x="2454" y="930"/>
                    </a:moveTo>
                    <a:lnTo>
                      <a:pt x="2418" y="966"/>
                    </a:lnTo>
                    <a:lnTo>
                      <a:pt x="2400" y="1002"/>
                    </a:lnTo>
                    <a:lnTo>
                      <a:pt x="2412" y="1002"/>
                    </a:lnTo>
                    <a:lnTo>
                      <a:pt x="2448" y="984"/>
                    </a:lnTo>
                    <a:lnTo>
                      <a:pt x="2460" y="972"/>
                    </a:lnTo>
                    <a:lnTo>
                      <a:pt x="2460" y="954"/>
                    </a:lnTo>
                    <a:lnTo>
                      <a:pt x="2472" y="942"/>
                    </a:lnTo>
                    <a:lnTo>
                      <a:pt x="2460" y="930"/>
                    </a:lnTo>
                    <a:lnTo>
                      <a:pt x="2454" y="930"/>
                    </a:lnTo>
                    <a:close/>
                    <a:moveTo>
                      <a:pt x="2400" y="930"/>
                    </a:moveTo>
                    <a:lnTo>
                      <a:pt x="2388" y="930"/>
                    </a:lnTo>
                    <a:lnTo>
                      <a:pt x="2376" y="936"/>
                    </a:lnTo>
                    <a:lnTo>
                      <a:pt x="2364" y="948"/>
                    </a:lnTo>
                    <a:lnTo>
                      <a:pt x="2364" y="954"/>
                    </a:lnTo>
                    <a:lnTo>
                      <a:pt x="2370" y="966"/>
                    </a:lnTo>
                    <a:lnTo>
                      <a:pt x="2376" y="972"/>
                    </a:lnTo>
                    <a:lnTo>
                      <a:pt x="2406" y="972"/>
                    </a:lnTo>
                    <a:lnTo>
                      <a:pt x="2412" y="960"/>
                    </a:lnTo>
                    <a:lnTo>
                      <a:pt x="2418" y="954"/>
                    </a:lnTo>
                    <a:lnTo>
                      <a:pt x="2418" y="942"/>
                    </a:lnTo>
                    <a:lnTo>
                      <a:pt x="2406" y="936"/>
                    </a:lnTo>
                    <a:lnTo>
                      <a:pt x="2400" y="930"/>
                    </a:lnTo>
                    <a:close/>
                    <a:moveTo>
                      <a:pt x="2316" y="1188"/>
                    </a:moveTo>
                    <a:lnTo>
                      <a:pt x="2328" y="1188"/>
                    </a:lnTo>
                    <a:lnTo>
                      <a:pt x="2340" y="1152"/>
                    </a:lnTo>
                    <a:lnTo>
                      <a:pt x="2322" y="1158"/>
                    </a:lnTo>
                    <a:lnTo>
                      <a:pt x="2316" y="1188"/>
                    </a:lnTo>
                    <a:close/>
                    <a:moveTo>
                      <a:pt x="2388" y="1074"/>
                    </a:moveTo>
                    <a:lnTo>
                      <a:pt x="2370" y="1086"/>
                    </a:lnTo>
                    <a:lnTo>
                      <a:pt x="2382" y="1098"/>
                    </a:lnTo>
                    <a:lnTo>
                      <a:pt x="2388" y="1098"/>
                    </a:lnTo>
                    <a:lnTo>
                      <a:pt x="2382" y="1104"/>
                    </a:lnTo>
                    <a:lnTo>
                      <a:pt x="2376" y="1104"/>
                    </a:lnTo>
                    <a:lnTo>
                      <a:pt x="2364" y="1116"/>
                    </a:lnTo>
                    <a:lnTo>
                      <a:pt x="2358" y="1116"/>
                    </a:lnTo>
                    <a:lnTo>
                      <a:pt x="2352" y="1122"/>
                    </a:lnTo>
                    <a:lnTo>
                      <a:pt x="2352" y="1152"/>
                    </a:lnTo>
                    <a:lnTo>
                      <a:pt x="2358" y="1164"/>
                    </a:lnTo>
                    <a:lnTo>
                      <a:pt x="2358" y="1188"/>
                    </a:lnTo>
                    <a:lnTo>
                      <a:pt x="2370" y="1182"/>
                    </a:lnTo>
                    <a:lnTo>
                      <a:pt x="2376" y="1170"/>
                    </a:lnTo>
                    <a:lnTo>
                      <a:pt x="2388" y="1164"/>
                    </a:lnTo>
                    <a:lnTo>
                      <a:pt x="2394" y="1158"/>
                    </a:lnTo>
                    <a:lnTo>
                      <a:pt x="2394" y="1146"/>
                    </a:lnTo>
                    <a:lnTo>
                      <a:pt x="2382" y="1134"/>
                    </a:lnTo>
                    <a:lnTo>
                      <a:pt x="2394" y="1134"/>
                    </a:lnTo>
                    <a:lnTo>
                      <a:pt x="2412" y="1116"/>
                    </a:lnTo>
                    <a:lnTo>
                      <a:pt x="2412" y="1098"/>
                    </a:lnTo>
                    <a:lnTo>
                      <a:pt x="2388" y="1074"/>
                    </a:lnTo>
                    <a:close/>
                    <a:moveTo>
                      <a:pt x="2562" y="1080"/>
                    </a:moveTo>
                    <a:lnTo>
                      <a:pt x="2550" y="1080"/>
                    </a:lnTo>
                    <a:lnTo>
                      <a:pt x="2550" y="1074"/>
                    </a:lnTo>
                    <a:lnTo>
                      <a:pt x="2544" y="1068"/>
                    </a:lnTo>
                    <a:lnTo>
                      <a:pt x="2538" y="1068"/>
                    </a:lnTo>
                    <a:lnTo>
                      <a:pt x="2532" y="1062"/>
                    </a:lnTo>
                    <a:lnTo>
                      <a:pt x="2520" y="1056"/>
                    </a:lnTo>
                    <a:lnTo>
                      <a:pt x="2514" y="1050"/>
                    </a:lnTo>
                    <a:lnTo>
                      <a:pt x="2514" y="1044"/>
                    </a:lnTo>
                    <a:lnTo>
                      <a:pt x="2520" y="1032"/>
                    </a:lnTo>
                    <a:lnTo>
                      <a:pt x="2520" y="1020"/>
                    </a:lnTo>
                    <a:lnTo>
                      <a:pt x="2526" y="1008"/>
                    </a:lnTo>
                    <a:lnTo>
                      <a:pt x="2532" y="1002"/>
                    </a:lnTo>
                    <a:lnTo>
                      <a:pt x="2532" y="960"/>
                    </a:lnTo>
                    <a:lnTo>
                      <a:pt x="2550" y="924"/>
                    </a:lnTo>
                    <a:lnTo>
                      <a:pt x="2550" y="906"/>
                    </a:lnTo>
                    <a:lnTo>
                      <a:pt x="2544" y="894"/>
                    </a:lnTo>
                    <a:lnTo>
                      <a:pt x="2526" y="876"/>
                    </a:lnTo>
                    <a:lnTo>
                      <a:pt x="2538" y="864"/>
                    </a:lnTo>
                    <a:lnTo>
                      <a:pt x="2538" y="834"/>
                    </a:lnTo>
                    <a:lnTo>
                      <a:pt x="2544" y="828"/>
                    </a:lnTo>
                    <a:lnTo>
                      <a:pt x="2550" y="828"/>
                    </a:lnTo>
                    <a:lnTo>
                      <a:pt x="2556" y="822"/>
                    </a:lnTo>
                    <a:lnTo>
                      <a:pt x="2550" y="816"/>
                    </a:lnTo>
                    <a:lnTo>
                      <a:pt x="2532" y="810"/>
                    </a:lnTo>
                    <a:lnTo>
                      <a:pt x="2520" y="810"/>
                    </a:lnTo>
                    <a:lnTo>
                      <a:pt x="2502" y="816"/>
                    </a:lnTo>
                    <a:lnTo>
                      <a:pt x="2490" y="816"/>
                    </a:lnTo>
                    <a:lnTo>
                      <a:pt x="2484" y="822"/>
                    </a:lnTo>
                    <a:lnTo>
                      <a:pt x="2478" y="822"/>
                    </a:lnTo>
                    <a:lnTo>
                      <a:pt x="2478" y="834"/>
                    </a:lnTo>
                    <a:lnTo>
                      <a:pt x="2460" y="834"/>
                    </a:lnTo>
                    <a:lnTo>
                      <a:pt x="2454" y="840"/>
                    </a:lnTo>
                    <a:lnTo>
                      <a:pt x="2442" y="846"/>
                    </a:lnTo>
                    <a:lnTo>
                      <a:pt x="2430" y="846"/>
                    </a:lnTo>
                    <a:lnTo>
                      <a:pt x="2418" y="852"/>
                    </a:lnTo>
                    <a:lnTo>
                      <a:pt x="2406" y="852"/>
                    </a:lnTo>
                    <a:lnTo>
                      <a:pt x="2400" y="858"/>
                    </a:lnTo>
                    <a:lnTo>
                      <a:pt x="2394" y="858"/>
                    </a:lnTo>
                    <a:lnTo>
                      <a:pt x="2388" y="864"/>
                    </a:lnTo>
                    <a:lnTo>
                      <a:pt x="2376" y="870"/>
                    </a:lnTo>
                    <a:lnTo>
                      <a:pt x="2370" y="876"/>
                    </a:lnTo>
                    <a:lnTo>
                      <a:pt x="2364" y="876"/>
                    </a:lnTo>
                    <a:lnTo>
                      <a:pt x="2364" y="864"/>
                    </a:lnTo>
                    <a:lnTo>
                      <a:pt x="2382" y="846"/>
                    </a:lnTo>
                    <a:lnTo>
                      <a:pt x="2376" y="840"/>
                    </a:lnTo>
                    <a:lnTo>
                      <a:pt x="2364" y="834"/>
                    </a:lnTo>
                    <a:lnTo>
                      <a:pt x="2358" y="828"/>
                    </a:lnTo>
                    <a:lnTo>
                      <a:pt x="2358" y="810"/>
                    </a:lnTo>
                    <a:lnTo>
                      <a:pt x="2352" y="798"/>
                    </a:lnTo>
                    <a:lnTo>
                      <a:pt x="2352" y="792"/>
                    </a:lnTo>
                    <a:lnTo>
                      <a:pt x="2376" y="768"/>
                    </a:lnTo>
                    <a:lnTo>
                      <a:pt x="2340" y="768"/>
                    </a:lnTo>
                    <a:lnTo>
                      <a:pt x="2328" y="780"/>
                    </a:lnTo>
                    <a:lnTo>
                      <a:pt x="2274" y="780"/>
                    </a:lnTo>
                    <a:lnTo>
                      <a:pt x="2274" y="768"/>
                    </a:lnTo>
                    <a:lnTo>
                      <a:pt x="2280" y="756"/>
                    </a:lnTo>
                    <a:lnTo>
                      <a:pt x="2292" y="750"/>
                    </a:lnTo>
                    <a:lnTo>
                      <a:pt x="2298" y="744"/>
                    </a:lnTo>
                    <a:lnTo>
                      <a:pt x="3072" y="108"/>
                    </a:lnTo>
                    <a:lnTo>
                      <a:pt x="3054" y="108"/>
                    </a:lnTo>
                    <a:lnTo>
                      <a:pt x="3054" y="102"/>
                    </a:lnTo>
                    <a:lnTo>
                      <a:pt x="3048" y="90"/>
                    </a:lnTo>
                    <a:lnTo>
                      <a:pt x="3036" y="84"/>
                    </a:lnTo>
                    <a:lnTo>
                      <a:pt x="3030" y="78"/>
                    </a:lnTo>
                    <a:lnTo>
                      <a:pt x="3012" y="78"/>
                    </a:lnTo>
                    <a:lnTo>
                      <a:pt x="2988" y="84"/>
                    </a:lnTo>
                    <a:lnTo>
                      <a:pt x="2964" y="84"/>
                    </a:lnTo>
                    <a:lnTo>
                      <a:pt x="2928" y="96"/>
                    </a:lnTo>
                    <a:lnTo>
                      <a:pt x="2916" y="96"/>
                    </a:lnTo>
                    <a:lnTo>
                      <a:pt x="2892" y="84"/>
                    </a:lnTo>
                    <a:lnTo>
                      <a:pt x="2886" y="78"/>
                    </a:lnTo>
                    <a:lnTo>
                      <a:pt x="2874" y="72"/>
                    </a:lnTo>
                    <a:lnTo>
                      <a:pt x="2784" y="72"/>
                    </a:lnTo>
                    <a:lnTo>
                      <a:pt x="2772" y="66"/>
                    </a:lnTo>
                    <a:lnTo>
                      <a:pt x="2766" y="60"/>
                    </a:lnTo>
                    <a:lnTo>
                      <a:pt x="2748" y="60"/>
                    </a:lnTo>
                    <a:lnTo>
                      <a:pt x="2736" y="54"/>
                    </a:lnTo>
                    <a:lnTo>
                      <a:pt x="2598" y="54"/>
                    </a:lnTo>
                    <a:lnTo>
                      <a:pt x="2598" y="42"/>
                    </a:lnTo>
                    <a:lnTo>
                      <a:pt x="2604" y="36"/>
                    </a:lnTo>
                    <a:lnTo>
                      <a:pt x="2592" y="36"/>
                    </a:lnTo>
                    <a:lnTo>
                      <a:pt x="2574" y="30"/>
                    </a:lnTo>
                    <a:lnTo>
                      <a:pt x="2562" y="30"/>
                    </a:lnTo>
                    <a:lnTo>
                      <a:pt x="2550" y="24"/>
                    </a:lnTo>
                    <a:lnTo>
                      <a:pt x="2532" y="24"/>
                    </a:lnTo>
                    <a:lnTo>
                      <a:pt x="2520" y="30"/>
                    </a:lnTo>
                    <a:lnTo>
                      <a:pt x="2496" y="30"/>
                    </a:lnTo>
                    <a:lnTo>
                      <a:pt x="2490" y="36"/>
                    </a:lnTo>
                    <a:lnTo>
                      <a:pt x="2484" y="36"/>
                    </a:lnTo>
                    <a:lnTo>
                      <a:pt x="2514" y="0"/>
                    </a:lnTo>
                    <a:lnTo>
                      <a:pt x="2430" y="36"/>
                    </a:lnTo>
                    <a:lnTo>
                      <a:pt x="2460" y="0"/>
                    </a:lnTo>
                    <a:lnTo>
                      <a:pt x="2430" y="0"/>
                    </a:lnTo>
                    <a:lnTo>
                      <a:pt x="2418" y="6"/>
                    </a:lnTo>
                    <a:lnTo>
                      <a:pt x="2412" y="12"/>
                    </a:lnTo>
                    <a:lnTo>
                      <a:pt x="2358" y="30"/>
                    </a:lnTo>
                    <a:lnTo>
                      <a:pt x="2232" y="30"/>
                    </a:lnTo>
                    <a:lnTo>
                      <a:pt x="2214" y="36"/>
                    </a:lnTo>
                    <a:lnTo>
                      <a:pt x="2208" y="42"/>
                    </a:lnTo>
                    <a:lnTo>
                      <a:pt x="2184" y="54"/>
                    </a:lnTo>
                    <a:lnTo>
                      <a:pt x="2172" y="54"/>
                    </a:lnTo>
                    <a:lnTo>
                      <a:pt x="2166" y="60"/>
                    </a:lnTo>
                    <a:lnTo>
                      <a:pt x="2046" y="60"/>
                    </a:lnTo>
                    <a:lnTo>
                      <a:pt x="2004" y="72"/>
                    </a:lnTo>
                    <a:lnTo>
                      <a:pt x="1956" y="102"/>
                    </a:lnTo>
                    <a:lnTo>
                      <a:pt x="1902" y="132"/>
                    </a:lnTo>
                    <a:lnTo>
                      <a:pt x="1854" y="144"/>
                    </a:lnTo>
                    <a:lnTo>
                      <a:pt x="1758" y="156"/>
                    </a:lnTo>
                    <a:lnTo>
                      <a:pt x="1722" y="162"/>
                    </a:lnTo>
                    <a:lnTo>
                      <a:pt x="1704" y="162"/>
                    </a:lnTo>
                    <a:lnTo>
                      <a:pt x="1698" y="168"/>
                    </a:lnTo>
                    <a:lnTo>
                      <a:pt x="1644" y="186"/>
                    </a:lnTo>
                    <a:lnTo>
                      <a:pt x="1632" y="192"/>
                    </a:lnTo>
                    <a:lnTo>
                      <a:pt x="1620" y="192"/>
                    </a:lnTo>
                    <a:lnTo>
                      <a:pt x="1620" y="198"/>
                    </a:lnTo>
                    <a:lnTo>
                      <a:pt x="1626" y="204"/>
                    </a:lnTo>
                    <a:lnTo>
                      <a:pt x="1638" y="210"/>
                    </a:lnTo>
                    <a:lnTo>
                      <a:pt x="1650" y="222"/>
                    </a:lnTo>
                    <a:lnTo>
                      <a:pt x="1656" y="222"/>
                    </a:lnTo>
                    <a:lnTo>
                      <a:pt x="1662" y="234"/>
                    </a:lnTo>
                    <a:lnTo>
                      <a:pt x="1662" y="240"/>
                    </a:lnTo>
                    <a:lnTo>
                      <a:pt x="1668" y="252"/>
                    </a:lnTo>
                    <a:lnTo>
                      <a:pt x="1668" y="264"/>
                    </a:lnTo>
                    <a:lnTo>
                      <a:pt x="1662" y="264"/>
                    </a:lnTo>
                    <a:lnTo>
                      <a:pt x="1650" y="270"/>
                    </a:lnTo>
                    <a:lnTo>
                      <a:pt x="1644" y="282"/>
                    </a:lnTo>
                    <a:lnTo>
                      <a:pt x="1734" y="282"/>
                    </a:lnTo>
                    <a:lnTo>
                      <a:pt x="1704" y="318"/>
                    </a:lnTo>
                    <a:lnTo>
                      <a:pt x="1770" y="318"/>
                    </a:lnTo>
                    <a:lnTo>
                      <a:pt x="1764" y="336"/>
                    </a:lnTo>
                    <a:lnTo>
                      <a:pt x="1710" y="336"/>
                    </a:lnTo>
                    <a:lnTo>
                      <a:pt x="1698" y="348"/>
                    </a:lnTo>
                    <a:lnTo>
                      <a:pt x="1632" y="348"/>
                    </a:lnTo>
                    <a:lnTo>
                      <a:pt x="1614" y="354"/>
                    </a:lnTo>
                    <a:lnTo>
                      <a:pt x="1560" y="354"/>
                    </a:lnTo>
                    <a:lnTo>
                      <a:pt x="1554" y="348"/>
                    </a:lnTo>
                    <a:lnTo>
                      <a:pt x="1548" y="348"/>
                    </a:lnTo>
                    <a:lnTo>
                      <a:pt x="1554" y="342"/>
                    </a:lnTo>
                    <a:lnTo>
                      <a:pt x="1560" y="342"/>
                    </a:lnTo>
                    <a:lnTo>
                      <a:pt x="1572" y="330"/>
                    </a:lnTo>
                    <a:lnTo>
                      <a:pt x="1566" y="324"/>
                    </a:lnTo>
                    <a:lnTo>
                      <a:pt x="1458" y="324"/>
                    </a:lnTo>
                    <a:lnTo>
                      <a:pt x="1452" y="330"/>
                    </a:lnTo>
                    <a:lnTo>
                      <a:pt x="1452" y="348"/>
                    </a:lnTo>
                    <a:lnTo>
                      <a:pt x="1434" y="348"/>
                    </a:lnTo>
                    <a:lnTo>
                      <a:pt x="1422" y="354"/>
                    </a:lnTo>
                    <a:lnTo>
                      <a:pt x="1404" y="354"/>
                    </a:lnTo>
                    <a:lnTo>
                      <a:pt x="1386" y="360"/>
                    </a:lnTo>
                    <a:lnTo>
                      <a:pt x="1338" y="360"/>
                    </a:lnTo>
                    <a:lnTo>
                      <a:pt x="1308" y="366"/>
                    </a:lnTo>
                    <a:lnTo>
                      <a:pt x="1254" y="384"/>
                    </a:lnTo>
                    <a:lnTo>
                      <a:pt x="1254" y="390"/>
                    </a:lnTo>
                    <a:lnTo>
                      <a:pt x="1272" y="396"/>
                    </a:lnTo>
                    <a:lnTo>
                      <a:pt x="1284" y="402"/>
                    </a:lnTo>
                    <a:lnTo>
                      <a:pt x="1314" y="402"/>
                    </a:lnTo>
                    <a:lnTo>
                      <a:pt x="1272" y="420"/>
                    </a:lnTo>
                    <a:lnTo>
                      <a:pt x="1260" y="462"/>
                    </a:lnTo>
                    <a:lnTo>
                      <a:pt x="1272" y="462"/>
                    </a:lnTo>
                    <a:lnTo>
                      <a:pt x="1290" y="468"/>
                    </a:lnTo>
                    <a:lnTo>
                      <a:pt x="1338" y="468"/>
                    </a:lnTo>
                    <a:lnTo>
                      <a:pt x="1350" y="462"/>
                    </a:lnTo>
                    <a:lnTo>
                      <a:pt x="1362" y="462"/>
                    </a:lnTo>
                    <a:lnTo>
                      <a:pt x="1410" y="474"/>
                    </a:lnTo>
                    <a:lnTo>
                      <a:pt x="1422" y="456"/>
                    </a:lnTo>
                    <a:lnTo>
                      <a:pt x="1434" y="474"/>
                    </a:lnTo>
                    <a:lnTo>
                      <a:pt x="1446" y="468"/>
                    </a:lnTo>
                    <a:lnTo>
                      <a:pt x="1452" y="462"/>
                    </a:lnTo>
                    <a:lnTo>
                      <a:pt x="1476" y="450"/>
                    </a:lnTo>
                    <a:lnTo>
                      <a:pt x="1482" y="444"/>
                    </a:lnTo>
                    <a:lnTo>
                      <a:pt x="1494" y="444"/>
                    </a:lnTo>
                    <a:lnTo>
                      <a:pt x="1506" y="450"/>
                    </a:lnTo>
                    <a:lnTo>
                      <a:pt x="1524" y="450"/>
                    </a:lnTo>
                    <a:lnTo>
                      <a:pt x="1536" y="444"/>
                    </a:lnTo>
                    <a:lnTo>
                      <a:pt x="1542" y="438"/>
                    </a:lnTo>
                    <a:lnTo>
                      <a:pt x="1554" y="432"/>
                    </a:lnTo>
                    <a:lnTo>
                      <a:pt x="1560" y="432"/>
                    </a:lnTo>
                    <a:lnTo>
                      <a:pt x="1566" y="426"/>
                    </a:lnTo>
                    <a:lnTo>
                      <a:pt x="1566" y="450"/>
                    </a:lnTo>
                    <a:lnTo>
                      <a:pt x="1560" y="462"/>
                    </a:lnTo>
                    <a:lnTo>
                      <a:pt x="1554" y="468"/>
                    </a:lnTo>
                    <a:lnTo>
                      <a:pt x="1500" y="468"/>
                    </a:lnTo>
                    <a:lnTo>
                      <a:pt x="1506" y="498"/>
                    </a:lnTo>
                    <a:lnTo>
                      <a:pt x="1494" y="504"/>
                    </a:lnTo>
                    <a:lnTo>
                      <a:pt x="1488" y="516"/>
                    </a:lnTo>
                    <a:lnTo>
                      <a:pt x="1476" y="522"/>
                    </a:lnTo>
                    <a:lnTo>
                      <a:pt x="1464" y="534"/>
                    </a:lnTo>
                    <a:lnTo>
                      <a:pt x="1446" y="540"/>
                    </a:lnTo>
                    <a:lnTo>
                      <a:pt x="1380" y="540"/>
                    </a:lnTo>
                    <a:lnTo>
                      <a:pt x="1362" y="522"/>
                    </a:lnTo>
                    <a:lnTo>
                      <a:pt x="1344" y="534"/>
                    </a:lnTo>
                    <a:lnTo>
                      <a:pt x="1344" y="546"/>
                    </a:lnTo>
                    <a:lnTo>
                      <a:pt x="1338" y="546"/>
                    </a:lnTo>
                    <a:lnTo>
                      <a:pt x="1332" y="552"/>
                    </a:lnTo>
                    <a:lnTo>
                      <a:pt x="1320" y="558"/>
                    </a:lnTo>
                    <a:lnTo>
                      <a:pt x="1302" y="564"/>
                    </a:lnTo>
                    <a:lnTo>
                      <a:pt x="1290" y="570"/>
                    </a:lnTo>
                    <a:lnTo>
                      <a:pt x="1266" y="570"/>
                    </a:lnTo>
                    <a:lnTo>
                      <a:pt x="1242" y="558"/>
                    </a:lnTo>
                    <a:lnTo>
                      <a:pt x="1236" y="558"/>
                    </a:lnTo>
                    <a:lnTo>
                      <a:pt x="1140" y="606"/>
                    </a:lnTo>
                    <a:lnTo>
                      <a:pt x="1122" y="624"/>
                    </a:lnTo>
                    <a:lnTo>
                      <a:pt x="1116" y="606"/>
                    </a:lnTo>
                    <a:lnTo>
                      <a:pt x="1080" y="624"/>
                    </a:lnTo>
                    <a:lnTo>
                      <a:pt x="1068" y="624"/>
                    </a:lnTo>
                    <a:lnTo>
                      <a:pt x="1044" y="636"/>
                    </a:lnTo>
                    <a:lnTo>
                      <a:pt x="1020" y="660"/>
                    </a:lnTo>
                    <a:lnTo>
                      <a:pt x="990" y="648"/>
                    </a:lnTo>
                    <a:lnTo>
                      <a:pt x="990" y="672"/>
                    </a:lnTo>
                    <a:lnTo>
                      <a:pt x="984" y="666"/>
                    </a:lnTo>
                    <a:lnTo>
                      <a:pt x="972" y="666"/>
                    </a:lnTo>
                    <a:lnTo>
                      <a:pt x="966" y="672"/>
                    </a:lnTo>
                    <a:lnTo>
                      <a:pt x="966" y="690"/>
                    </a:lnTo>
                    <a:lnTo>
                      <a:pt x="954" y="708"/>
                    </a:lnTo>
                    <a:lnTo>
                      <a:pt x="1014" y="684"/>
                    </a:lnTo>
                    <a:lnTo>
                      <a:pt x="990" y="702"/>
                    </a:lnTo>
                    <a:lnTo>
                      <a:pt x="990" y="714"/>
                    </a:lnTo>
                    <a:lnTo>
                      <a:pt x="972" y="726"/>
                    </a:lnTo>
                    <a:lnTo>
                      <a:pt x="1026" y="726"/>
                    </a:lnTo>
                    <a:lnTo>
                      <a:pt x="1032" y="732"/>
                    </a:lnTo>
                    <a:lnTo>
                      <a:pt x="1032" y="738"/>
                    </a:lnTo>
                    <a:lnTo>
                      <a:pt x="1020" y="744"/>
                    </a:lnTo>
                    <a:lnTo>
                      <a:pt x="984" y="744"/>
                    </a:lnTo>
                    <a:lnTo>
                      <a:pt x="960" y="750"/>
                    </a:lnTo>
                    <a:lnTo>
                      <a:pt x="972" y="738"/>
                    </a:lnTo>
                    <a:lnTo>
                      <a:pt x="960" y="732"/>
                    </a:lnTo>
                    <a:lnTo>
                      <a:pt x="954" y="732"/>
                    </a:lnTo>
                    <a:lnTo>
                      <a:pt x="948" y="738"/>
                    </a:lnTo>
                    <a:lnTo>
                      <a:pt x="936" y="744"/>
                    </a:lnTo>
                    <a:lnTo>
                      <a:pt x="930" y="750"/>
                    </a:lnTo>
                    <a:lnTo>
                      <a:pt x="924" y="750"/>
                    </a:lnTo>
                    <a:lnTo>
                      <a:pt x="918" y="756"/>
                    </a:lnTo>
                    <a:lnTo>
                      <a:pt x="924" y="756"/>
                    </a:lnTo>
                    <a:lnTo>
                      <a:pt x="930" y="762"/>
                    </a:lnTo>
                    <a:lnTo>
                      <a:pt x="930" y="768"/>
                    </a:lnTo>
                    <a:lnTo>
                      <a:pt x="924" y="774"/>
                    </a:lnTo>
                    <a:lnTo>
                      <a:pt x="924" y="780"/>
                    </a:lnTo>
                    <a:lnTo>
                      <a:pt x="918" y="792"/>
                    </a:lnTo>
                    <a:lnTo>
                      <a:pt x="918" y="804"/>
                    </a:lnTo>
                    <a:lnTo>
                      <a:pt x="990" y="804"/>
                    </a:lnTo>
                    <a:lnTo>
                      <a:pt x="1038" y="774"/>
                    </a:lnTo>
                    <a:lnTo>
                      <a:pt x="1104" y="750"/>
                    </a:lnTo>
                    <a:lnTo>
                      <a:pt x="1098" y="750"/>
                    </a:lnTo>
                    <a:lnTo>
                      <a:pt x="1092" y="756"/>
                    </a:lnTo>
                    <a:lnTo>
                      <a:pt x="1080" y="762"/>
                    </a:lnTo>
                    <a:lnTo>
                      <a:pt x="1062" y="768"/>
                    </a:lnTo>
                    <a:lnTo>
                      <a:pt x="1050" y="780"/>
                    </a:lnTo>
                    <a:lnTo>
                      <a:pt x="1038" y="786"/>
                    </a:lnTo>
                    <a:lnTo>
                      <a:pt x="1026" y="798"/>
                    </a:lnTo>
                    <a:lnTo>
                      <a:pt x="1026" y="816"/>
                    </a:lnTo>
                    <a:lnTo>
                      <a:pt x="1020" y="828"/>
                    </a:lnTo>
                    <a:lnTo>
                      <a:pt x="990" y="828"/>
                    </a:lnTo>
                    <a:lnTo>
                      <a:pt x="978" y="834"/>
                    </a:lnTo>
                    <a:lnTo>
                      <a:pt x="972" y="852"/>
                    </a:lnTo>
                    <a:lnTo>
                      <a:pt x="966" y="864"/>
                    </a:lnTo>
                    <a:lnTo>
                      <a:pt x="954" y="870"/>
                    </a:lnTo>
                    <a:lnTo>
                      <a:pt x="942" y="882"/>
                    </a:lnTo>
                    <a:lnTo>
                      <a:pt x="930" y="888"/>
                    </a:lnTo>
                    <a:lnTo>
                      <a:pt x="924" y="894"/>
                    </a:lnTo>
                    <a:lnTo>
                      <a:pt x="978" y="888"/>
                    </a:lnTo>
                    <a:lnTo>
                      <a:pt x="972" y="906"/>
                    </a:lnTo>
                    <a:lnTo>
                      <a:pt x="978" y="894"/>
                    </a:lnTo>
                    <a:lnTo>
                      <a:pt x="990" y="888"/>
                    </a:lnTo>
                    <a:lnTo>
                      <a:pt x="1002" y="876"/>
                    </a:lnTo>
                    <a:lnTo>
                      <a:pt x="1026" y="864"/>
                    </a:lnTo>
                    <a:lnTo>
                      <a:pt x="1038" y="864"/>
                    </a:lnTo>
                    <a:lnTo>
                      <a:pt x="1050" y="870"/>
                    </a:lnTo>
                    <a:lnTo>
                      <a:pt x="1056" y="870"/>
                    </a:lnTo>
                    <a:lnTo>
                      <a:pt x="1056" y="876"/>
                    </a:lnTo>
                    <a:lnTo>
                      <a:pt x="1050" y="876"/>
                    </a:lnTo>
                    <a:lnTo>
                      <a:pt x="1074" y="870"/>
                    </a:lnTo>
                    <a:lnTo>
                      <a:pt x="1068" y="876"/>
                    </a:lnTo>
                    <a:lnTo>
                      <a:pt x="1068" y="906"/>
                    </a:lnTo>
                    <a:lnTo>
                      <a:pt x="1074" y="912"/>
                    </a:lnTo>
                    <a:lnTo>
                      <a:pt x="1092" y="912"/>
                    </a:lnTo>
                    <a:lnTo>
                      <a:pt x="1098" y="900"/>
                    </a:lnTo>
                    <a:lnTo>
                      <a:pt x="1110" y="894"/>
                    </a:lnTo>
                    <a:lnTo>
                      <a:pt x="1116" y="888"/>
                    </a:lnTo>
                    <a:lnTo>
                      <a:pt x="1122" y="876"/>
                    </a:lnTo>
                    <a:lnTo>
                      <a:pt x="1164" y="858"/>
                    </a:lnTo>
                    <a:lnTo>
                      <a:pt x="1176" y="870"/>
                    </a:lnTo>
                    <a:lnTo>
                      <a:pt x="1146" y="870"/>
                    </a:lnTo>
                    <a:lnTo>
                      <a:pt x="1140" y="876"/>
                    </a:lnTo>
                    <a:lnTo>
                      <a:pt x="1140" y="882"/>
                    </a:lnTo>
                    <a:lnTo>
                      <a:pt x="1134" y="888"/>
                    </a:lnTo>
                    <a:lnTo>
                      <a:pt x="1134" y="894"/>
                    </a:lnTo>
                    <a:lnTo>
                      <a:pt x="1152" y="894"/>
                    </a:lnTo>
                    <a:lnTo>
                      <a:pt x="1164" y="888"/>
                    </a:lnTo>
                    <a:lnTo>
                      <a:pt x="1182" y="888"/>
                    </a:lnTo>
                    <a:lnTo>
                      <a:pt x="1200" y="882"/>
                    </a:lnTo>
                    <a:lnTo>
                      <a:pt x="1218" y="882"/>
                    </a:lnTo>
                    <a:lnTo>
                      <a:pt x="1224" y="876"/>
                    </a:lnTo>
                    <a:lnTo>
                      <a:pt x="1230" y="876"/>
                    </a:lnTo>
                    <a:lnTo>
                      <a:pt x="1272" y="858"/>
                    </a:lnTo>
                    <a:lnTo>
                      <a:pt x="1224" y="882"/>
                    </a:lnTo>
                    <a:lnTo>
                      <a:pt x="1224" y="894"/>
                    </a:lnTo>
                    <a:lnTo>
                      <a:pt x="1212" y="894"/>
                    </a:lnTo>
                    <a:lnTo>
                      <a:pt x="1200" y="900"/>
                    </a:lnTo>
                    <a:lnTo>
                      <a:pt x="1188" y="900"/>
                    </a:lnTo>
                    <a:lnTo>
                      <a:pt x="1176" y="906"/>
                    </a:lnTo>
                    <a:lnTo>
                      <a:pt x="1170" y="912"/>
                    </a:lnTo>
                    <a:lnTo>
                      <a:pt x="1158" y="918"/>
                    </a:lnTo>
                    <a:lnTo>
                      <a:pt x="1152" y="930"/>
                    </a:lnTo>
                    <a:lnTo>
                      <a:pt x="1122" y="930"/>
                    </a:lnTo>
                    <a:lnTo>
                      <a:pt x="1086" y="960"/>
                    </a:lnTo>
                    <a:lnTo>
                      <a:pt x="1086" y="978"/>
                    </a:lnTo>
                    <a:lnTo>
                      <a:pt x="1038" y="978"/>
                    </a:lnTo>
                    <a:lnTo>
                      <a:pt x="1032" y="984"/>
                    </a:lnTo>
                    <a:lnTo>
                      <a:pt x="1020" y="984"/>
                    </a:lnTo>
                    <a:lnTo>
                      <a:pt x="1002" y="990"/>
                    </a:lnTo>
                    <a:lnTo>
                      <a:pt x="990" y="996"/>
                    </a:lnTo>
                    <a:lnTo>
                      <a:pt x="978" y="996"/>
                    </a:lnTo>
                    <a:lnTo>
                      <a:pt x="966" y="1008"/>
                    </a:lnTo>
                    <a:lnTo>
                      <a:pt x="966" y="1020"/>
                    </a:lnTo>
                    <a:lnTo>
                      <a:pt x="960" y="1026"/>
                    </a:lnTo>
                    <a:lnTo>
                      <a:pt x="960" y="1038"/>
                    </a:lnTo>
                    <a:lnTo>
                      <a:pt x="876" y="1038"/>
                    </a:lnTo>
                    <a:lnTo>
                      <a:pt x="858" y="1044"/>
                    </a:lnTo>
                    <a:lnTo>
                      <a:pt x="828" y="1062"/>
                    </a:lnTo>
                    <a:lnTo>
                      <a:pt x="804" y="1080"/>
                    </a:lnTo>
                    <a:lnTo>
                      <a:pt x="780" y="1092"/>
                    </a:lnTo>
                    <a:lnTo>
                      <a:pt x="774" y="1098"/>
                    </a:lnTo>
                    <a:lnTo>
                      <a:pt x="750" y="1104"/>
                    </a:lnTo>
                    <a:lnTo>
                      <a:pt x="738" y="1122"/>
                    </a:lnTo>
                    <a:lnTo>
                      <a:pt x="732" y="1104"/>
                    </a:lnTo>
                    <a:lnTo>
                      <a:pt x="672" y="1104"/>
                    </a:lnTo>
                    <a:lnTo>
                      <a:pt x="648" y="1116"/>
                    </a:lnTo>
                    <a:lnTo>
                      <a:pt x="630" y="1122"/>
                    </a:lnTo>
                    <a:lnTo>
                      <a:pt x="624" y="1128"/>
                    </a:lnTo>
                    <a:lnTo>
                      <a:pt x="606" y="1128"/>
                    </a:lnTo>
                    <a:lnTo>
                      <a:pt x="606" y="1140"/>
                    </a:lnTo>
                    <a:lnTo>
                      <a:pt x="576" y="1146"/>
                    </a:lnTo>
                    <a:lnTo>
                      <a:pt x="564" y="1152"/>
                    </a:lnTo>
                    <a:lnTo>
                      <a:pt x="540" y="1152"/>
                    </a:lnTo>
                    <a:lnTo>
                      <a:pt x="516" y="1170"/>
                    </a:lnTo>
                    <a:lnTo>
                      <a:pt x="522" y="1182"/>
                    </a:lnTo>
                    <a:lnTo>
                      <a:pt x="540" y="1164"/>
                    </a:lnTo>
                    <a:lnTo>
                      <a:pt x="558" y="1176"/>
                    </a:lnTo>
                    <a:lnTo>
                      <a:pt x="582" y="1158"/>
                    </a:lnTo>
                    <a:lnTo>
                      <a:pt x="582" y="1170"/>
                    </a:lnTo>
                    <a:lnTo>
                      <a:pt x="594" y="1170"/>
                    </a:lnTo>
                    <a:lnTo>
                      <a:pt x="606" y="1164"/>
                    </a:lnTo>
                    <a:lnTo>
                      <a:pt x="618" y="1164"/>
                    </a:lnTo>
                    <a:lnTo>
                      <a:pt x="642" y="1140"/>
                    </a:lnTo>
                    <a:lnTo>
                      <a:pt x="654" y="1134"/>
                    </a:lnTo>
                    <a:lnTo>
                      <a:pt x="666" y="1122"/>
                    </a:lnTo>
                    <a:lnTo>
                      <a:pt x="684" y="1122"/>
                    </a:lnTo>
                    <a:lnTo>
                      <a:pt x="684" y="1134"/>
                    </a:lnTo>
                    <a:lnTo>
                      <a:pt x="690" y="1140"/>
                    </a:lnTo>
                    <a:lnTo>
                      <a:pt x="708" y="1140"/>
                    </a:lnTo>
                    <a:lnTo>
                      <a:pt x="732" y="1128"/>
                    </a:lnTo>
                    <a:lnTo>
                      <a:pt x="744" y="1128"/>
                    </a:lnTo>
                    <a:lnTo>
                      <a:pt x="756" y="1122"/>
                    </a:lnTo>
                    <a:lnTo>
                      <a:pt x="762" y="1116"/>
                    </a:lnTo>
                    <a:lnTo>
                      <a:pt x="768" y="1116"/>
                    </a:lnTo>
                    <a:lnTo>
                      <a:pt x="804" y="1128"/>
                    </a:lnTo>
                    <a:lnTo>
                      <a:pt x="822" y="1110"/>
                    </a:lnTo>
                    <a:lnTo>
                      <a:pt x="834" y="1110"/>
                    </a:lnTo>
                    <a:lnTo>
                      <a:pt x="852" y="1104"/>
                    </a:lnTo>
                    <a:lnTo>
                      <a:pt x="870" y="1104"/>
                    </a:lnTo>
                    <a:lnTo>
                      <a:pt x="894" y="1092"/>
                    </a:lnTo>
                    <a:lnTo>
                      <a:pt x="918" y="1068"/>
                    </a:lnTo>
                    <a:lnTo>
                      <a:pt x="942" y="1056"/>
                    </a:lnTo>
                    <a:lnTo>
                      <a:pt x="972" y="1056"/>
                    </a:lnTo>
                    <a:lnTo>
                      <a:pt x="978" y="1044"/>
                    </a:lnTo>
                    <a:lnTo>
                      <a:pt x="1014" y="1044"/>
                    </a:lnTo>
                    <a:lnTo>
                      <a:pt x="1026" y="1038"/>
                    </a:lnTo>
                    <a:lnTo>
                      <a:pt x="1032" y="1038"/>
                    </a:lnTo>
                    <a:lnTo>
                      <a:pt x="1038" y="1032"/>
                    </a:lnTo>
                    <a:lnTo>
                      <a:pt x="1050" y="1032"/>
                    </a:lnTo>
                    <a:lnTo>
                      <a:pt x="1086" y="1020"/>
                    </a:lnTo>
                    <a:lnTo>
                      <a:pt x="1110" y="1008"/>
                    </a:lnTo>
                    <a:lnTo>
                      <a:pt x="1122" y="996"/>
                    </a:lnTo>
                    <a:lnTo>
                      <a:pt x="1134" y="990"/>
                    </a:lnTo>
                    <a:lnTo>
                      <a:pt x="1140" y="984"/>
                    </a:lnTo>
                    <a:lnTo>
                      <a:pt x="1206" y="972"/>
                    </a:lnTo>
                    <a:lnTo>
                      <a:pt x="1260" y="942"/>
                    </a:lnTo>
                    <a:lnTo>
                      <a:pt x="1296" y="942"/>
                    </a:lnTo>
                    <a:lnTo>
                      <a:pt x="1314" y="936"/>
                    </a:lnTo>
                    <a:lnTo>
                      <a:pt x="1326" y="936"/>
                    </a:lnTo>
                    <a:lnTo>
                      <a:pt x="1338" y="930"/>
                    </a:lnTo>
                    <a:lnTo>
                      <a:pt x="1368" y="900"/>
                    </a:lnTo>
                    <a:lnTo>
                      <a:pt x="1380" y="900"/>
                    </a:lnTo>
                    <a:lnTo>
                      <a:pt x="1404" y="888"/>
                    </a:lnTo>
                    <a:lnTo>
                      <a:pt x="1416" y="888"/>
                    </a:lnTo>
                    <a:lnTo>
                      <a:pt x="1428" y="882"/>
                    </a:lnTo>
                    <a:lnTo>
                      <a:pt x="1434" y="876"/>
                    </a:lnTo>
                    <a:lnTo>
                      <a:pt x="1434" y="864"/>
                    </a:lnTo>
                    <a:lnTo>
                      <a:pt x="1422" y="864"/>
                    </a:lnTo>
                    <a:lnTo>
                      <a:pt x="1428" y="858"/>
                    </a:lnTo>
                    <a:lnTo>
                      <a:pt x="1452" y="846"/>
                    </a:lnTo>
                    <a:lnTo>
                      <a:pt x="1458" y="840"/>
                    </a:lnTo>
                    <a:lnTo>
                      <a:pt x="1470" y="834"/>
                    </a:lnTo>
                    <a:lnTo>
                      <a:pt x="1476" y="828"/>
                    </a:lnTo>
                    <a:lnTo>
                      <a:pt x="1488" y="828"/>
                    </a:lnTo>
                    <a:lnTo>
                      <a:pt x="1500" y="822"/>
                    </a:lnTo>
                    <a:lnTo>
                      <a:pt x="1512" y="822"/>
                    </a:lnTo>
                    <a:lnTo>
                      <a:pt x="1518" y="816"/>
                    </a:lnTo>
                    <a:lnTo>
                      <a:pt x="1524" y="816"/>
                    </a:lnTo>
                    <a:lnTo>
                      <a:pt x="1596" y="786"/>
                    </a:lnTo>
                    <a:lnTo>
                      <a:pt x="1590" y="768"/>
                    </a:lnTo>
                    <a:lnTo>
                      <a:pt x="1602" y="768"/>
                    </a:lnTo>
                    <a:lnTo>
                      <a:pt x="1608" y="774"/>
                    </a:lnTo>
                    <a:lnTo>
                      <a:pt x="1626" y="774"/>
                    </a:lnTo>
                    <a:lnTo>
                      <a:pt x="1638" y="762"/>
                    </a:lnTo>
                    <a:lnTo>
                      <a:pt x="1650" y="762"/>
                    </a:lnTo>
                    <a:lnTo>
                      <a:pt x="1674" y="750"/>
                    </a:lnTo>
                    <a:lnTo>
                      <a:pt x="1680" y="744"/>
                    </a:lnTo>
                    <a:lnTo>
                      <a:pt x="1704" y="732"/>
                    </a:lnTo>
                    <a:lnTo>
                      <a:pt x="1740" y="720"/>
                    </a:lnTo>
                    <a:lnTo>
                      <a:pt x="1770" y="708"/>
                    </a:lnTo>
                    <a:lnTo>
                      <a:pt x="1794" y="702"/>
                    </a:lnTo>
                    <a:lnTo>
                      <a:pt x="1812" y="702"/>
                    </a:lnTo>
                    <a:lnTo>
                      <a:pt x="1818" y="708"/>
                    </a:lnTo>
                    <a:lnTo>
                      <a:pt x="1842" y="720"/>
                    </a:lnTo>
                    <a:lnTo>
                      <a:pt x="1848" y="726"/>
                    </a:lnTo>
                    <a:lnTo>
                      <a:pt x="1812" y="726"/>
                    </a:lnTo>
                    <a:lnTo>
                      <a:pt x="1794" y="714"/>
                    </a:lnTo>
                    <a:lnTo>
                      <a:pt x="1758" y="738"/>
                    </a:lnTo>
                    <a:lnTo>
                      <a:pt x="1728" y="738"/>
                    </a:lnTo>
                    <a:lnTo>
                      <a:pt x="1722" y="744"/>
                    </a:lnTo>
                    <a:lnTo>
                      <a:pt x="1710" y="750"/>
                    </a:lnTo>
                    <a:lnTo>
                      <a:pt x="1704" y="762"/>
                    </a:lnTo>
                    <a:lnTo>
                      <a:pt x="1692" y="768"/>
                    </a:lnTo>
                    <a:lnTo>
                      <a:pt x="1686" y="774"/>
                    </a:lnTo>
                    <a:lnTo>
                      <a:pt x="1680" y="774"/>
                    </a:lnTo>
                    <a:lnTo>
                      <a:pt x="1668" y="780"/>
                    </a:lnTo>
                    <a:lnTo>
                      <a:pt x="1656" y="780"/>
                    </a:lnTo>
                    <a:lnTo>
                      <a:pt x="1638" y="786"/>
                    </a:lnTo>
                    <a:lnTo>
                      <a:pt x="1614" y="798"/>
                    </a:lnTo>
                    <a:lnTo>
                      <a:pt x="1614" y="804"/>
                    </a:lnTo>
                    <a:lnTo>
                      <a:pt x="1620" y="810"/>
                    </a:lnTo>
                    <a:lnTo>
                      <a:pt x="1632" y="816"/>
                    </a:lnTo>
                    <a:lnTo>
                      <a:pt x="1650" y="816"/>
                    </a:lnTo>
                    <a:lnTo>
                      <a:pt x="1644" y="816"/>
                    </a:lnTo>
                    <a:lnTo>
                      <a:pt x="1638" y="822"/>
                    </a:lnTo>
                    <a:lnTo>
                      <a:pt x="1632" y="822"/>
                    </a:lnTo>
                    <a:lnTo>
                      <a:pt x="1620" y="828"/>
                    </a:lnTo>
                    <a:lnTo>
                      <a:pt x="1572" y="828"/>
                    </a:lnTo>
                    <a:lnTo>
                      <a:pt x="1566" y="834"/>
                    </a:lnTo>
                    <a:lnTo>
                      <a:pt x="1560" y="834"/>
                    </a:lnTo>
                    <a:lnTo>
                      <a:pt x="1560" y="846"/>
                    </a:lnTo>
                    <a:lnTo>
                      <a:pt x="1572" y="858"/>
                    </a:lnTo>
                    <a:lnTo>
                      <a:pt x="1584" y="858"/>
                    </a:lnTo>
                    <a:lnTo>
                      <a:pt x="1596" y="852"/>
                    </a:lnTo>
                    <a:lnTo>
                      <a:pt x="1638" y="834"/>
                    </a:lnTo>
                    <a:lnTo>
                      <a:pt x="1680" y="810"/>
                    </a:lnTo>
                    <a:lnTo>
                      <a:pt x="1722" y="798"/>
                    </a:lnTo>
                    <a:lnTo>
                      <a:pt x="1788" y="798"/>
                    </a:lnTo>
                    <a:lnTo>
                      <a:pt x="1818" y="792"/>
                    </a:lnTo>
                    <a:lnTo>
                      <a:pt x="1824" y="786"/>
                    </a:lnTo>
                    <a:lnTo>
                      <a:pt x="1848" y="774"/>
                    </a:lnTo>
                    <a:lnTo>
                      <a:pt x="1854" y="762"/>
                    </a:lnTo>
                    <a:lnTo>
                      <a:pt x="1866" y="756"/>
                    </a:lnTo>
                    <a:lnTo>
                      <a:pt x="1872" y="750"/>
                    </a:lnTo>
                    <a:lnTo>
                      <a:pt x="1866" y="738"/>
                    </a:lnTo>
                    <a:lnTo>
                      <a:pt x="1878" y="732"/>
                    </a:lnTo>
                    <a:lnTo>
                      <a:pt x="1908" y="720"/>
                    </a:lnTo>
                    <a:lnTo>
                      <a:pt x="1944" y="714"/>
                    </a:lnTo>
                    <a:lnTo>
                      <a:pt x="1962" y="708"/>
                    </a:lnTo>
                    <a:lnTo>
                      <a:pt x="1968" y="708"/>
                    </a:lnTo>
                    <a:lnTo>
                      <a:pt x="1980" y="720"/>
                    </a:lnTo>
                    <a:lnTo>
                      <a:pt x="1980" y="726"/>
                    </a:lnTo>
                    <a:lnTo>
                      <a:pt x="2046" y="702"/>
                    </a:lnTo>
                    <a:lnTo>
                      <a:pt x="2004" y="738"/>
                    </a:lnTo>
                    <a:lnTo>
                      <a:pt x="2022" y="744"/>
                    </a:lnTo>
                    <a:lnTo>
                      <a:pt x="2022" y="762"/>
                    </a:lnTo>
                    <a:lnTo>
                      <a:pt x="2028" y="762"/>
                    </a:lnTo>
                    <a:lnTo>
                      <a:pt x="2034" y="756"/>
                    </a:lnTo>
                    <a:lnTo>
                      <a:pt x="2094" y="726"/>
                    </a:lnTo>
                    <a:lnTo>
                      <a:pt x="2082" y="732"/>
                    </a:lnTo>
                    <a:lnTo>
                      <a:pt x="2076" y="744"/>
                    </a:lnTo>
                    <a:lnTo>
                      <a:pt x="2064" y="750"/>
                    </a:lnTo>
                    <a:lnTo>
                      <a:pt x="2058" y="762"/>
                    </a:lnTo>
                    <a:lnTo>
                      <a:pt x="2046" y="774"/>
                    </a:lnTo>
                    <a:lnTo>
                      <a:pt x="2052" y="780"/>
                    </a:lnTo>
                    <a:lnTo>
                      <a:pt x="2064" y="780"/>
                    </a:lnTo>
                    <a:lnTo>
                      <a:pt x="2076" y="786"/>
                    </a:lnTo>
                    <a:lnTo>
                      <a:pt x="2106" y="786"/>
                    </a:lnTo>
                    <a:lnTo>
                      <a:pt x="2208" y="798"/>
                    </a:lnTo>
                    <a:lnTo>
                      <a:pt x="2238" y="780"/>
                    </a:lnTo>
                    <a:lnTo>
                      <a:pt x="2232" y="786"/>
                    </a:lnTo>
                    <a:lnTo>
                      <a:pt x="2232" y="810"/>
                    </a:lnTo>
                    <a:lnTo>
                      <a:pt x="2298" y="810"/>
                    </a:lnTo>
                    <a:lnTo>
                      <a:pt x="2334" y="804"/>
                    </a:lnTo>
                    <a:lnTo>
                      <a:pt x="2328" y="804"/>
                    </a:lnTo>
                    <a:lnTo>
                      <a:pt x="2322" y="810"/>
                    </a:lnTo>
                    <a:lnTo>
                      <a:pt x="2310" y="810"/>
                    </a:lnTo>
                    <a:lnTo>
                      <a:pt x="2286" y="822"/>
                    </a:lnTo>
                    <a:lnTo>
                      <a:pt x="2280" y="828"/>
                    </a:lnTo>
                    <a:lnTo>
                      <a:pt x="2280" y="834"/>
                    </a:lnTo>
                    <a:lnTo>
                      <a:pt x="2292" y="846"/>
                    </a:lnTo>
                    <a:lnTo>
                      <a:pt x="2304" y="852"/>
                    </a:lnTo>
                    <a:lnTo>
                      <a:pt x="2310" y="858"/>
                    </a:lnTo>
                    <a:lnTo>
                      <a:pt x="2310" y="882"/>
                    </a:lnTo>
                    <a:lnTo>
                      <a:pt x="2316" y="888"/>
                    </a:lnTo>
                    <a:lnTo>
                      <a:pt x="2316" y="900"/>
                    </a:lnTo>
                    <a:lnTo>
                      <a:pt x="2322" y="912"/>
                    </a:lnTo>
                    <a:lnTo>
                      <a:pt x="2358" y="912"/>
                    </a:lnTo>
                    <a:lnTo>
                      <a:pt x="2370" y="906"/>
                    </a:lnTo>
                    <a:lnTo>
                      <a:pt x="2388" y="906"/>
                    </a:lnTo>
                    <a:lnTo>
                      <a:pt x="2382" y="876"/>
                    </a:lnTo>
                    <a:lnTo>
                      <a:pt x="2400" y="870"/>
                    </a:lnTo>
                    <a:lnTo>
                      <a:pt x="2412" y="888"/>
                    </a:lnTo>
                    <a:lnTo>
                      <a:pt x="2442" y="876"/>
                    </a:lnTo>
                    <a:lnTo>
                      <a:pt x="2430" y="888"/>
                    </a:lnTo>
                    <a:lnTo>
                      <a:pt x="2430" y="900"/>
                    </a:lnTo>
                    <a:lnTo>
                      <a:pt x="2424" y="906"/>
                    </a:lnTo>
                    <a:lnTo>
                      <a:pt x="2424" y="912"/>
                    </a:lnTo>
                    <a:lnTo>
                      <a:pt x="2430" y="918"/>
                    </a:lnTo>
                    <a:lnTo>
                      <a:pt x="2436" y="918"/>
                    </a:lnTo>
                    <a:lnTo>
                      <a:pt x="2448" y="912"/>
                    </a:lnTo>
                    <a:lnTo>
                      <a:pt x="2454" y="906"/>
                    </a:lnTo>
                    <a:lnTo>
                      <a:pt x="2460" y="894"/>
                    </a:lnTo>
                    <a:lnTo>
                      <a:pt x="2466" y="888"/>
                    </a:lnTo>
                    <a:lnTo>
                      <a:pt x="2472" y="876"/>
                    </a:lnTo>
                    <a:lnTo>
                      <a:pt x="2502" y="834"/>
                    </a:lnTo>
                    <a:lnTo>
                      <a:pt x="2478" y="900"/>
                    </a:lnTo>
                    <a:lnTo>
                      <a:pt x="2484" y="924"/>
                    </a:lnTo>
                    <a:lnTo>
                      <a:pt x="2520" y="912"/>
                    </a:lnTo>
                    <a:lnTo>
                      <a:pt x="2496" y="936"/>
                    </a:lnTo>
                    <a:lnTo>
                      <a:pt x="2520" y="954"/>
                    </a:lnTo>
                    <a:lnTo>
                      <a:pt x="2502" y="954"/>
                    </a:lnTo>
                    <a:lnTo>
                      <a:pt x="2502" y="972"/>
                    </a:lnTo>
                    <a:lnTo>
                      <a:pt x="2472" y="990"/>
                    </a:lnTo>
                    <a:lnTo>
                      <a:pt x="2454" y="1002"/>
                    </a:lnTo>
                    <a:lnTo>
                      <a:pt x="2484" y="1020"/>
                    </a:lnTo>
                    <a:lnTo>
                      <a:pt x="2478" y="1050"/>
                    </a:lnTo>
                    <a:lnTo>
                      <a:pt x="2460" y="1068"/>
                    </a:lnTo>
                    <a:lnTo>
                      <a:pt x="2478" y="1080"/>
                    </a:lnTo>
                    <a:lnTo>
                      <a:pt x="2460" y="1098"/>
                    </a:lnTo>
                    <a:lnTo>
                      <a:pt x="2490" y="1098"/>
                    </a:lnTo>
                    <a:lnTo>
                      <a:pt x="2526" y="1086"/>
                    </a:lnTo>
                    <a:lnTo>
                      <a:pt x="2496" y="1122"/>
                    </a:lnTo>
                    <a:lnTo>
                      <a:pt x="2478" y="1140"/>
                    </a:lnTo>
                    <a:lnTo>
                      <a:pt x="2502" y="1146"/>
                    </a:lnTo>
                    <a:lnTo>
                      <a:pt x="2454" y="1164"/>
                    </a:lnTo>
                    <a:lnTo>
                      <a:pt x="2436" y="1176"/>
                    </a:lnTo>
                    <a:lnTo>
                      <a:pt x="2454" y="1188"/>
                    </a:lnTo>
                    <a:lnTo>
                      <a:pt x="2454" y="1200"/>
                    </a:lnTo>
                    <a:lnTo>
                      <a:pt x="2472" y="1188"/>
                    </a:lnTo>
                    <a:lnTo>
                      <a:pt x="2490" y="1182"/>
                    </a:lnTo>
                    <a:lnTo>
                      <a:pt x="2502" y="1170"/>
                    </a:lnTo>
                    <a:lnTo>
                      <a:pt x="2514" y="1164"/>
                    </a:lnTo>
                    <a:lnTo>
                      <a:pt x="2532" y="1146"/>
                    </a:lnTo>
                    <a:lnTo>
                      <a:pt x="2538" y="1134"/>
                    </a:lnTo>
                    <a:lnTo>
                      <a:pt x="2538" y="1122"/>
                    </a:lnTo>
                    <a:lnTo>
                      <a:pt x="2550" y="1116"/>
                    </a:lnTo>
                    <a:lnTo>
                      <a:pt x="2562" y="1104"/>
                    </a:lnTo>
                    <a:lnTo>
                      <a:pt x="2574" y="1098"/>
                    </a:lnTo>
                    <a:lnTo>
                      <a:pt x="2574" y="1086"/>
                    </a:lnTo>
                    <a:lnTo>
                      <a:pt x="2568" y="1080"/>
                    </a:lnTo>
                    <a:lnTo>
                      <a:pt x="2562" y="1080"/>
                    </a:lnTo>
                    <a:close/>
                    <a:moveTo>
                      <a:pt x="2394" y="1056"/>
                    </a:moveTo>
                    <a:lnTo>
                      <a:pt x="2400" y="1062"/>
                    </a:lnTo>
                    <a:lnTo>
                      <a:pt x="2418" y="1062"/>
                    </a:lnTo>
                    <a:lnTo>
                      <a:pt x="2436" y="1044"/>
                    </a:lnTo>
                    <a:lnTo>
                      <a:pt x="2460" y="1038"/>
                    </a:lnTo>
                    <a:lnTo>
                      <a:pt x="2454" y="1020"/>
                    </a:lnTo>
                    <a:lnTo>
                      <a:pt x="2430" y="1020"/>
                    </a:lnTo>
                    <a:lnTo>
                      <a:pt x="2418" y="1026"/>
                    </a:lnTo>
                    <a:lnTo>
                      <a:pt x="2412" y="1032"/>
                    </a:lnTo>
                    <a:lnTo>
                      <a:pt x="2406" y="1044"/>
                    </a:lnTo>
                    <a:lnTo>
                      <a:pt x="2394" y="1050"/>
                    </a:lnTo>
                    <a:lnTo>
                      <a:pt x="2394" y="1056"/>
                    </a:lnTo>
                    <a:close/>
                    <a:moveTo>
                      <a:pt x="2376" y="984"/>
                    </a:moveTo>
                    <a:lnTo>
                      <a:pt x="2358" y="984"/>
                    </a:lnTo>
                    <a:lnTo>
                      <a:pt x="2346" y="990"/>
                    </a:lnTo>
                    <a:lnTo>
                      <a:pt x="2334" y="1002"/>
                    </a:lnTo>
                    <a:lnTo>
                      <a:pt x="2334" y="1014"/>
                    </a:lnTo>
                    <a:lnTo>
                      <a:pt x="2322" y="1026"/>
                    </a:lnTo>
                    <a:lnTo>
                      <a:pt x="2322" y="1044"/>
                    </a:lnTo>
                    <a:lnTo>
                      <a:pt x="2310" y="1056"/>
                    </a:lnTo>
                    <a:lnTo>
                      <a:pt x="2310" y="1074"/>
                    </a:lnTo>
                    <a:lnTo>
                      <a:pt x="2316" y="1080"/>
                    </a:lnTo>
                    <a:lnTo>
                      <a:pt x="2322" y="1074"/>
                    </a:lnTo>
                    <a:lnTo>
                      <a:pt x="2328" y="1062"/>
                    </a:lnTo>
                    <a:lnTo>
                      <a:pt x="2340" y="1050"/>
                    </a:lnTo>
                    <a:lnTo>
                      <a:pt x="2352" y="1044"/>
                    </a:lnTo>
                    <a:lnTo>
                      <a:pt x="2376" y="1020"/>
                    </a:lnTo>
                    <a:lnTo>
                      <a:pt x="2382" y="1008"/>
                    </a:lnTo>
                    <a:lnTo>
                      <a:pt x="2382" y="990"/>
                    </a:lnTo>
                    <a:lnTo>
                      <a:pt x="2376" y="984"/>
                    </a:lnTo>
                    <a:close/>
                    <a:moveTo>
                      <a:pt x="786" y="810"/>
                    </a:moveTo>
                    <a:lnTo>
                      <a:pt x="798" y="810"/>
                    </a:lnTo>
                    <a:lnTo>
                      <a:pt x="834" y="798"/>
                    </a:lnTo>
                    <a:lnTo>
                      <a:pt x="858" y="786"/>
                    </a:lnTo>
                    <a:lnTo>
                      <a:pt x="864" y="780"/>
                    </a:lnTo>
                    <a:lnTo>
                      <a:pt x="870" y="780"/>
                    </a:lnTo>
                    <a:lnTo>
                      <a:pt x="864" y="774"/>
                    </a:lnTo>
                    <a:lnTo>
                      <a:pt x="828" y="762"/>
                    </a:lnTo>
                    <a:lnTo>
                      <a:pt x="810" y="762"/>
                    </a:lnTo>
                    <a:lnTo>
                      <a:pt x="798" y="768"/>
                    </a:lnTo>
                    <a:lnTo>
                      <a:pt x="792" y="774"/>
                    </a:lnTo>
                    <a:lnTo>
                      <a:pt x="786" y="768"/>
                    </a:lnTo>
                    <a:lnTo>
                      <a:pt x="774" y="768"/>
                    </a:lnTo>
                    <a:lnTo>
                      <a:pt x="768" y="774"/>
                    </a:lnTo>
                    <a:lnTo>
                      <a:pt x="768" y="804"/>
                    </a:lnTo>
                    <a:lnTo>
                      <a:pt x="774" y="810"/>
                    </a:lnTo>
                    <a:lnTo>
                      <a:pt x="786" y="810"/>
                    </a:lnTo>
                    <a:close/>
                    <a:moveTo>
                      <a:pt x="0" y="1332"/>
                    </a:moveTo>
                    <a:lnTo>
                      <a:pt x="60" y="1320"/>
                    </a:lnTo>
                    <a:lnTo>
                      <a:pt x="72" y="1302"/>
                    </a:lnTo>
                    <a:lnTo>
                      <a:pt x="132" y="1296"/>
                    </a:lnTo>
                    <a:lnTo>
                      <a:pt x="114" y="1272"/>
                    </a:lnTo>
                    <a:lnTo>
                      <a:pt x="0" y="1332"/>
                    </a:lnTo>
                    <a:close/>
                    <a:moveTo>
                      <a:pt x="1362" y="954"/>
                    </a:moveTo>
                    <a:lnTo>
                      <a:pt x="1350" y="954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14" y="954"/>
                    </a:lnTo>
                    <a:lnTo>
                      <a:pt x="1314" y="978"/>
                    </a:lnTo>
                    <a:lnTo>
                      <a:pt x="1290" y="996"/>
                    </a:lnTo>
                    <a:lnTo>
                      <a:pt x="1290" y="972"/>
                    </a:lnTo>
                    <a:lnTo>
                      <a:pt x="1278" y="966"/>
                    </a:lnTo>
                    <a:lnTo>
                      <a:pt x="1272" y="966"/>
                    </a:lnTo>
                    <a:lnTo>
                      <a:pt x="1248" y="978"/>
                    </a:lnTo>
                    <a:lnTo>
                      <a:pt x="1242" y="978"/>
                    </a:lnTo>
                    <a:lnTo>
                      <a:pt x="1230" y="990"/>
                    </a:lnTo>
                    <a:lnTo>
                      <a:pt x="1224" y="1002"/>
                    </a:lnTo>
                    <a:lnTo>
                      <a:pt x="1218" y="1008"/>
                    </a:lnTo>
                    <a:lnTo>
                      <a:pt x="1218" y="1014"/>
                    </a:lnTo>
                    <a:lnTo>
                      <a:pt x="1224" y="1014"/>
                    </a:lnTo>
                    <a:lnTo>
                      <a:pt x="1230" y="1020"/>
                    </a:lnTo>
                    <a:lnTo>
                      <a:pt x="1278" y="1020"/>
                    </a:lnTo>
                    <a:lnTo>
                      <a:pt x="1296" y="1014"/>
                    </a:lnTo>
                    <a:lnTo>
                      <a:pt x="1308" y="1014"/>
                    </a:lnTo>
                    <a:lnTo>
                      <a:pt x="1320" y="1008"/>
                    </a:lnTo>
                    <a:lnTo>
                      <a:pt x="1320" y="996"/>
                    </a:lnTo>
                    <a:lnTo>
                      <a:pt x="1350" y="990"/>
                    </a:lnTo>
                    <a:lnTo>
                      <a:pt x="1350" y="984"/>
                    </a:lnTo>
                    <a:lnTo>
                      <a:pt x="1386" y="978"/>
                    </a:lnTo>
                    <a:lnTo>
                      <a:pt x="1398" y="954"/>
                    </a:lnTo>
                    <a:lnTo>
                      <a:pt x="1380" y="960"/>
                    </a:lnTo>
                    <a:lnTo>
                      <a:pt x="1374" y="954"/>
                    </a:lnTo>
                    <a:lnTo>
                      <a:pt x="1362" y="954"/>
                    </a:lnTo>
                    <a:close/>
                    <a:moveTo>
                      <a:pt x="162" y="1290"/>
                    </a:moveTo>
                    <a:lnTo>
                      <a:pt x="204" y="1290"/>
                    </a:lnTo>
                    <a:lnTo>
                      <a:pt x="240" y="1260"/>
                    </a:lnTo>
                    <a:lnTo>
                      <a:pt x="228" y="1242"/>
                    </a:lnTo>
                    <a:lnTo>
                      <a:pt x="162" y="1290"/>
                    </a:lnTo>
                    <a:close/>
                    <a:moveTo>
                      <a:pt x="2466" y="1140"/>
                    </a:moveTo>
                    <a:lnTo>
                      <a:pt x="2472" y="1128"/>
                    </a:lnTo>
                    <a:lnTo>
                      <a:pt x="2454" y="1110"/>
                    </a:lnTo>
                    <a:lnTo>
                      <a:pt x="2448" y="1110"/>
                    </a:lnTo>
                    <a:lnTo>
                      <a:pt x="2436" y="1122"/>
                    </a:lnTo>
                    <a:lnTo>
                      <a:pt x="2430" y="1134"/>
                    </a:lnTo>
                    <a:lnTo>
                      <a:pt x="2424" y="1152"/>
                    </a:lnTo>
                    <a:lnTo>
                      <a:pt x="2418" y="1164"/>
                    </a:lnTo>
                    <a:lnTo>
                      <a:pt x="2418" y="1176"/>
                    </a:lnTo>
                    <a:lnTo>
                      <a:pt x="2436" y="1158"/>
                    </a:lnTo>
                    <a:lnTo>
                      <a:pt x="2454" y="1158"/>
                    </a:lnTo>
                    <a:lnTo>
                      <a:pt x="2460" y="1152"/>
                    </a:lnTo>
                    <a:lnTo>
                      <a:pt x="2466" y="1140"/>
                    </a:lnTo>
                    <a:close/>
                    <a:moveTo>
                      <a:pt x="1428" y="912"/>
                    </a:moveTo>
                    <a:lnTo>
                      <a:pt x="1404" y="924"/>
                    </a:lnTo>
                    <a:lnTo>
                      <a:pt x="1386" y="942"/>
                    </a:lnTo>
                    <a:lnTo>
                      <a:pt x="1386" y="948"/>
                    </a:lnTo>
                    <a:lnTo>
                      <a:pt x="1398" y="954"/>
                    </a:lnTo>
                    <a:lnTo>
                      <a:pt x="1410" y="954"/>
                    </a:lnTo>
                    <a:lnTo>
                      <a:pt x="1422" y="948"/>
                    </a:lnTo>
                    <a:lnTo>
                      <a:pt x="1428" y="948"/>
                    </a:lnTo>
                    <a:lnTo>
                      <a:pt x="1440" y="942"/>
                    </a:lnTo>
                    <a:lnTo>
                      <a:pt x="1446" y="930"/>
                    </a:lnTo>
                    <a:lnTo>
                      <a:pt x="1470" y="930"/>
                    </a:lnTo>
                    <a:lnTo>
                      <a:pt x="1470" y="924"/>
                    </a:lnTo>
                    <a:lnTo>
                      <a:pt x="1458" y="912"/>
                    </a:lnTo>
                    <a:lnTo>
                      <a:pt x="1452" y="912"/>
                    </a:lnTo>
                    <a:lnTo>
                      <a:pt x="1440" y="906"/>
                    </a:lnTo>
                    <a:lnTo>
                      <a:pt x="1428" y="912"/>
                    </a:lnTo>
                    <a:close/>
                    <a:moveTo>
                      <a:pt x="498" y="1164"/>
                    </a:moveTo>
                    <a:lnTo>
                      <a:pt x="486" y="1164"/>
                    </a:lnTo>
                    <a:lnTo>
                      <a:pt x="474" y="1170"/>
                    </a:lnTo>
                    <a:lnTo>
                      <a:pt x="462" y="1170"/>
                    </a:lnTo>
                    <a:lnTo>
                      <a:pt x="450" y="1176"/>
                    </a:lnTo>
                    <a:lnTo>
                      <a:pt x="444" y="1182"/>
                    </a:lnTo>
                    <a:lnTo>
                      <a:pt x="432" y="1182"/>
                    </a:lnTo>
                    <a:lnTo>
                      <a:pt x="426" y="1188"/>
                    </a:lnTo>
                    <a:lnTo>
                      <a:pt x="414" y="1188"/>
                    </a:lnTo>
                    <a:lnTo>
                      <a:pt x="390" y="1200"/>
                    </a:lnTo>
                    <a:lnTo>
                      <a:pt x="384" y="1206"/>
                    </a:lnTo>
                    <a:lnTo>
                      <a:pt x="384" y="1218"/>
                    </a:lnTo>
                    <a:lnTo>
                      <a:pt x="402" y="1218"/>
                    </a:lnTo>
                    <a:lnTo>
                      <a:pt x="420" y="1212"/>
                    </a:lnTo>
                    <a:lnTo>
                      <a:pt x="432" y="1206"/>
                    </a:lnTo>
                    <a:lnTo>
                      <a:pt x="504" y="1206"/>
                    </a:lnTo>
                    <a:lnTo>
                      <a:pt x="510" y="1200"/>
                    </a:lnTo>
                    <a:lnTo>
                      <a:pt x="510" y="1176"/>
                    </a:lnTo>
                    <a:lnTo>
                      <a:pt x="498" y="1164"/>
                    </a:lnTo>
                    <a:close/>
                    <a:moveTo>
                      <a:pt x="330" y="1242"/>
                    </a:moveTo>
                    <a:lnTo>
                      <a:pt x="330" y="1224"/>
                    </a:lnTo>
                    <a:lnTo>
                      <a:pt x="276" y="1242"/>
                    </a:lnTo>
                    <a:lnTo>
                      <a:pt x="330" y="124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Zimbabwe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863161" y="4105696"/>
                <a:ext cx="177898" cy="171471"/>
              </a:xfrm>
              <a:custGeom>
                <a:avLst/>
                <a:gdLst>
                  <a:gd name="T0" fmla="*/ 2147483647 w 552"/>
                  <a:gd name="T1" fmla="*/ 2147483647 h 552"/>
                  <a:gd name="T2" fmla="*/ 2147483647 w 552"/>
                  <a:gd name="T3" fmla="*/ 2147483647 h 552"/>
                  <a:gd name="T4" fmla="*/ 2147483647 w 552"/>
                  <a:gd name="T5" fmla="*/ 2147483647 h 552"/>
                  <a:gd name="T6" fmla="*/ 2147483647 w 552"/>
                  <a:gd name="T7" fmla="*/ 2147483647 h 552"/>
                  <a:gd name="T8" fmla="*/ 2147483647 w 552"/>
                  <a:gd name="T9" fmla="*/ 2147483647 h 552"/>
                  <a:gd name="T10" fmla="*/ 2147483647 w 552"/>
                  <a:gd name="T11" fmla="*/ 2147483647 h 552"/>
                  <a:gd name="T12" fmla="*/ 2147483647 w 552"/>
                  <a:gd name="T13" fmla="*/ 2147483647 h 552"/>
                  <a:gd name="T14" fmla="*/ 2147483647 w 552"/>
                  <a:gd name="T15" fmla="*/ 2147483647 h 552"/>
                  <a:gd name="T16" fmla="*/ 2147483647 w 552"/>
                  <a:gd name="T17" fmla="*/ 2147483647 h 552"/>
                  <a:gd name="T18" fmla="*/ 2147483647 w 552"/>
                  <a:gd name="T19" fmla="*/ 2147483647 h 552"/>
                  <a:gd name="T20" fmla="*/ 2147483647 w 552"/>
                  <a:gd name="T21" fmla="*/ 2147483647 h 552"/>
                  <a:gd name="T22" fmla="*/ 2147483647 w 552"/>
                  <a:gd name="T23" fmla="*/ 2147483647 h 552"/>
                  <a:gd name="T24" fmla="*/ 2147483647 w 552"/>
                  <a:gd name="T25" fmla="*/ 2147483647 h 552"/>
                  <a:gd name="T26" fmla="*/ 2147483647 w 552"/>
                  <a:gd name="T27" fmla="*/ 2147483647 h 552"/>
                  <a:gd name="T28" fmla="*/ 2147483647 w 552"/>
                  <a:gd name="T29" fmla="*/ 2147483647 h 552"/>
                  <a:gd name="T30" fmla="*/ 2147483647 w 552"/>
                  <a:gd name="T31" fmla="*/ 2147483647 h 552"/>
                  <a:gd name="T32" fmla="*/ 2147483647 w 552"/>
                  <a:gd name="T33" fmla="*/ 2147483647 h 552"/>
                  <a:gd name="T34" fmla="*/ 2147483647 w 552"/>
                  <a:gd name="T35" fmla="*/ 2147483647 h 552"/>
                  <a:gd name="T36" fmla="*/ 2147483647 w 552"/>
                  <a:gd name="T37" fmla="*/ 2147483647 h 552"/>
                  <a:gd name="T38" fmla="*/ 2147483647 w 552"/>
                  <a:gd name="T39" fmla="*/ 2147483647 h 552"/>
                  <a:gd name="T40" fmla="*/ 2147483647 w 552"/>
                  <a:gd name="T41" fmla="*/ 2147483647 h 552"/>
                  <a:gd name="T42" fmla="*/ 2147483647 w 552"/>
                  <a:gd name="T43" fmla="*/ 2147483647 h 552"/>
                  <a:gd name="T44" fmla="*/ 2147483647 w 552"/>
                  <a:gd name="T45" fmla="*/ 2147483647 h 552"/>
                  <a:gd name="T46" fmla="*/ 2147483647 w 552"/>
                  <a:gd name="T47" fmla="*/ 2147483647 h 552"/>
                  <a:gd name="T48" fmla="*/ 2147483647 w 552"/>
                  <a:gd name="T49" fmla="*/ 2147483647 h 552"/>
                  <a:gd name="T50" fmla="*/ 2147483647 w 552"/>
                  <a:gd name="T51" fmla="*/ 2147483647 h 552"/>
                  <a:gd name="T52" fmla="*/ 2147483647 w 552"/>
                  <a:gd name="T53" fmla="*/ 2147483647 h 552"/>
                  <a:gd name="T54" fmla="*/ 2147483647 w 552"/>
                  <a:gd name="T55" fmla="*/ 2147483647 h 552"/>
                  <a:gd name="T56" fmla="*/ 2147483647 w 552"/>
                  <a:gd name="T57" fmla="*/ 2147483647 h 552"/>
                  <a:gd name="T58" fmla="*/ 2147483647 w 552"/>
                  <a:gd name="T59" fmla="*/ 2147483647 h 552"/>
                  <a:gd name="T60" fmla="*/ 2147483647 w 552"/>
                  <a:gd name="T61" fmla="*/ 2147483647 h 552"/>
                  <a:gd name="T62" fmla="*/ 2147483647 w 552"/>
                  <a:gd name="T63" fmla="*/ 2147483647 h 552"/>
                  <a:gd name="T64" fmla="*/ 2147483647 w 552"/>
                  <a:gd name="T65" fmla="*/ 2147483647 h 552"/>
                  <a:gd name="T66" fmla="*/ 2147483647 w 552"/>
                  <a:gd name="T67" fmla="*/ 2147483647 h 552"/>
                  <a:gd name="T68" fmla="*/ 2147483647 w 552"/>
                  <a:gd name="T69" fmla="*/ 2147483647 h 552"/>
                  <a:gd name="T70" fmla="*/ 2147483647 w 552"/>
                  <a:gd name="T71" fmla="*/ 2147483647 h 552"/>
                  <a:gd name="T72" fmla="*/ 2147483647 w 552"/>
                  <a:gd name="T73" fmla="*/ 2147483647 h 552"/>
                  <a:gd name="T74" fmla="*/ 2147483647 w 552"/>
                  <a:gd name="T75" fmla="*/ 0 h 552"/>
                  <a:gd name="T76" fmla="*/ 2147483647 w 552"/>
                  <a:gd name="T77" fmla="*/ 2147483647 h 552"/>
                  <a:gd name="T78" fmla="*/ 2147483647 w 552"/>
                  <a:gd name="T79" fmla="*/ 2147483647 h 552"/>
                  <a:gd name="T80" fmla="*/ 2147483647 w 552"/>
                  <a:gd name="T81" fmla="*/ 2147483647 h 552"/>
                  <a:gd name="T82" fmla="*/ 2147483647 w 552"/>
                  <a:gd name="T83" fmla="*/ 2147483647 h 552"/>
                  <a:gd name="T84" fmla="*/ 2147483647 w 552"/>
                  <a:gd name="T85" fmla="*/ 2147483647 h 552"/>
                  <a:gd name="T86" fmla="*/ 2147483647 w 552"/>
                  <a:gd name="T87" fmla="*/ 2147483647 h 552"/>
                  <a:gd name="T88" fmla="*/ 2147483647 w 552"/>
                  <a:gd name="T89" fmla="*/ 2147483647 h 552"/>
                  <a:gd name="T90" fmla="*/ 2147483647 w 552"/>
                  <a:gd name="T91" fmla="*/ 2147483647 h 552"/>
                  <a:gd name="T92" fmla="*/ 2147483647 w 552"/>
                  <a:gd name="T93" fmla="*/ 2147483647 h 552"/>
                  <a:gd name="T94" fmla="*/ 2147483647 w 552"/>
                  <a:gd name="T95" fmla="*/ 2147483647 h 552"/>
                  <a:gd name="T96" fmla="*/ 2147483647 w 552"/>
                  <a:gd name="T97" fmla="*/ 2147483647 h 552"/>
                  <a:gd name="T98" fmla="*/ 2147483647 w 552"/>
                  <a:gd name="T99" fmla="*/ 2147483647 h 552"/>
                  <a:gd name="T100" fmla="*/ 2147483647 w 552"/>
                  <a:gd name="T101" fmla="*/ 2147483647 h 552"/>
                  <a:gd name="T102" fmla="*/ 2147483647 w 552"/>
                  <a:gd name="T103" fmla="*/ 2147483647 h 55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2"/>
                  <a:gd name="T157" fmla="*/ 0 h 552"/>
                  <a:gd name="T158" fmla="*/ 552 w 552"/>
                  <a:gd name="T159" fmla="*/ 552 h 55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2" h="552">
                    <a:moveTo>
                      <a:pt x="18" y="204"/>
                    </a:moveTo>
                    <a:lnTo>
                      <a:pt x="18" y="234"/>
                    </a:lnTo>
                    <a:lnTo>
                      <a:pt x="30" y="234"/>
                    </a:lnTo>
                    <a:lnTo>
                      <a:pt x="36" y="240"/>
                    </a:lnTo>
                    <a:lnTo>
                      <a:pt x="48" y="264"/>
                    </a:lnTo>
                    <a:lnTo>
                      <a:pt x="54" y="270"/>
                    </a:lnTo>
                    <a:lnTo>
                      <a:pt x="54" y="294"/>
                    </a:lnTo>
                    <a:lnTo>
                      <a:pt x="72" y="330"/>
                    </a:lnTo>
                    <a:lnTo>
                      <a:pt x="84" y="336"/>
                    </a:lnTo>
                    <a:lnTo>
                      <a:pt x="102" y="354"/>
                    </a:lnTo>
                    <a:lnTo>
                      <a:pt x="132" y="354"/>
                    </a:lnTo>
                    <a:lnTo>
                      <a:pt x="138" y="360"/>
                    </a:lnTo>
                    <a:lnTo>
                      <a:pt x="138" y="390"/>
                    </a:lnTo>
                    <a:lnTo>
                      <a:pt x="168" y="390"/>
                    </a:lnTo>
                    <a:lnTo>
                      <a:pt x="174" y="414"/>
                    </a:lnTo>
                    <a:lnTo>
                      <a:pt x="168" y="420"/>
                    </a:lnTo>
                    <a:lnTo>
                      <a:pt x="168" y="450"/>
                    </a:lnTo>
                    <a:lnTo>
                      <a:pt x="186" y="450"/>
                    </a:lnTo>
                    <a:lnTo>
                      <a:pt x="186" y="480"/>
                    </a:lnTo>
                    <a:lnTo>
                      <a:pt x="198" y="480"/>
                    </a:lnTo>
                    <a:lnTo>
                      <a:pt x="216" y="486"/>
                    </a:lnTo>
                    <a:lnTo>
                      <a:pt x="228" y="486"/>
                    </a:lnTo>
                    <a:lnTo>
                      <a:pt x="246" y="492"/>
                    </a:lnTo>
                    <a:lnTo>
                      <a:pt x="264" y="510"/>
                    </a:lnTo>
                    <a:lnTo>
                      <a:pt x="270" y="522"/>
                    </a:lnTo>
                    <a:lnTo>
                      <a:pt x="270" y="528"/>
                    </a:lnTo>
                    <a:lnTo>
                      <a:pt x="252" y="528"/>
                    </a:lnTo>
                    <a:lnTo>
                      <a:pt x="312" y="528"/>
                    </a:lnTo>
                    <a:lnTo>
                      <a:pt x="324" y="534"/>
                    </a:lnTo>
                    <a:lnTo>
                      <a:pt x="330" y="534"/>
                    </a:lnTo>
                    <a:lnTo>
                      <a:pt x="342" y="540"/>
                    </a:lnTo>
                    <a:lnTo>
                      <a:pt x="402" y="540"/>
                    </a:lnTo>
                    <a:lnTo>
                      <a:pt x="420" y="552"/>
                    </a:lnTo>
                    <a:lnTo>
                      <a:pt x="486" y="468"/>
                    </a:lnTo>
                    <a:lnTo>
                      <a:pt x="504" y="462"/>
                    </a:lnTo>
                    <a:lnTo>
                      <a:pt x="492" y="444"/>
                    </a:lnTo>
                    <a:lnTo>
                      <a:pt x="504" y="432"/>
                    </a:lnTo>
                    <a:lnTo>
                      <a:pt x="504" y="402"/>
                    </a:lnTo>
                    <a:lnTo>
                      <a:pt x="516" y="396"/>
                    </a:lnTo>
                    <a:lnTo>
                      <a:pt x="528" y="384"/>
                    </a:lnTo>
                    <a:lnTo>
                      <a:pt x="528" y="372"/>
                    </a:lnTo>
                    <a:lnTo>
                      <a:pt x="540" y="360"/>
                    </a:lnTo>
                    <a:lnTo>
                      <a:pt x="546" y="348"/>
                    </a:lnTo>
                    <a:lnTo>
                      <a:pt x="546" y="342"/>
                    </a:lnTo>
                    <a:lnTo>
                      <a:pt x="522" y="318"/>
                    </a:lnTo>
                    <a:lnTo>
                      <a:pt x="522" y="306"/>
                    </a:lnTo>
                    <a:lnTo>
                      <a:pt x="540" y="288"/>
                    </a:lnTo>
                    <a:lnTo>
                      <a:pt x="522" y="264"/>
                    </a:lnTo>
                    <a:lnTo>
                      <a:pt x="540" y="252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46" y="234"/>
                    </a:lnTo>
                    <a:lnTo>
                      <a:pt x="552" y="228"/>
                    </a:lnTo>
                    <a:lnTo>
                      <a:pt x="552" y="216"/>
                    </a:lnTo>
                    <a:lnTo>
                      <a:pt x="540" y="192"/>
                    </a:lnTo>
                    <a:lnTo>
                      <a:pt x="540" y="180"/>
                    </a:lnTo>
                    <a:lnTo>
                      <a:pt x="546" y="174"/>
                    </a:lnTo>
                    <a:lnTo>
                      <a:pt x="546" y="168"/>
                    </a:lnTo>
                    <a:lnTo>
                      <a:pt x="552" y="162"/>
                    </a:lnTo>
                    <a:lnTo>
                      <a:pt x="540" y="150"/>
                    </a:lnTo>
                    <a:lnTo>
                      <a:pt x="552" y="138"/>
                    </a:lnTo>
                    <a:lnTo>
                      <a:pt x="540" y="120"/>
                    </a:lnTo>
                    <a:lnTo>
                      <a:pt x="546" y="114"/>
                    </a:lnTo>
                    <a:lnTo>
                      <a:pt x="552" y="102"/>
                    </a:lnTo>
                    <a:lnTo>
                      <a:pt x="552" y="96"/>
                    </a:lnTo>
                    <a:lnTo>
                      <a:pt x="540" y="84"/>
                    </a:lnTo>
                    <a:lnTo>
                      <a:pt x="528" y="84"/>
                    </a:lnTo>
                    <a:lnTo>
                      <a:pt x="510" y="66"/>
                    </a:lnTo>
                    <a:lnTo>
                      <a:pt x="498" y="66"/>
                    </a:lnTo>
                    <a:lnTo>
                      <a:pt x="486" y="72"/>
                    </a:lnTo>
                    <a:lnTo>
                      <a:pt x="480" y="72"/>
                    </a:lnTo>
                    <a:lnTo>
                      <a:pt x="462" y="48"/>
                    </a:lnTo>
                    <a:lnTo>
                      <a:pt x="444" y="48"/>
                    </a:lnTo>
                    <a:lnTo>
                      <a:pt x="432" y="30"/>
                    </a:lnTo>
                    <a:lnTo>
                      <a:pt x="372" y="30"/>
                    </a:lnTo>
                    <a:lnTo>
                      <a:pt x="366" y="0"/>
                    </a:lnTo>
                    <a:lnTo>
                      <a:pt x="330" y="0"/>
                    </a:lnTo>
                    <a:lnTo>
                      <a:pt x="294" y="12"/>
                    </a:lnTo>
                    <a:lnTo>
                      <a:pt x="282" y="24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52" y="78"/>
                    </a:lnTo>
                    <a:lnTo>
                      <a:pt x="240" y="78"/>
                    </a:lnTo>
                    <a:lnTo>
                      <a:pt x="228" y="84"/>
                    </a:lnTo>
                    <a:lnTo>
                      <a:pt x="210" y="90"/>
                    </a:lnTo>
                    <a:lnTo>
                      <a:pt x="198" y="96"/>
                    </a:lnTo>
                    <a:lnTo>
                      <a:pt x="192" y="102"/>
                    </a:lnTo>
                    <a:lnTo>
                      <a:pt x="180" y="126"/>
                    </a:lnTo>
                    <a:lnTo>
                      <a:pt x="174" y="132"/>
                    </a:lnTo>
                    <a:lnTo>
                      <a:pt x="174" y="138"/>
                    </a:lnTo>
                    <a:lnTo>
                      <a:pt x="168" y="144"/>
                    </a:lnTo>
                    <a:lnTo>
                      <a:pt x="162" y="156"/>
                    </a:lnTo>
                    <a:lnTo>
                      <a:pt x="132" y="186"/>
                    </a:lnTo>
                    <a:lnTo>
                      <a:pt x="108" y="198"/>
                    </a:lnTo>
                    <a:lnTo>
                      <a:pt x="90" y="198"/>
                    </a:lnTo>
                    <a:lnTo>
                      <a:pt x="90" y="192"/>
                    </a:lnTo>
                    <a:lnTo>
                      <a:pt x="78" y="180"/>
                    </a:lnTo>
                    <a:lnTo>
                      <a:pt x="66" y="180"/>
                    </a:lnTo>
                    <a:lnTo>
                      <a:pt x="66" y="192"/>
                    </a:lnTo>
                    <a:lnTo>
                      <a:pt x="54" y="192"/>
                    </a:lnTo>
                    <a:lnTo>
                      <a:pt x="42" y="180"/>
                    </a:lnTo>
                    <a:lnTo>
                      <a:pt x="42" y="174"/>
                    </a:lnTo>
                    <a:lnTo>
                      <a:pt x="0" y="174"/>
                    </a:lnTo>
                    <a:lnTo>
                      <a:pt x="6" y="192"/>
                    </a:lnTo>
                    <a:lnTo>
                      <a:pt x="18" y="20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Zamb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90210" y="3918304"/>
                <a:ext cx="270046" cy="247407"/>
              </a:xfrm>
              <a:custGeom>
                <a:avLst/>
                <a:gdLst>
                  <a:gd name="T0" fmla="*/ 2147483647 w 834"/>
                  <a:gd name="T1" fmla="*/ 2147483647 h 798"/>
                  <a:gd name="T2" fmla="*/ 2147483647 w 834"/>
                  <a:gd name="T3" fmla="*/ 2147483647 h 798"/>
                  <a:gd name="T4" fmla="*/ 2147483647 w 834"/>
                  <a:gd name="T5" fmla="*/ 2147483647 h 798"/>
                  <a:gd name="T6" fmla="*/ 2147483647 w 834"/>
                  <a:gd name="T7" fmla="*/ 2147483647 h 798"/>
                  <a:gd name="T8" fmla="*/ 2147483647 w 834"/>
                  <a:gd name="T9" fmla="*/ 2147483647 h 798"/>
                  <a:gd name="T10" fmla="*/ 2147483647 w 834"/>
                  <a:gd name="T11" fmla="*/ 2147483647 h 798"/>
                  <a:gd name="T12" fmla="*/ 2147483647 w 834"/>
                  <a:gd name="T13" fmla="*/ 2147483647 h 798"/>
                  <a:gd name="T14" fmla="*/ 2147483647 w 834"/>
                  <a:gd name="T15" fmla="*/ 2147483647 h 798"/>
                  <a:gd name="T16" fmla="*/ 2147483647 w 834"/>
                  <a:gd name="T17" fmla="*/ 2147483647 h 798"/>
                  <a:gd name="T18" fmla="*/ 2147483647 w 834"/>
                  <a:gd name="T19" fmla="*/ 2147483647 h 798"/>
                  <a:gd name="T20" fmla="*/ 2147483647 w 834"/>
                  <a:gd name="T21" fmla="*/ 2147483647 h 798"/>
                  <a:gd name="T22" fmla="*/ 2147483647 w 834"/>
                  <a:gd name="T23" fmla="*/ 2147483647 h 798"/>
                  <a:gd name="T24" fmla="*/ 2147483647 w 834"/>
                  <a:gd name="T25" fmla="*/ 2147483647 h 798"/>
                  <a:gd name="T26" fmla="*/ 2147483647 w 834"/>
                  <a:gd name="T27" fmla="*/ 2147483647 h 798"/>
                  <a:gd name="T28" fmla="*/ 2147483647 w 834"/>
                  <a:gd name="T29" fmla="*/ 2147483647 h 798"/>
                  <a:gd name="T30" fmla="*/ 2147483647 w 834"/>
                  <a:gd name="T31" fmla="*/ 2147483647 h 798"/>
                  <a:gd name="T32" fmla="*/ 2147483647 w 834"/>
                  <a:gd name="T33" fmla="*/ 2147483647 h 798"/>
                  <a:gd name="T34" fmla="*/ 2147483647 w 834"/>
                  <a:gd name="T35" fmla="*/ 2147483647 h 798"/>
                  <a:gd name="T36" fmla="*/ 2147483647 w 834"/>
                  <a:gd name="T37" fmla="*/ 2147483647 h 798"/>
                  <a:gd name="T38" fmla="*/ 2147483647 w 834"/>
                  <a:gd name="T39" fmla="*/ 2147483647 h 798"/>
                  <a:gd name="T40" fmla="*/ 2147483647 w 834"/>
                  <a:gd name="T41" fmla="*/ 2147483647 h 798"/>
                  <a:gd name="T42" fmla="*/ 2147483647 w 834"/>
                  <a:gd name="T43" fmla="*/ 2147483647 h 798"/>
                  <a:gd name="T44" fmla="*/ 2147483647 w 834"/>
                  <a:gd name="T45" fmla="*/ 2147483647 h 798"/>
                  <a:gd name="T46" fmla="*/ 2147483647 w 834"/>
                  <a:gd name="T47" fmla="*/ 2147483647 h 798"/>
                  <a:gd name="T48" fmla="*/ 2147483647 w 834"/>
                  <a:gd name="T49" fmla="*/ 2147483647 h 798"/>
                  <a:gd name="T50" fmla="*/ 2147483647 w 834"/>
                  <a:gd name="T51" fmla="*/ 2147483647 h 798"/>
                  <a:gd name="T52" fmla="*/ 2147483647 w 834"/>
                  <a:gd name="T53" fmla="*/ 2147483647 h 798"/>
                  <a:gd name="T54" fmla="*/ 2147483647 w 834"/>
                  <a:gd name="T55" fmla="*/ 2147483647 h 798"/>
                  <a:gd name="T56" fmla="*/ 2147483647 w 834"/>
                  <a:gd name="T57" fmla="*/ 2147483647 h 798"/>
                  <a:gd name="T58" fmla="*/ 2147483647 w 834"/>
                  <a:gd name="T59" fmla="*/ 2147483647 h 798"/>
                  <a:gd name="T60" fmla="*/ 2147483647 w 834"/>
                  <a:gd name="T61" fmla="*/ 2147483647 h 798"/>
                  <a:gd name="T62" fmla="*/ 2147483647 w 834"/>
                  <a:gd name="T63" fmla="*/ 2147483647 h 798"/>
                  <a:gd name="T64" fmla="*/ 2147483647 w 834"/>
                  <a:gd name="T65" fmla="*/ 2147483647 h 798"/>
                  <a:gd name="T66" fmla="*/ 2147483647 w 834"/>
                  <a:gd name="T67" fmla="*/ 2147483647 h 798"/>
                  <a:gd name="T68" fmla="*/ 2147483647 w 834"/>
                  <a:gd name="T69" fmla="*/ 2147483647 h 798"/>
                  <a:gd name="T70" fmla="*/ 2147483647 w 834"/>
                  <a:gd name="T71" fmla="*/ 2147483647 h 798"/>
                  <a:gd name="T72" fmla="*/ 2147483647 w 834"/>
                  <a:gd name="T73" fmla="*/ 2147483647 h 798"/>
                  <a:gd name="T74" fmla="*/ 2147483647 w 834"/>
                  <a:gd name="T75" fmla="*/ 2147483647 h 798"/>
                  <a:gd name="T76" fmla="*/ 2147483647 w 834"/>
                  <a:gd name="T77" fmla="*/ 2147483647 h 798"/>
                  <a:gd name="T78" fmla="*/ 2147483647 w 834"/>
                  <a:gd name="T79" fmla="*/ 2147483647 h 798"/>
                  <a:gd name="T80" fmla="*/ 2147483647 w 834"/>
                  <a:gd name="T81" fmla="*/ 2147483647 h 798"/>
                  <a:gd name="T82" fmla="*/ 2147483647 w 834"/>
                  <a:gd name="T83" fmla="*/ 2147483647 h 798"/>
                  <a:gd name="T84" fmla="*/ 2147483647 w 834"/>
                  <a:gd name="T85" fmla="*/ 2147483647 h 798"/>
                  <a:gd name="T86" fmla="*/ 2147483647 w 834"/>
                  <a:gd name="T87" fmla="*/ 2147483647 h 798"/>
                  <a:gd name="T88" fmla="*/ 2147483647 w 834"/>
                  <a:gd name="T89" fmla="*/ 2147483647 h 798"/>
                  <a:gd name="T90" fmla="*/ 2147483647 w 834"/>
                  <a:gd name="T91" fmla="*/ 2147483647 h 798"/>
                  <a:gd name="T92" fmla="*/ 2147483647 w 834"/>
                  <a:gd name="T93" fmla="*/ 2147483647 h 798"/>
                  <a:gd name="T94" fmla="*/ 2147483647 w 834"/>
                  <a:gd name="T95" fmla="*/ 2147483647 h 798"/>
                  <a:gd name="T96" fmla="*/ 2147483647 w 834"/>
                  <a:gd name="T97" fmla="*/ 2147483647 h 798"/>
                  <a:gd name="T98" fmla="*/ 2147483647 w 834"/>
                  <a:gd name="T99" fmla="*/ 2147483647 h 798"/>
                  <a:gd name="T100" fmla="*/ 2147483647 w 834"/>
                  <a:gd name="T101" fmla="*/ 2147483647 h 798"/>
                  <a:gd name="T102" fmla="*/ 2147483647 w 834"/>
                  <a:gd name="T103" fmla="*/ 2147483647 h 79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34"/>
                  <a:gd name="T157" fmla="*/ 0 h 798"/>
                  <a:gd name="T158" fmla="*/ 834 w 834"/>
                  <a:gd name="T159" fmla="*/ 798 h 79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34" h="798">
                    <a:moveTo>
                      <a:pt x="822" y="186"/>
                    </a:moveTo>
                    <a:lnTo>
                      <a:pt x="822" y="162"/>
                    </a:lnTo>
                    <a:lnTo>
                      <a:pt x="816" y="168"/>
                    </a:lnTo>
                    <a:lnTo>
                      <a:pt x="810" y="168"/>
                    </a:lnTo>
                    <a:lnTo>
                      <a:pt x="810" y="126"/>
                    </a:lnTo>
                    <a:lnTo>
                      <a:pt x="798" y="114"/>
                    </a:lnTo>
                    <a:lnTo>
                      <a:pt x="786" y="114"/>
                    </a:lnTo>
                    <a:lnTo>
                      <a:pt x="786" y="102"/>
                    </a:lnTo>
                    <a:lnTo>
                      <a:pt x="768" y="90"/>
                    </a:lnTo>
                    <a:lnTo>
                      <a:pt x="750" y="90"/>
                    </a:lnTo>
                    <a:lnTo>
                      <a:pt x="750" y="72"/>
                    </a:lnTo>
                    <a:lnTo>
                      <a:pt x="738" y="78"/>
                    </a:lnTo>
                    <a:lnTo>
                      <a:pt x="726" y="78"/>
                    </a:lnTo>
                    <a:lnTo>
                      <a:pt x="708" y="60"/>
                    </a:lnTo>
                    <a:lnTo>
                      <a:pt x="690" y="60"/>
                    </a:lnTo>
                    <a:lnTo>
                      <a:pt x="684" y="54"/>
                    </a:lnTo>
                    <a:lnTo>
                      <a:pt x="684" y="36"/>
                    </a:lnTo>
                    <a:lnTo>
                      <a:pt x="672" y="42"/>
                    </a:lnTo>
                    <a:lnTo>
                      <a:pt x="654" y="42"/>
                    </a:lnTo>
                    <a:lnTo>
                      <a:pt x="648" y="54"/>
                    </a:lnTo>
                    <a:lnTo>
                      <a:pt x="642" y="60"/>
                    </a:lnTo>
                    <a:lnTo>
                      <a:pt x="636" y="60"/>
                    </a:lnTo>
                    <a:lnTo>
                      <a:pt x="624" y="48"/>
                    </a:lnTo>
                    <a:lnTo>
                      <a:pt x="624" y="36"/>
                    </a:lnTo>
                    <a:lnTo>
                      <a:pt x="618" y="30"/>
                    </a:lnTo>
                    <a:lnTo>
                      <a:pt x="606" y="30"/>
                    </a:lnTo>
                    <a:lnTo>
                      <a:pt x="600" y="24"/>
                    </a:lnTo>
                    <a:lnTo>
                      <a:pt x="594" y="24"/>
                    </a:lnTo>
                    <a:lnTo>
                      <a:pt x="594" y="6"/>
                    </a:lnTo>
                    <a:lnTo>
                      <a:pt x="600" y="0"/>
                    </a:lnTo>
                    <a:lnTo>
                      <a:pt x="576" y="12"/>
                    </a:lnTo>
                    <a:lnTo>
                      <a:pt x="558" y="12"/>
                    </a:lnTo>
                    <a:lnTo>
                      <a:pt x="546" y="18"/>
                    </a:lnTo>
                    <a:lnTo>
                      <a:pt x="528" y="18"/>
                    </a:lnTo>
                    <a:lnTo>
                      <a:pt x="510" y="24"/>
                    </a:lnTo>
                    <a:lnTo>
                      <a:pt x="498" y="24"/>
                    </a:lnTo>
                    <a:lnTo>
                      <a:pt x="498" y="54"/>
                    </a:lnTo>
                    <a:lnTo>
                      <a:pt x="480" y="72"/>
                    </a:lnTo>
                    <a:lnTo>
                      <a:pt x="468" y="78"/>
                    </a:lnTo>
                    <a:lnTo>
                      <a:pt x="462" y="84"/>
                    </a:lnTo>
                    <a:lnTo>
                      <a:pt x="456" y="84"/>
                    </a:lnTo>
                    <a:lnTo>
                      <a:pt x="468" y="96"/>
                    </a:lnTo>
                    <a:lnTo>
                      <a:pt x="468" y="102"/>
                    </a:lnTo>
                    <a:lnTo>
                      <a:pt x="474" y="108"/>
                    </a:lnTo>
                    <a:lnTo>
                      <a:pt x="474" y="114"/>
                    </a:lnTo>
                    <a:lnTo>
                      <a:pt x="480" y="120"/>
                    </a:lnTo>
                    <a:lnTo>
                      <a:pt x="480" y="144"/>
                    </a:lnTo>
                    <a:lnTo>
                      <a:pt x="486" y="162"/>
                    </a:lnTo>
                    <a:lnTo>
                      <a:pt x="486" y="216"/>
                    </a:lnTo>
                    <a:lnTo>
                      <a:pt x="474" y="228"/>
                    </a:lnTo>
                    <a:lnTo>
                      <a:pt x="468" y="240"/>
                    </a:lnTo>
                    <a:lnTo>
                      <a:pt x="462" y="258"/>
                    </a:lnTo>
                    <a:lnTo>
                      <a:pt x="456" y="270"/>
                    </a:lnTo>
                    <a:lnTo>
                      <a:pt x="456" y="294"/>
                    </a:lnTo>
                    <a:lnTo>
                      <a:pt x="468" y="306"/>
                    </a:lnTo>
                    <a:lnTo>
                      <a:pt x="474" y="306"/>
                    </a:lnTo>
                    <a:lnTo>
                      <a:pt x="474" y="312"/>
                    </a:lnTo>
                    <a:lnTo>
                      <a:pt x="480" y="312"/>
                    </a:lnTo>
                    <a:lnTo>
                      <a:pt x="510" y="342"/>
                    </a:lnTo>
                    <a:lnTo>
                      <a:pt x="522" y="348"/>
                    </a:lnTo>
                    <a:lnTo>
                      <a:pt x="528" y="348"/>
                    </a:lnTo>
                    <a:lnTo>
                      <a:pt x="534" y="342"/>
                    </a:lnTo>
                    <a:lnTo>
                      <a:pt x="534" y="324"/>
                    </a:lnTo>
                    <a:lnTo>
                      <a:pt x="558" y="324"/>
                    </a:lnTo>
                    <a:lnTo>
                      <a:pt x="558" y="372"/>
                    </a:lnTo>
                    <a:lnTo>
                      <a:pt x="552" y="408"/>
                    </a:lnTo>
                    <a:lnTo>
                      <a:pt x="546" y="426"/>
                    </a:lnTo>
                    <a:lnTo>
                      <a:pt x="540" y="426"/>
                    </a:lnTo>
                    <a:lnTo>
                      <a:pt x="540" y="420"/>
                    </a:lnTo>
                    <a:lnTo>
                      <a:pt x="534" y="408"/>
                    </a:lnTo>
                    <a:lnTo>
                      <a:pt x="516" y="420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92" y="396"/>
                    </a:lnTo>
                    <a:lnTo>
                      <a:pt x="492" y="384"/>
                    </a:lnTo>
                    <a:lnTo>
                      <a:pt x="480" y="372"/>
                    </a:lnTo>
                    <a:lnTo>
                      <a:pt x="468" y="372"/>
                    </a:lnTo>
                    <a:lnTo>
                      <a:pt x="462" y="360"/>
                    </a:lnTo>
                    <a:lnTo>
                      <a:pt x="462" y="354"/>
                    </a:lnTo>
                    <a:lnTo>
                      <a:pt x="456" y="342"/>
                    </a:lnTo>
                    <a:lnTo>
                      <a:pt x="450" y="336"/>
                    </a:lnTo>
                    <a:lnTo>
                      <a:pt x="444" y="336"/>
                    </a:lnTo>
                    <a:lnTo>
                      <a:pt x="438" y="342"/>
                    </a:lnTo>
                    <a:lnTo>
                      <a:pt x="426" y="342"/>
                    </a:lnTo>
                    <a:lnTo>
                      <a:pt x="426" y="330"/>
                    </a:lnTo>
                    <a:lnTo>
                      <a:pt x="420" y="324"/>
                    </a:lnTo>
                    <a:lnTo>
                      <a:pt x="390" y="324"/>
                    </a:lnTo>
                    <a:lnTo>
                      <a:pt x="390" y="312"/>
                    </a:lnTo>
                    <a:lnTo>
                      <a:pt x="396" y="312"/>
                    </a:lnTo>
                    <a:lnTo>
                      <a:pt x="396" y="300"/>
                    </a:lnTo>
                    <a:lnTo>
                      <a:pt x="384" y="300"/>
                    </a:lnTo>
                    <a:lnTo>
                      <a:pt x="378" y="294"/>
                    </a:lnTo>
                    <a:lnTo>
                      <a:pt x="378" y="282"/>
                    </a:lnTo>
                    <a:lnTo>
                      <a:pt x="366" y="270"/>
                    </a:lnTo>
                    <a:lnTo>
                      <a:pt x="360" y="270"/>
                    </a:lnTo>
                    <a:lnTo>
                      <a:pt x="354" y="276"/>
                    </a:lnTo>
                    <a:lnTo>
                      <a:pt x="354" y="294"/>
                    </a:lnTo>
                    <a:lnTo>
                      <a:pt x="348" y="300"/>
                    </a:lnTo>
                    <a:lnTo>
                      <a:pt x="348" y="306"/>
                    </a:lnTo>
                    <a:lnTo>
                      <a:pt x="330" y="306"/>
                    </a:lnTo>
                    <a:lnTo>
                      <a:pt x="300" y="300"/>
                    </a:lnTo>
                    <a:lnTo>
                      <a:pt x="264" y="294"/>
                    </a:lnTo>
                    <a:lnTo>
                      <a:pt x="246" y="282"/>
                    </a:lnTo>
                    <a:lnTo>
                      <a:pt x="240" y="276"/>
                    </a:lnTo>
                    <a:lnTo>
                      <a:pt x="234" y="264"/>
                    </a:lnTo>
                    <a:lnTo>
                      <a:pt x="234" y="246"/>
                    </a:lnTo>
                    <a:lnTo>
                      <a:pt x="192" y="252"/>
                    </a:lnTo>
                    <a:lnTo>
                      <a:pt x="198" y="258"/>
                    </a:lnTo>
                    <a:lnTo>
                      <a:pt x="198" y="264"/>
                    </a:lnTo>
                    <a:lnTo>
                      <a:pt x="180" y="264"/>
                    </a:lnTo>
                    <a:lnTo>
                      <a:pt x="174" y="258"/>
                    </a:lnTo>
                    <a:lnTo>
                      <a:pt x="174" y="228"/>
                    </a:lnTo>
                    <a:lnTo>
                      <a:pt x="156" y="228"/>
                    </a:lnTo>
                    <a:lnTo>
                      <a:pt x="150" y="216"/>
                    </a:lnTo>
                    <a:lnTo>
                      <a:pt x="144" y="234"/>
                    </a:lnTo>
                    <a:lnTo>
                      <a:pt x="144" y="240"/>
                    </a:lnTo>
                    <a:lnTo>
                      <a:pt x="156" y="252"/>
                    </a:lnTo>
                    <a:lnTo>
                      <a:pt x="156" y="270"/>
                    </a:lnTo>
                    <a:lnTo>
                      <a:pt x="150" y="276"/>
                    </a:lnTo>
                    <a:lnTo>
                      <a:pt x="144" y="276"/>
                    </a:lnTo>
                    <a:lnTo>
                      <a:pt x="144" y="330"/>
                    </a:lnTo>
                    <a:lnTo>
                      <a:pt x="156" y="342"/>
                    </a:lnTo>
                    <a:lnTo>
                      <a:pt x="138" y="348"/>
                    </a:lnTo>
                    <a:lnTo>
                      <a:pt x="138" y="354"/>
                    </a:lnTo>
                    <a:lnTo>
                      <a:pt x="144" y="360"/>
                    </a:lnTo>
                    <a:lnTo>
                      <a:pt x="144" y="384"/>
                    </a:lnTo>
                    <a:lnTo>
                      <a:pt x="132" y="396"/>
                    </a:lnTo>
                    <a:lnTo>
                      <a:pt x="126" y="396"/>
                    </a:lnTo>
                    <a:lnTo>
                      <a:pt x="0" y="390"/>
                    </a:lnTo>
                    <a:lnTo>
                      <a:pt x="0" y="642"/>
                    </a:lnTo>
                    <a:lnTo>
                      <a:pt x="6" y="654"/>
                    </a:lnTo>
                    <a:lnTo>
                      <a:pt x="6" y="672"/>
                    </a:lnTo>
                    <a:lnTo>
                      <a:pt x="96" y="762"/>
                    </a:lnTo>
                    <a:lnTo>
                      <a:pt x="114" y="768"/>
                    </a:lnTo>
                    <a:lnTo>
                      <a:pt x="138" y="756"/>
                    </a:lnTo>
                    <a:lnTo>
                      <a:pt x="144" y="756"/>
                    </a:lnTo>
                    <a:lnTo>
                      <a:pt x="150" y="750"/>
                    </a:lnTo>
                    <a:lnTo>
                      <a:pt x="168" y="750"/>
                    </a:lnTo>
                    <a:lnTo>
                      <a:pt x="174" y="756"/>
                    </a:lnTo>
                    <a:lnTo>
                      <a:pt x="174" y="762"/>
                    </a:lnTo>
                    <a:lnTo>
                      <a:pt x="204" y="756"/>
                    </a:lnTo>
                    <a:lnTo>
                      <a:pt x="222" y="774"/>
                    </a:lnTo>
                    <a:lnTo>
                      <a:pt x="264" y="774"/>
                    </a:lnTo>
                    <a:lnTo>
                      <a:pt x="264" y="780"/>
                    </a:lnTo>
                    <a:lnTo>
                      <a:pt x="276" y="792"/>
                    </a:lnTo>
                    <a:lnTo>
                      <a:pt x="288" y="792"/>
                    </a:lnTo>
                    <a:lnTo>
                      <a:pt x="288" y="780"/>
                    </a:lnTo>
                    <a:lnTo>
                      <a:pt x="300" y="780"/>
                    </a:lnTo>
                    <a:lnTo>
                      <a:pt x="312" y="792"/>
                    </a:lnTo>
                    <a:lnTo>
                      <a:pt x="312" y="798"/>
                    </a:lnTo>
                    <a:lnTo>
                      <a:pt x="330" y="798"/>
                    </a:lnTo>
                    <a:lnTo>
                      <a:pt x="354" y="786"/>
                    </a:lnTo>
                    <a:lnTo>
                      <a:pt x="384" y="756"/>
                    </a:lnTo>
                    <a:lnTo>
                      <a:pt x="390" y="744"/>
                    </a:lnTo>
                    <a:lnTo>
                      <a:pt x="396" y="738"/>
                    </a:lnTo>
                    <a:lnTo>
                      <a:pt x="396" y="732"/>
                    </a:lnTo>
                    <a:lnTo>
                      <a:pt x="402" y="726"/>
                    </a:lnTo>
                    <a:lnTo>
                      <a:pt x="414" y="702"/>
                    </a:lnTo>
                    <a:lnTo>
                      <a:pt x="420" y="696"/>
                    </a:lnTo>
                    <a:lnTo>
                      <a:pt x="432" y="690"/>
                    </a:lnTo>
                    <a:lnTo>
                      <a:pt x="450" y="684"/>
                    </a:lnTo>
                    <a:lnTo>
                      <a:pt x="462" y="678"/>
                    </a:lnTo>
                    <a:lnTo>
                      <a:pt x="474" y="678"/>
                    </a:lnTo>
                    <a:lnTo>
                      <a:pt x="480" y="672"/>
                    </a:lnTo>
                    <a:lnTo>
                      <a:pt x="480" y="636"/>
                    </a:lnTo>
                    <a:lnTo>
                      <a:pt x="504" y="624"/>
                    </a:lnTo>
                    <a:lnTo>
                      <a:pt x="516" y="612"/>
                    </a:lnTo>
                    <a:lnTo>
                      <a:pt x="552" y="600"/>
                    </a:lnTo>
                    <a:lnTo>
                      <a:pt x="588" y="600"/>
                    </a:lnTo>
                    <a:lnTo>
                      <a:pt x="588" y="576"/>
                    </a:lnTo>
                    <a:lnTo>
                      <a:pt x="570" y="558"/>
                    </a:lnTo>
                    <a:lnTo>
                      <a:pt x="582" y="546"/>
                    </a:lnTo>
                    <a:lnTo>
                      <a:pt x="612" y="546"/>
                    </a:lnTo>
                    <a:lnTo>
                      <a:pt x="630" y="528"/>
                    </a:lnTo>
                    <a:lnTo>
                      <a:pt x="642" y="528"/>
                    </a:lnTo>
                    <a:lnTo>
                      <a:pt x="654" y="522"/>
                    </a:lnTo>
                    <a:lnTo>
                      <a:pt x="672" y="522"/>
                    </a:lnTo>
                    <a:lnTo>
                      <a:pt x="690" y="516"/>
                    </a:lnTo>
                    <a:lnTo>
                      <a:pt x="702" y="510"/>
                    </a:lnTo>
                    <a:lnTo>
                      <a:pt x="708" y="510"/>
                    </a:lnTo>
                    <a:lnTo>
                      <a:pt x="732" y="498"/>
                    </a:lnTo>
                    <a:lnTo>
                      <a:pt x="750" y="486"/>
                    </a:lnTo>
                    <a:lnTo>
                      <a:pt x="762" y="480"/>
                    </a:lnTo>
                    <a:lnTo>
                      <a:pt x="780" y="474"/>
                    </a:lnTo>
                    <a:lnTo>
                      <a:pt x="786" y="468"/>
                    </a:lnTo>
                    <a:lnTo>
                      <a:pt x="792" y="468"/>
                    </a:lnTo>
                    <a:lnTo>
                      <a:pt x="780" y="462"/>
                    </a:lnTo>
                    <a:lnTo>
                      <a:pt x="768" y="450"/>
                    </a:lnTo>
                    <a:lnTo>
                      <a:pt x="756" y="444"/>
                    </a:lnTo>
                    <a:lnTo>
                      <a:pt x="756" y="438"/>
                    </a:lnTo>
                    <a:lnTo>
                      <a:pt x="762" y="432"/>
                    </a:lnTo>
                    <a:lnTo>
                      <a:pt x="768" y="420"/>
                    </a:lnTo>
                    <a:lnTo>
                      <a:pt x="774" y="414"/>
                    </a:lnTo>
                    <a:lnTo>
                      <a:pt x="780" y="402"/>
                    </a:lnTo>
                    <a:lnTo>
                      <a:pt x="774" y="366"/>
                    </a:lnTo>
                    <a:lnTo>
                      <a:pt x="780" y="366"/>
                    </a:lnTo>
                    <a:lnTo>
                      <a:pt x="786" y="360"/>
                    </a:lnTo>
                    <a:lnTo>
                      <a:pt x="798" y="354"/>
                    </a:lnTo>
                    <a:lnTo>
                      <a:pt x="816" y="336"/>
                    </a:lnTo>
                    <a:lnTo>
                      <a:pt x="816" y="330"/>
                    </a:lnTo>
                    <a:lnTo>
                      <a:pt x="804" y="330"/>
                    </a:lnTo>
                    <a:lnTo>
                      <a:pt x="804" y="258"/>
                    </a:lnTo>
                    <a:lnTo>
                      <a:pt x="810" y="240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804" y="216"/>
                    </a:lnTo>
                    <a:lnTo>
                      <a:pt x="810" y="210"/>
                    </a:lnTo>
                    <a:lnTo>
                      <a:pt x="834" y="198"/>
                    </a:lnTo>
                    <a:lnTo>
                      <a:pt x="834" y="186"/>
                    </a:lnTo>
                    <a:lnTo>
                      <a:pt x="822" y="18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Yeme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261191" y="3238545"/>
                <a:ext cx="236771" cy="155548"/>
              </a:xfrm>
              <a:custGeom>
                <a:avLst/>
                <a:gdLst>
                  <a:gd name="T0" fmla="*/ 2147483647 w 732"/>
                  <a:gd name="T1" fmla="*/ 2147483647 h 498"/>
                  <a:gd name="T2" fmla="*/ 2147483647 w 732"/>
                  <a:gd name="T3" fmla="*/ 2147483647 h 498"/>
                  <a:gd name="T4" fmla="*/ 2147483647 w 732"/>
                  <a:gd name="T5" fmla="*/ 2147483647 h 498"/>
                  <a:gd name="T6" fmla="*/ 2147483647 w 732"/>
                  <a:gd name="T7" fmla="*/ 2147483647 h 498"/>
                  <a:gd name="T8" fmla="*/ 2147483647 w 732"/>
                  <a:gd name="T9" fmla="*/ 2147483647 h 498"/>
                  <a:gd name="T10" fmla="*/ 2147483647 w 732"/>
                  <a:gd name="T11" fmla="*/ 2147483647 h 498"/>
                  <a:gd name="T12" fmla="*/ 2147483647 w 732"/>
                  <a:gd name="T13" fmla="*/ 2147483647 h 498"/>
                  <a:gd name="T14" fmla="*/ 2147483647 w 732"/>
                  <a:gd name="T15" fmla="*/ 2147483647 h 498"/>
                  <a:gd name="T16" fmla="*/ 2147483647 w 732"/>
                  <a:gd name="T17" fmla="*/ 2147483647 h 498"/>
                  <a:gd name="T18" fmla="*/ 2147483647 w 732"/>
                  <a:gd name="T19" fmla="*/ 2147483647 h 498"/>
                  <a:gd name="T20" fmla="*/ 2147483647 w 732"/>
                  <a:gd name="T21" fmla="*/ 2147483647 h 498"/>
                  <a:gd name="T22" fmla="*/ 2147483647 w 732"/>
                  <a:gd name="T23" fmla="*/ 2147483647 h 498"/>
                  <a:gd name="T24" fmla="*/ 2147483647 w 732"/>
                  <a:gd name="T25" fmla="*/ 2147483647 h 498"/>
                  <a:gd name="T26" fmla="*/ 2147483647 w 732"/>
                  <a:gd name="T27" fmla="*/ 2147483647 h 498"/>
                  <a:gd name="T28" fmla="*/ 2147483647 w 732"/>
                  <a:gd name="T29" fmla="*/ 2147483647 h 498"/>
                  <a:gd name="T30" fmla="*/ 0 w 732"/>
                  <a:gd name="T31" fmla="*/ 2147483647 h 498"/>
                  <a:gd name="T32" fmla="*/ 2147483647 w 732"/>
                  <a:gd name="T33" fmla="*/ 2147483647 h 498"/>
                  <a:gd name="T34" fmla="*/ 2147483647 w 732"/>
                  <a:gd name="T35" fmla="*/ 2147483647 h 498"/>
                  <a:gd name="T36" fmla="*/ 2147483647 w 732"/>
                  <a:gd name="T37" fmla="*/ 2147483647 h 498"/>
                  <a:gd name="T38" fmla="*/ 2147483647 w 732"/>
                  <a:gd name="T39" fmla="*/ 2147483647 h 498"/>
                  <a:gd name="T40" fmla="*/ 2147483647 w 732"/>
                  <a:gd name="T41" fmla="*/ 2147483647 h 498"/>
                  <a:gd name="T42" fmla="*/ 2147483647 w 732"/>
                  <a:gd name="T43" fmla="*/ 2147483647 h 498"/>
                  <a:gd name="T44" fmla="*/ 2147483647 w 732"/>
                  <a:gd name="T45" fmla="*/ 2147483647 h 498"/>
                  <a:gd name="T46" fmla="*/ 2147483647 w 732"/>
                  <a:gd name="T47" fmla="*/ 2147483647 h 498"/>
                  <a:gd name="T48" fmla="*/ 2147483647 w 732"/>
                  <a:gd name="T49" fmla="*/ 2147483647 h 498"/>
                  <a:gd name="T50" fmla="*/ 2147483647 w 732"/>
                  <a:gd name="T51" fmla="*/ 2147483647 h 498"/>
                  <a:gd name="T52" fmla="*/ 2147483647 w 732"/>
                  <a:gd name="T53" fmla="*/ 2147483647 h 498"/>
                  <a:gd name="T54" fmla="*/ 2147483647 w 732"/>
                  <a:gd name="T55" fmla="*/ 2147483647 h 498"/>
                  <a:gd name="T56" fmla="*/ 2147483647 w 732"/>
                  <a:gd name="T57" fmla="*/ 2147483647 h 498"/>
                  <a:gd name="T58" fmla="*/ 2147483647 w 732"/>
                  <a:gd name="T59" fmla="*/ 2147483647 h 498"/>
                  <a:gd name="T60" fmla="*/ 2147483647 w 732"/>
                  <a:gd name="T61" fmla="*/ 2147483647 h 498"/>
                  <a:gd name="T62" fmla="*/ 2147483647 w 732"/>
                  <a:gd name="T63" fmla="*/ 2147483647 h 498"/>
                  <a:gd name="T64" fmla="*/ 2147483647 w 732"/>
                  <a:gd name="T65" fmla="*/ 2147483647 h 498"/>
                  <a:gd name="T66" fmla="*/ 2147483647 w 732"/>
                  <a:gd name="T67" fmla="*/ 2147483647 h 498"/>
                  <a:gd name="T68" fmla="*/ 2147483647 w 732"/>
                  <a:gd name="T69" fmla="*/ 2147483647 h 498"/>
                  <a:gd name="T70" fmla="*/ 2147483647 w 732"/>
                  <a:gd name="T71" fmla="*/ 2147483647 h 498"/>
                  <a:gd name="T72" fmla="*/ 2147483647 w 732"/>
                  <a:gd name="T73" fmla="*/ 2147483647 h 498"/>
                  <a:gd name="T74" fmla="*/ 2147483647 w 732"/>
                  <a:gd name="T75" fmla="*/ 2147483647 h 498"/>
                  <a:gd name="T76" fmla="*/ 2147483647 w 732"/>
                  <a:gd name="T77" fmla="*/ 0 h 498"/>
                  <a:gd name="T78" fmla="*/ 2147483647 w 732"/>
                  <a:gd name="T79" fmla="*/ 2147483647 h 498"/>
                  <a:gd name="T80" fmla="*/ 2147483647 w 732"/>
                  <a:gd name="T81" fmla="*/ 2147483647 h 4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32"/>
                  <a:gd name="T124" fmla="*/ 0 h 498"/>
                  <a:gd name="T125" fmla="*/ 732 w 732"/>
                  <a:gd name="T126" fmla="*/ 498 h 4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32" h="498">
                    <a:moveTo>
                      <a:pt x="468" y="24"/>
                    </a:moveTo>
                    <a:lnTo>
                      <a:pt x="450" y="30"/>
                    </a:lnTo>
                    <a:lnTo>
                      <a:pt x="420" y="36"/>
                    </a:lnTo>
                    <a:lnTo>
                      <a:pt x="390" y="54"/>
                    </a:lnTo>
                    <a:lnTo>
                      <a:pt x="372" y="72"/>
                    </a:lnTo>
                    <a:lnTo>
                      <a:pt x="366" y="84"/>
                    </a:lnTo>
                    <a:lnTo>
                      <a:pt x="354" y="96"/>
                    </a:lnTo>
                    <a:lnTo>
                      <a:pt x="348" y="108"/>
                    </a:lnTo>
                    <a:lnTo>
                      <a:pt x="342" y="114"/>
                    </a:lnTo>
                    <a:lnTo>
                      <a:pt x="336" y="126"/>
                    </a:lnTo>
                    <a:lnTo>
                      <a:pt x="336" y="144"/>
                    </a:lnTo>
                    <a:lnTo>
                      <a:pt x="330" y="150"/>
                    </a:lnTo>
                    <a:lnTo>
                      <a:pt x="324" y="162"/>
                    </a:lnTo>
                    <a:lnTo>
                      <a:pt x="312" y="162"/>
                    </a:lnTo>
                    <a:lnTo>
                      <a:pt x="300" y="156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2" y="126"/>
                    </a:lnTo>
                    <a:lnTo>
                      <a:pt x="102" y="126"/>
                    </a:lnTo>
                    <a:lnTo>
                      <a:pt x="96" y="132"/>
                    </a:lnTo>
                    <a:lnTo>
                      <a:pt x="72" y="138"/>
                    </a:lnTo>
                    <a:lnTo>
                      <a:pt x="54" y="120"/>
                    </a:lnTo>
                    <a:lnTo>
                      <a:pt x="48" y="120"/>
                    </a:lnTo>
                    <a:lnTo>
                      <a:pt x="42" y="126"/>
                    </a:lnTo>
                    <a:lnTo>
                      <a:pt x="36" y="138"/>
                    </a:lnTo>
                    <a:lnTo>
                      <a:pt x="36" y="186"/>
                    </a:lnTo>
                    <a:lnTo>
                      <a:pt x="30" y="192"/>
                    </a:lnTo>
                    <a:lnTo>
                      <a:pt x="24" y="204"/>
                    </a:lnTo>
                    <a:lnTo>
                      <a:pt x="12" y="216"/>
                    </a:lnTo>
                    <a:lnTo>
                      <a:pt x="0" y="252"/>
                    </a:lnTo>
                    <a:lnTo>
                      <a:pt x="0" y="258"/>
                    </a:lnTo>
                    <a:lnTo>
                      <a:pt x="18" y="276"/>
                    </a:lnTo>
                    <a:lnTo>
                      <a:pt x="24" y="288"/>
                    </a:lnTo>
                    <a:lnTo>
                      <a:pt x="36" y="294"/>
                    </a:lnTo>
                    <a:lnTo>
                      <a:pt x="24" y="408"/>
                    </a:lnTo>
                    <a:lnTo>
                      <a:pt x="54" y="444"/>
                    </a:lnTo>
                    <a:lnTo>
                      <a:pt x="54" y="456"/>
                    </a:lnTo>
                    <a:lnTo>
                      <a:pt x="60" y="468"/>
                    </a:lnTo>
                    <a:lnTo>
                      <a:pt x="78" y="486"/>
                    </a:lnTo>
                    <a:lnTo>
                      <a:pt x="90" y="492"/>
                    </a:lnTo>
                    <a:lnTo>
                      <a:pt x="114" y="498"/>
                    </a:lnTo>
                    <a:lnTo>
                      <a:pt x="132" y="498"/>
                    </a:lnTo>
                    <a:lnTo>
                      <a:pt x="150" y="492"/>
                    </a:lnTo>
                    <a:lnTo>
                      <a:pt x="162" y="486"/>
                    </a:lnTo>
                    <a:lnTo>
                      <a:pt x="168" y="480"/>
                    </a:lnTo>
                    <a:lnTo>
                      <a:pt x="186" y="444"/>
                    </a:lnTo>
                    <a:lnTo>
                      <a:pt x="198" y="432"/>
                    </a:lnTo>
                    <a:lnTo>
                      <a:pt x="210" y="432"/>
                    </a:lnTo>
                    <a:lnTo>
                      <a:pt x="228" y="438"/>
                    </a:lnTo>
                    <a:lnTo>
                      <a:pt x="270" y="438"/>
                    </a:lnTo>
                    <a:lnTo>
                      <a:pt x="324" y="432"/>
                    </a:lnTo>
                    <a:lnTo>
                      <a:pt x="366" y="426"/>
                    </a:lnTo>
                    <a:lnTo>
                      <a:pt x="390" y="414"/>
                    </a:lnTo>
                    <a:lnTo>
                      <a:pt x="402" y="402"/>
                    </a:lnTo>
                    <a:lnTo>
                      <a:pt x="414" y="384"/>
                    </a:lnTo>
                    <a:lnTo>
                      <a:pt x="426" y="372"/>
                    </a:lnTo>
                    <a:lnTo>
                      <a:pt x="450" y="360"/>
                    </a:lnTo>
                    <a:lnTo>
                      <a:pt x="462" y="348"/>
                    </a:lnTo>
                    <a:lnTo>
                      <a:pt x="474" y="342"/>
                    </a:lnTo>
                    <a:lnTo>
                      <a:pt x="486" y="330"/>
                    </a:lnTo>
                    <a:lnTo>
                      <a:pt x="504" y="324"/>
                    </a:lnTo>
                    <a:lnTo>
                      <a:pt x="528" y="312"/>
                    </a:lnTo>
                    <a:lnTo>
                      <a:pt x="546" y="306"/>
                    </a:lnTo>
                    <a:lnTo>
                      <a:pt x="558" y="294"/>
                    </a:lnTo>
                    <a:lnTo>
                      <a:pt x="594" y="276"/>
                    </a:lnTo>
                    <a:lnTo>
                      <a:pt x="666" y="276"/>
                    </a:lnTo>
                    <a:lnTo>
                      <a:pt x="666" y="270"/>
                    </a:lnTo>
                    <a:lnTo>
                      <a:pt x="672" y="264"/>
                    </a:lnTo>
                    <a:lnTo>
                      <a:pt x="684" y="240"/>
                    </a:lnTo>
                    <a:lnTo>
                      <a:pt x="690" y="222"/>
                    </a:lnTo>
                    <a:lnTo>
                      <a:pt x="702" y="210"/>
                    </a:lnTo>
                    <a:lnTo>
                      <a:pt x="708" y="198"/>
                    </a:lnTo>
                    <a:lnTo>
                      <a:pt x="720" y="192"/>
                    </a:lnTo>
                    <a:lnTo>
                      <a:pt x="720" y="186"/>
                    </a:lnTo>
                    <a:lnTo>
                      <a:pt x="732" y="186"/>
                    </a:lnTo>
                    <a:lnTo>
                      <a:pt x="648" y="0"/>
                    </a:lnTo>
                    <a:lnTo>
                      <a:pt x="630" y="0"/>
                    </a:lnTo>
                    <a:lnTo>
                      <a:pt x="588" y="6"/>
                    </a:lnTo>
                    <a:lnTo>
                      <a:pt x="540" y="18"/>
                    </a:lnTo>
                    <a:lnTo>
                      <a:pt x="492" y="24"/>
                    </a:lnTo>
                    <a:lnTo>
                      <a:pt x="468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Western Sahar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904560" y="3021758"/>
                <a:ext cx="194535" cy="159223"/>
              </a:xfrm>
              <a:custGeom>
                <a:avLst/>
                <a:gdLst>
                  <a:gd name="T0" fmla="*/ 2147483647 w 600"/>
                  <a:gd name="T1" fmla="*/ 0 h 510"/>
                  <a:gd name="T2" fmla="*/ 2147483647 w 600"/>
                  <a:gd name="T3" fmla="*/ 0 h 510"/>
                  <a:gd name="T4" fmla="*/ 2147483647 w 600"/>
                  <a:gd name="T5" fmla="*/ 2147483647 h 510"/>
                  <a:gd name="T6" fmla="*/ 2147483647 w 600"/>
                  <a:gd name="T7" fmla="*/ 2147483647 h 510"/>
                  <a:gd name="T8" fmla="*/ 2147483647 w 600"/>
                  <a:gd name="T9" fmla="*/ 2147483647 h 510"/>
                  <a:gd name="T10" fmla="*/ 2147483647 w 600"/>
                  <a:gd name="T11" fmla="*/ 2147483647 h 510"/>
                  <a:gd name="T12" fmla="*/ 2147483647 w 600"/>
                  <a:gd name="T13" fmla="*/ 2147483647 h 510"/>
                  <a:gd name="T14" fmla="*/ 2147483647 w 600"/>
                  <a:gd name="T15" fmla="*/ 2147483647 h 510"/>
                  <a:gd name="T16" fmla="*/ 2147483647 w 600"/>
                  <a:gd name="T17" fmla="*/ 2147483647 h 510"/>
                  <a:gd name="T18" fmla="*/ 2147483647 w 600"/>
                  <a:gd name="T19" fmla="*/ 2147483647 h 510"/>
                  <a:gd name="T20" fmla="*/ 2147483647 w 600"/>
                  <a:gd name="T21" fmla="*/ 2147483647 h 510"/>
                  <a:gd name="T22" fmla="*/ 2147483647 w 600"/>
                  <a:gd name="T23" fmla="*/ 2147483647 h 510"/>
                  <a:gd name="T24" fmla="*/ 2147483647 w 600"/>
                  <a:gd name="T25" fmla="*/ 2147483647 h 510"/>
                  <a:gd name="T26" fmla="*/ 2147483647 w 600"/>
                  <a:gd name="T27" fmla="*/ 2147483647 h 510"/>
                  <a:gd name="T28" fmla="*/ 2147483647 w 600"/>
                  <a:gd name="T29" fmla="*/ 2147483647 h 510"/>
                  <a:gd name="T30" fmla="*/ 2147483647 w 600"/>
                  <a:gd name="T31" fmla="*/ 2147483647 h 510"/>
                  <a:gd name="T32" fmla="*/ 2147483647 w 600"/>
                  <a:gd name="T33" fmla="*/ 2147483647 h 510"/>
                  <a:gd name="T34" fmla="*/ 2147483647 w 600"/>
                  <a:gd name="T35" fmla="*/ 2147483647 h 510"/>
                  <a:gd name="T36" fmla="*/ 2147483647 w 600"/>
                  <a:gd name="T37" fmla="*/ 2147483647 h 510"/>
                  <a:gd name="T38" fmla="*/ 2147483647 w 600"/>
                  <a:gd name="T39" fmla="*/ 2147483647 h 510"/>
                  <a:gd name="T40" fmla="*/ 2147483647 w 600"/>
                  <a:gd name="T41" fmla="*/ 2147483647 h 510"/>
                  <a:gd name="T42" fmla="*/ 2147483647 w 600"/>
                  <a:gd name="T43" fmla="*/ 2147483647 h 510"/>
                  <a:gd name="T44" fmla="*/ 2147483647 w 600"/>
                  <a:gd name="T45" fmla="*/ 2147483647 h 510"/>
                  <a:gd name="T46" fmla="*/ 2147483647 w 600"/>
                  <a:gd name="T47" fmla="*/ 2147483647 h 510"/>
                  <a:gd name="T48" fmla="*/ 2147483647 w 600"/>
                  <a:gd name="T49" fmla="*/ 2147483647 h 510"/>
                  <a:gd name="T50" fmla="*/ 2147483647 w 600"/>
                  <a:gd name="T51" fmla="*/ 2147483647 h 510"/>
                  <a:gd name="T52" fmla="*/ 2147483647 w 600"/>
                  <a:gd name="T53" fmla="*/ 2147483647 h 510"/>
                  <a:gd name="T54" fmla="*/ 2147483647 w 600"/>
                  <a:gd name="T55" fmla="*/ 2147483647 h 510"/>
                  <a:gd name="T56" fmla="*/ 2147483647 w 600"/>
                  <a:gd name="T57" fmla="*/ 2147483647 h 510"/>
                  <a:gd name="T58" fmla="*/ 2147483647 w 600"/>
                  <a:gd name="T59" fmla="*/ 2147483647 h 510"/>
                  <a:gd name="T60" fmla="*/ 2147483647 w 600"/>
                  <a:gd name="T61" fmla="*/ 2147483647 h 510"/>
                  <a:gd name="T62" fmla="*/ 2147483647 w 600"/>
                  <a:gd name="T63" fmla="*/ 2147483647 h 510"/>
                  <a:gd name="T64" fmla="*/ 2147483647 w 600"/>
                  <a:gd name="T65" fmla="*/ 2147483647 h 510"/>
                  <a:gd name="T66" fmla="*/ 2147483647 w 600"/>
                  <a:gd name="T67" fmla="*/ 2147483647 h 510"/>
                  <a:gd name="T68" fmla="*/ 2147483647 w 600"/>
                  <a:gd name="T69" fmla="*/ 2147483647 h 510"/>
                  <a:gd name="T70" fmla="*/ 2147483647 w 600"/>
                  <a:gd name="T71" fmla="*/ 2147483647 h 510"/>
                  <a:gd name="T72" fmla="*/ 2147483647 w 600"/>
                  <a:gd name="T73" fmla="*/ 2147483647 h 510"/>
                  <a:gd name="T74" fmla="*/ 2147483647 w 600"/>
                  <a:gd name="T75" fmla="*/ 2147483647 h 510"/>
                  <a:gd name="T76" fmla="*/ 2147483647 w 600"/>
                  <a:gd name="T77" fmla="*/ 2147483647 h 510"/>
                  <a:gd name="T78" fmla="*/ 0 w 600"/>
                  <a:gd name="T79" fmla="*/ 2147483647 h 510"/>
                  <a:gd name="T80" fmla="*/ 0 w 600"/>
                  <a:gd name="T81" fmla="*/ 2147483647 h 510"/>
                  <a:gd name="T82" fmla="*/ 2147483647 w 600"/>
                  <a:gd name="T83" fmla="*/ 2147483647 h 510"/>
                  <a:gd name="T84" fmla="*/ 2147483647 w 600"/>
                  <a:gd name="T85" fmla="*/ 2147483647 h 510"/>
                  <a:gd name="T86" fmla="*/ 2147483647 w 600"/>
                  <a:gd name="T87" fmla="*/ 2147483647 h 510"/>
                  <a:gd name="T88" fmla="*/ 2147483647 w 600"/>
                  <a:gd name="T89" fmla="*/ 2147483647 h 510"/>
                  <a:gd name="T90" fmla="*/ 2147483647 w 600"/>
                  <a:gd name="T91" fmla="*/ 2147483647 h 510"/>
                  <a:gd name="T92" fmla="*/ 2147483647 w 600"/>
                  <a:gd name="T93" fmla="*/ 2147483647 h 510"/>
                  <a:gd name="T94" fmla="*/ 2147483647 w 600"/>
                  <a:gd name="T95" fmla="*/ 2147483647 h 510"/>
                  <a:gd name="T96" fmla="*/ 2147483647 w 600"/>
                  <a:gd name="T97" fmla="*/ 2147483647 h 510"/>
                  <a:gd name="T98" fmla="*/ 2147483647 w 600"/>
                  <a:gd name="T99" fmla="*/ 2147483647 h 510"/>
                  <a:gd name="T100" fmla="*/ 2147483647 w 600"/>
                  <a:gd name="T101" fmla="*/ 2147483647 h 510"/>
                  <a:gd name="T102" fmla="*/ 2147483647 w 600"/>
                  <a:gd name="T103" fmla="*/ 2147483647 h 510"/>
                  <a:gd name="T104" fmla="*/ 2147483647 w 600"/>
                  <a:gd name="T105" fmla="*/ 2147483647 h 510"/>
                  <a:gd name="T106" fmla="*/ 2147483647 w 600"/>
                  <a:gd name="T107" fmla="*/ 2147483647 h 510"/>
                  <a:gd name="T108" fmla="*/ 2147483647 w 600"/>
                  <a:gd name="T109" fmla="*/ 2147483647 h 510"/>
                  <a:gd name="T110" fmla="*/ 2147483647 w 600"/>
                  <a:gd name="T111" fmla="*/ 2147483647 h 510"/>
                  <a:gd name="T112" fmla="*/ 2147483647 w 600"/>
                  <a:gd name="T113" fmla="*/ 0 h 510"/>
                  <a:gd name="T114" fmla="*/ 2147483647 w 600"/>
                  <a:gd name="T115" fmla="*/ 0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0"/>
                  <a:gd name="T175" fmla="*/ 0 h 510"/>
                  <a:gd name="T176" fmla="*/ 600 w 600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0" h="510">
                    <a:moveTo>
                      <a:pt x="546" y="0"/>
                    </a:moveTo>
                    <a:lnTo>
                      <a:pt x="288" y="0"/>
                    </a:lnTo>
                    <a:lnTo>
                      <a:pt x="282" y="6"/>
                    </a:lnTo>
                    <a:lnTo>
                      <a:pt x="270" y="30"/>
                    </a:lnTo>
                    <a:lnTo>
                      <a:pt x="270" y="42"/>
                    </a:lnTo>
                    <a:lnTo>
                      <a:pt x="264" y="54"/>
                    </a:lnTo>
                    <a:lnTo>
                      <a:pt x="264" y="66"/>
                    </a:lnTo>
                    <a:lnTo>
                      <a:pt x="234" y="96"/>
                    </a:lnTo>
                    <a:lnTo>
                      <a:pt x="198" y="96"/>
                    </a:lnTo>
                    <a:lnTo>
                      <a:pt x="186" y="108"/>
                    </a:lnTo>
                    <a:lnTo>
                      <a:pt x="186" y="144"/>
                    </a:lnTo>
                    <a:lnTo>
                      <a:pt x="156" y="174"/>
                    </a:lnTo>
                    <a:lnTo>
                      <a:pt x="156" y="186"/>
                    </a:lnTo>
                    <a:lnTo>
                      <a:pt x="168" y="210"/>
                    </a:lnTo>
                    <a:lnTo>
                      <a:pt x="168" y="222"/>
                    </a:lnTo>
                    <a:lnTo>
                      <a:pt x="156" y="246"/>
                    </a:lnTo>
                    <a:lnTo>
                      <a:pt x="144" y="252"/>
                    </a:lnTo>
                    <a:lnTo>
                      <a:pt x="138" y="252"/>
                    </a:lnTo>
                    <a:lnTo>
                      <a:pt x="132" y="258"/>
                    </a:lnTo>
                    <a:lnTo>
                      <a:pt x="126" y="270"/>
                    </a:lnTo>
                    <a:lnTo>
                      <a:pt x="114" y="282"/>
                    </a:lnTo>
                    <a:lnTo>
                      <a:pt x="102" y="288"/>
                    </a:lnTo>
                    <a:lnTo>
                      <a:pt x="96" y="294"/>
                    </a:lnTo>
                    <a:lnTo>
                      <a:pt x="84" y="300"/>
                    </a:lnTo>
                    <a:lnTo>
                      <a:pt x="78" y="306"/>
                    </a:lnTo>
                    <a:lnTo>
                      <a:pt x="78" y="318"/>
                    </a:lnTo>
                    <a:lnTo>
                      <a:pt x="90" y="324"/>
                    </a:lnTo>
                    <a:lnTo>
                      <a:pt x="78" y="330"/>
                    </a:lnTo>
                    <a:lnTo>
                      <a:pt x="60" y="366"/>
                    </a:lnTo>
                    <a:lnTo>
                      <a:pt x="60" y="384"/>
                    </a:lnTo>
                    <a:lnTo>
                      <a:pt x="48" y="384"/>
                    </a:lnTo>
                    <a:lnTo>
                      <a:pt x="48" y="390"/>
                    </a:lnTo>
                    <a:lnTo>
                      <a:pt x="54" y="396"/>
                    </a:lnTo>
                    <a:lnTo>
                      <a:pt x="54" y="408"/>
                    </a:lnTo>
                    <a:lnTo>
                      <a:pt x="48" y="420"/>
                    </a:lnTo>
                    <a:lnTo>
                      <a:pt x="36" y="426"/>
                    </a:lnTo>
                    <a:lnTo>
                      <a:pt x="24" y="426"/>
                    </a:lnTo>
                    <a:lnTo>
                      <a:pt x="18" y="432"/>
                    </a:lnTo>
                    <a:lnTo>
                      <a:pt x="6" y="456"/>
                    </a:lnTo>
                    <a:lnTo>
                      <a:pt x="0" y="462"/>
                    </a:lnTo>
                    <a:lnTo>
                      <a:pt x="0" y="510"/>
                    </a:lnTo>
                    <a:lnTo>
                      <a:pt x="276" y="510"/>
                    </a:lnTo>
                    <a:lnTo>
                      <a:pt x="282" y="408"/>
                    </a:lnTo>
                    <a:lnTo>
                      <a:pt x="276" y="396"/>
                    </a:lnTo>
                    <a:lnTo>
                      <a:pt x="276" y="378"/>
                    </a:lnTo>
                    <a:lnTo>
                      <a:pt x="282" y="366"/>
                    </a:lnTo>
                    <a:lnTo>
                      <a:pt x="306" y="354"/>
                    </a:lnTo>
                    <a:lnTo>
                      <a:pt x="336" y="354"/>
                    </a:lnTo>
                    <a:lnTo>
                      <a:pt x="348" y="348"/>
                    </a:lnTo>
                    <a:lnTo>
                      <a:pt x="354" y="342"/>
                    </a:lnTo>
                    <a:lnTo>
                      <a:pt x="354" y="150"/>
                    </a:lnTo>
                    <a:lnTo>
                      <a:pt x="366" y="144"/>
                    </a:lnTo>
                    <a:lnTo>
                      <a:pt x="366" y="132"/>
                    </a:lnTo>
                    <a:lnTo>
                      <a:pt x="588" y="126"/>
                    </a:lnTo>
                    <a:lnTo>
                      <a:pt x="588" y="90"/>
                    </a:lnTo>
                    <a:lnTo>
                      <a:pt x="594" y="84"/>
                    </a:lnTo>
                    <a:lnTo>
                      <a:pt x="600" y="0"/>
                    </a:lnTo>
                    <a:lnTo>
                      <a:pt x="546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West Bank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066656" y="2901729"/>
                <a:ext cx="14078" cy="29395"/>
              </a:xfrm>
              <a:custGeom>
                <a:avLst/>
                <a:gdLst>
                  <a:gd name="T0" fmla="*/ 2147483647 w 42"/>
                  <a:gd name="T1" fmla="*/ 2147483647 h 96"/>
                  <a:gd name="T2" fmla="*/ 2147483647 w 42"/>
                  <a:gd name="T3" fmla="*/ 2147483647 h 96"/>
                  <a:gd name="T4" fmla="*/ 2147483647 w 42"/>
                  <a:gd name="T5" fmla="*/ 2147483647 h 96"/>
                  <a:gd name="T6" fmla="*/ 2147483647 w 42"/>
                  <a:gd name="T7" fmla="*/ 0 h 96"/>
                  <a:gd name="T8" fmla="*/ 2147483647 w 42"/>
                  <a:gd name="T9" fmla="*/ 0 h 96"/>
                  <a:gd name="T10" fmla="*/ 0 w 42"/>
                  <a:gd name="T11" fmla="*/ 2147483647 h 96"/>
                  <a:gd name="T12" fmla="*/ 0 w 42"/>
                  <a:gd name="T13" fmla="*/ 2147483647 h 96"/>
                  <a:gd name="T14" fmla="*/ 2147483647 w 42"/>
                  <a:gd name="T15" fmla="*/ 2147483647 h 96"/>
                  <a:gd name="T16" fmla="*/ 2147483647 w 42"/>
                  <a:gd name="T17" fmla="*/ 2147483647 h 96"/>
                  <a:gd name="T18" fmla="*/ 2147483647 w 42"/>
                  <a:gd name="T19" fmla="*/ 2147483647 h 96"/>
                  <a:gd name="T20" fmla="*/ 2147483647 w 42"/>
                  <a:gd name="T21" fmla="*/ 2147483647 h 96"/>
                  <a:gd name="T22" fmla="*/ 2147483647 w 42"/>
                  <a:gd name="T23" fmla="*/ 2147483647 h 9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2"/>
                  <a:gd name="T37" fmla="*/ 0 h 96"/>
                  <a:gd name="T38" fmla="*/ 42 w 42"/>
                  <a:gd name="T39" fmla="*/ 96 h 9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2" h="96">
                    <a:moveTo>
                      <a:pt x="24" y="78"/>
                    </a:moveTo>
                    <a:lnTo>
                      <a:pt x="30" y="84"/>
                    </a:lnTo>
                    <a:lnTo>
                      <a:pt x="42" y="72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1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18" y="90"/>
                    </a:lnTo>
                    <a:lnTo>
                      <a:pt x="18" y="84"/>
                    </a:lnTo>
                    <a:lnTo>
                      <a:pt x="24" y="7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Uzbekist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468526" y="2577160"/>
                <a:ext cx="385232" cy="206989"/>
              </a:xfrm>
              <a:custGeom>
                <a:avLst/>
                <a:gdLst>
                  <a:gd name="T0" fmla="*/ 2147483647 w 1182"/>
                  <a:gd name="T1" fmla="*/ 2147483647 h 666"/>
                  <a:gd name="T2" fmla="*/ 2147483647 w 1182"/>
                  <a:gd name="T3" fmla="*/ 2147483647 h 666"/>
                  <a:gd name="T4" fmla="*/ 2147483647 w 1182"/>
                  <a:gd name="T5" fmla="*/ 2147483647 h 666"/>
                  <a:gd name="T6" fmla="*/ 2147483647 w 1182"/>
                  <a:gd name="T7" fmla="*/ 2147483647 h 666"/>
                  <a:gd name="T8" fmla="*/ 2147483647 w 1182"/>
                  <a:gd name="T9" fmla="*/ 2147483647 h 666"/>
                  <a:gd name="T10" fmla="*/ 2147483647 w 1182"/>
                  <a:gd name="T11" fmla="*/ 2147483647 h 666"/>
                  <a:gd name="T12" fmla="*/ 2147483647 w 1182"/>
                  <a:gd name="T13" fmla="*/ 2147483647 h 666"/>
                  <a:gd name="T14" fmla="*/ 2147483647 w 1182"/>
                  <a:gd name="T15" fmla="*/ 2147483647 h 666"/>
                  <a:gd name="T16" fmla="*/ 2147483647 w 1182"/>
                  <a:gd name="T17" fmla="*/ 2147483647 h 666"/>
                  <a:gd name="T18" fmla="*/ 2147483647 w 1182"/>
                  <a:gd name="T19" fmla="*/ 2147483647 h 666"/>
                  <a:gd name="T20" fmla="*/ 2147483647 w 1182"/>
                  <a:gd name="T21" fmla="*/ 2147483647 h 666"/>
                  <a:gd name="T22" fmla="*/ 2147483647 w 1182"/>
                  <a:gd name="T23" fmla="*/ 2147483647 h 666"/>
                  <a:gd name="T24" fmla="*/ 2147483647 w 1182"/>
                  <a:gd name="T25" fmla="*/ 2147483647 h 666"/>
                  <a:gd name="T26" fmla="*/ 2147483647 w 1182"/>
                  <a:gd name="T27" fmla="*/ 2147483647 h 666"/>
                  <a:gd name="T28" fmla="*/ 2147483647 w 1182"/>
                  <a:gd name="T29" fmla="*/ 2147483647 h 666"/>
                  <a:gd name="T30" fmla="*/ 2147483647 w 1182"/>
                  <a:gd name="T31" fmla="*/ 2147483647 h 666"/>
                  <a:gd name="T32" fmla="*/ 2147483647 w 1182"/>
                  <a:gd name="T33" fmla="*/ 2147483647 h 666"/>
                  <a:gd name="T34" fmla="*/ 2147483647 w 1182"/>
                  <a:gd name="T35" fmla="*/ 2147483647 h 666"/>
                  <a:gd name="T36" fmla="*/ 2147483647 w 1182"/>
                  <a:gd name="T37" fmla="*/ 2147483647 h 666"/>
                  <a:gd name="T38" fmla="*/ 2147483647 w 1182"/>
                  <a:gd name="T39" fmla="*/ 2147483647 h 666"/>
                  <a:gd name="T40" fmla="*/ 2147483647 w 1182"/>
                  <a:gd name="T41" fmla="*/ 2147483647 h 666"/>
                  <a:gd name="T42" fmla="*/ 2147483647 w 1182"/>
                  <a:gd name="T43" fmla="*/ 2147483647 h 666"/>
                  <a:gd name="T44" fmla="*/ 2147483647 w 1182"/>
                  <a:gd name="T45" fmla="*/ 2147483647 h 666"/>
                  <a:gd name="T46" fmla="*/ 2147483647 w 1182"/>
                  <a:gd name="T47" fmla="*/ 2147483647 h 666"/>
                  <a:gd name="T48" fmla="*/ 2147483647 w 1182"/>
                  <a:gd name="T49" fmla="*/ 2147483647 h 666"/>
                  <a:gd name="T50" fmla="*/ 2147483647 w 1182"/>
                  <a:gd name="T51" fmla="*/ 2147483647 h 666"/>
                  <a:gd name="T52" fmla="*/ 2147483647 w 1182"/>
                  <a:gd name="T53" fmla="*/ 2147483647 h 666"/>
                  <a:gd name="T54" fmla="*/ 2147483647 w 1182"/>
                  <a:gd name="T55" fmla="*/ 2147483647 h 666"/>
                  <a:gd name="T56" fmla="*/ 2147483647 w 1182"/>
                  <a:gd name="T57" fmla="*/ 2147483647 h 666"/>
                  <a:gd name="T58" fmla="*/ 2147483647 w 1182"/>
                  <a:gd name="T59" fmla="*/ 2147483647 h 666"/>
                  <a:gd name="T60" fmla="*/ 2147483647 w 1182"/>
                  <a:gd name="T61" fmla="*/ 2147483647 h 666"/>
                  <a:gd name="T62" fmla="*/ 2147483647 w 1182"/>
                  <a:gd name="T63" fmla="*/ 2147483647 h 666"/>
                  <a:gd name="T64" fmla="*/ 2147483647 w 1182"/>
                  <a:gd name="T65" fmla="*/ 2147483647 h 666"/>
                  <a:gd name="T66" fmla="*/ 2147483647 w 1182"/>
                  <a:gd name="T67" fmla="*/ 2147483647 h 666"/>
                  <a:gd name="T68" fmla="*/ 2147483647 w 1182"/>
                  <a:gd name="T69" fmla="*/ 2147483647 h 666"/>
                  <a:gd name="T70" fmla="*/ 2147483647 w 1182"/>
                  <a:gd name="T71" fmla="*/ 2147483647 h 666"/>
                  <a:gd name="T72" fmla="*/ 2147483647 w 1182"/>
                  <a:gd name="T73" fmla="*/ 2147483647 h 666"/>
                  <a:gd name="T74" fmla="*/ 2147483647 w 1182"/>
                  <a:gd name="T75" fmla="*/ 2147483647 h 666"/>
                  <a:gd name="T76" fmla="*/ 2147483647 w 1182"/>
                  <a:gd name="T77" fmla="*/ 2147483647 h 666"/>
                  <a:gd name="T78" fmla="*/ 2147483647 w 1182"/>
                  <a:gd name="T79" fmla="*/ 2147483647 h 666"/>
                  <a:gd name="T80" fmla="*/ 2147483647 w 1182"/>
                  <a:gd name="T81" fmla="*/ 2147483647 h 666"/>
                  <a:gd name="T82" fmla="*/ 2147483647 w 1182"/>
                  <a:gd name="T83" fmla="*/ 2147483647 h 666"/>
                  <a:gd name="T84" fmla="*/ 2147483647 w 1182"/>
                  <a:gd name="T85" fmla="*/ 2147483647 h 666"/>
                  <a:gd name="T86" fmla="*/ 2147483647 w 1182"/>
                  <a:gd name="T87" fmla="*/ 2147483647 h 666"/>
                  <a:gd name="T88" fmla="*/ 2147483647 w 1182"/>
                  <a:gd name="T89" fmla="*/ 2147483647 h 666"/>
                  <a:gd name="T90" fmla="*/ 2147483647 w 1182"/>
                  <a:gd name="T91" fmla="*/ 2147483647 h 666"/>
                  <a:gd name="T92" fmla="*/ 2147483647 w 1182"/>
                  <a:gd name="T93" fmla="*/ 2147483647 h 666"/>
                  <a:gd name="T94" fmla="*/ 2147483647 w 1182"/>
                  <a:gd name="T95" fmla="*/ 2147483647 h 666"/>
                  <a:gd name="T96" fmla="*/ 2147483647 w 1182"/>
                  <a:gd name="T97" fmla="*/ 2147483647 h 666"/>
                  <a:gd name="T98" fmla="*/ 2147483647 w 1182"/>
                  <a:gd name="T99" fmla="*/ 2147483647 h 666"/>
                  <a:gd name="T100" fmla="*/ 2147483647 w 1182"/>
                  <a:gd name="T101" fmla="*/ 2147483647 h 666"/>
                  <a:gd name="T102" fmla="*/ 2147483647 w 1182"/>
                  <a:gd name="T103" fmla="*/ 2147483647 h 666"/>
                  <a:gd name="T104" fmla="*/ 2147483647 w 1182"/>
                  <a:gd name="T105" fmla="*/ 2147483647 h 666"/>
                  <a:gd name="T106" fmla="*/ 2147483647 w 1182"/>
                  <a:gd name="T107" fmla="*/ 2147483647 h 666"/>
                  <a:gd name="T108" fmla="*/ 2147483647 w 1182"/>
                  <a:gd name="T109" fmla="*/ 2147483647 h 666"/>
                  <a:gd name="T110" fmla="*/ 2147483647 w 1182"/>
                  <a:gd name="T111" fmla="*/ 2147483647 h 666"/>
                  <a:gd name="T112" fmla="*/ 2147483647 w 1182"/>
                  <a:gd name="T113" fmla="*/ 2147483647 h 666"/>
                  <a:gd name="T114" fmla="*/ 2147483647 w 1182"/>
                  <a:gd name="T115" fmla="*/ 2147483647 h 66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82"/>
                  <a:gd name="T175" fmla="*/ 0 h 666"/>
                  <a:gd name="T176" fmla="*/ 1182 w 1182"/>
                  <a:gd name="T177" fmla="*/ 666 h 66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82" h="666">
                    <a:moveTo>
                      <a:pt x="1152" y="372"/>
                    </a:moveTo>
                    <a:lnTo>
                      <a:pt x="1146" y="360"/>
                    </a:lnTo>
                    <a:lnTo>
                      <a:pt x="1122" y="360"/>
                    </a:lnTo>
                    <a:lnTo>
                      <a:pt x="1116" y="342"/>
                    </a:lnTo>
                    <a:lnTo>
                      <a:pt x="1098" y="342"/>
                    </a:lnTo>
                    <a:lnTo>
                      <a:pt x="1080" y="318"/>
                    </a:lnTo>
                    <a:lnTo>
                      <a:pt x="1080" y="330"/>
                    </a:lnTo>
                    <a:lnTo>
                      <a:pt x="1068" y="330"/>
                    </a:lnTo>
                    <a:lnTo>
                      <a:pt x="1068" y="342"/>
                    </a:lnTo>
                    <a:lnTo>
                      <a:pt x="1032" y="342"/>
                    </a:lnTo>
                    <a:lnTo>
                      <a:pt x="1020" y="330"/>
                    </a:lnTo>
                    <a:lnTo>
                      <a:pt x="990" y="318"/>
                    </a:lnTo>
                    <a:lnTo>
                      <a:pt x="1038" y="270"/>
                    </a:lnTo>
                    <a:lnTo>
                      <a:pt x="1038" y="264"/>
                    </a:lnTo>
                    <a:lnTo>
                      <a:pt x="1032" y="264"/>
                    </a:lnTo>
                    <a:lnTo>
                      <a:pt x="1032" y="258"/>
                    </a:lnTo>
                    <a:lnTo>
                      <a:pt x="1002" y="276"/>
                    </a:lnTo>
                    <a:lnTo>
                      <a:pt x="978" y="276"/>
                    </a:lnTo>
                    <a:lnTo>
                      <a:pt x="966" y="300"/>
                    </a:lnTo>
                    <a:lnTo>
                      <a:pt x="960" y="300"/>
                    </a:lnTo>
                    <a:lnTo>
                      <a:pt x="954" y="306"/>
                    </a:lnTo>
                    <a:lnTo>
                      <a:pt x="942" y="306"/>
                    </a:lnTo>
                    <a:lnTo>
                      <a:pt x="930" y="312"/>
                    </a:lnTo>
                    <a:lnTo>
                      <a:pt x="918" y="324"/>
                    </a:lnTo>
                    <a:lnTo>
                      <a:pt x="918" y="342"/>
                    </a:lnTo>
                    <a:lnTo>
                      <a:pt x="912" y="342"/>
                    </a:lnTo>
                    <a:lnTo>
                      <a:pt x="906" y="348"/>
                    </a:lnTo>
                    <a:lnTo>
                      <a:pt x="894" y="354"/>
                    </a:lnTo>
                    <a:lnTo>
                      <a:pt x="882" y="366"/>
                    </a:lnTo>
                    <a:lnTo>
                      <a:pt x="882" y="378"/>
                    </a:lnTo>
                    <a:lnTo>
                      <a:pt x="888" y="384"/>
                    </a:lnTo>
                    <a:lnTo>
                      <a:pt x="888" y="396"/>
                    </a:lnTo>
                    <a:lnTo>
                      <a:pt x="882" y="390"/>
                    </a:lnTo>
                    <a:lnTo>
                      <a:pt x="870" y="390"/>
                    </a:lnTo>
                    <a:lnTo>
                      <a:pt x="858" y="384"/>
                    </a:lnTo>
                    <a:lnTo>
                      <a:pt x="852" y="384"/>
                    </a:lnTo>
                    <a:lnTo>
                      <a:pt x="852" y="372"/>
                    </a:lnTo>
                    <a:lnTo>
                      <a:pt x="858" y="366"/>
                    </a:lnTo>
                    <a:lnTo>
                      <a:pt x="858" y="348"/>
                    </a:lnTo>
                    <a:lnTo>
                      <a:pt x="840" y="342"/>
                    </a:lnTo>
                    <a:lnTo>
                      <a:pt x="762" y="342"/>
                    </a:lnTo>
                    <a:lnTo>
                      <a:pt x="732" y="282"/>
                    </a:lnTo>
                    <a:lnTo>
                      <a:pt x="726" y="276"/>
                    </a:lnTo>
                    <a:lnTo>
                      <a:pt x="714" y="276"/>
                    </a:lnTo>
                    <a:lnTo>
                      <a:pt x="708" y="282"/>
                    </a:lnTo>
                    <a:lnTo>
                      <a:pt x="702" y="282"/>
                    </a:lnTo>
                    <a:lnTo>
                      <a:pt x="696" y="276"/>
                    </a:lnTo>
                    <a:lnTo>
                      <a:pt x="696" y="234"/>
                    </a:lnTo>
                    <a:lnTo>
                      <a:pt x="690" y="216"/>
                    </a:lnTo>
                    <a:lnTo>
                      <a:pt x="690" y="204"/>
                    </a:lnTo>
                    <a:lnTo>
                      <a:pt x="660" y="204"/>
                    </a:lnTo>
                    <a:lnTo>
                      <a:pt x="654" y="192"/>
                    </a:lnTo>
                    <a:lnTo>
                      <a:pt x="642" y="186"/>
                    </a:lnTo>
                    <a:lnTo>
                      <a:pt x="636" y="168"/>
                    </a:lnTo>
                    <a:lnTo>
                      <a:pt x="618" y="150"/>
                    </a:lnTo>
                    <a:lnTo>
                      <a:pt x="612" y="138"/>
                    </a:lnTo>
                    <a:lnTo>
                      <a:pt x="600" y="138"/>
                    </a:lnTo>
                    <a:lnTo>
                      <a:pt x="576" y="150"/>
                    </a:lnTo>
                    <a:lnTo>
                      <a:pt x="570" y="156"/>
                    </a:lnTo>
                    <a:lnTo>
                      <a:pt x="552" y="156"/>
                    </a:lnTo>
                    <a:lnTo>
                      <a:pt x="534" y="150"/>
                    </a:lnTo>
                    <a:lnTo>
                      <a:pt x="474" y="150"/>
                    </a:lnTo>
                    <a:lnTo>
                      <a:pt x="456" y="156"/>
                    </a:lnTo>
                    <a:lnTo>
                      <a:pt x="420" y="156"/>
                    </a:lnTo>
                    <a:lnTo>
                      <a:pt x="414" y="162"/>
                    </a:lnTo>
                    <a:lnTo>
                      <a:pt x="408" y="162"/>
                    </a:lnTo>
                    <a:lnTo>
                      <a:pt x="330" y="90"/>
                    </a:lnTo>
                    <a:lnTo>
                      <a:pt x="264" y="54"/>
                    </a:lnTo>
                    <a:lnTo>
                      <a:pt x="270" y="66"/>
                    </a:lnTo>
                    <a:lnTo>
                      <a:pt x="270" y="90"/>
                    </a:lnTo>
                    <a:lnTo>
                      <a:pt x="264" y="102"/>
                    </a:lnTo>
                    <a:lnTo>
                      <a:pt x="258" y="108"/>
                    </a:lnTo>
                    <a:lnTo>
                      <a:pt x="240" y="108"/>
                    </a:lnTo>
                    <a:lnTo>
                      <a:pt x="228" y="102"/>
                    </a:lnTo>
                    <a:lnTo>
                      <a:pt x="222" y="96"/>
                    </a:lnTo>
                    <a:lnTo>
                      <a:pt x="222" y="78"/>
                    </a:lnTo>
                    <a:lnTo>
                      <a:pt x="210" y="54"/>
                    </a:lnTo>
                    <a:lnTo>
                      <a:pt x="216" y="36"/>
                    </a:lnTo>
                    <a:lnTo>
                      <a:pt x="162" y="12"/>
                    </a:lnTo>
                    <a:lnTo>
                      <a:pt x="156" y="30"/>
                    </a:lnTo>
                    <a:lnTo>
                      <a:pt x="168" y="36"/>
                    </a:lnTo>
                    <a:lnTo>
                      <a:pt x="174" y="48"/>
                    </a:lnTo>
                    <a:lnTo>
                      <a:pt x="174" y="72"/>
                    </a:lnTo>
                    <a:lnTo>
                      <a:pt x="168" y="78"/>
                    </a:lnTo>
                    <a:lnTo>
                      <a:pt x="156" y="84"/>
                    </a:lnTo>
                    <a:lnTo>
                      <a:pt x="150" y="84"/>
                    </a:lnTo>
                    <a:lnTo>
                      <a:pt x="144" y="78"/>
                    </a:lnTo>
                    <a:lnTo>
                      <a:pt x="144" y="60"/>
                    </a:lnTo>
                    <a:lnTo>
                      <a:pt x="132" y="48"/>
                    </a:lnTo>
                    <a:lnTo>
                      <a:pt x="132" y="42"/>
                    </a:lnTo>
                    <a:lnTo>
                      <a:pt x="144" y="30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0" y="42"/>
                    </a:lnTo>
                    <a:lnTo>
                      <a:pt x="48" y="324"/>
                    </a:lnTo>
                    <a:lnTo>
                      <a:pt x="60" y="324"/>
                    </a:lnTo>
                    <a:lnTo>
                      <a:pt x="72" y="336"/>
                    </a:lnTo>
                    <a:lnTo>
                      <a:pt x="138" y="336"/>
                    </a:lnTo>
                    <a:lnTo>
                      <a:pt x="132" y="324"/>
                    </a:lnTo>
                    <a:lnTo>
                      <a:pt x="120" y="318"/>
                    </a:lnTo>
                    <a:lnTo>
                      <a:pt x="114" y="300"/>
                    </a:lnTo>
                    <a:lnTo>
                      <a:pt x="114" y="288"/>
                    </a:lnTo>
                    <a:lnTo>
                      <a:pt x="132" y="270"/>
                    </a:lnTo>
                    <a:lnTo>
                      <a:pt x="144" y="264"/>
                    </a:lnTo>
                    <a:lnTo>
                      <a:pt x="156" y="264"/>
                    </a:lnTo>
                    <a:lnTo>
                      <a:pt x="162" y="258"/>
                    </a:lnTo>
                    <a:lnTo>
                      <a:pt x="168" y="258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186" y="246"/>
                    </a:lnTo>
                    <a:lnTo>
                      <a:pt x="198" y="246"/>
                    </a:lnTo>
                    <a:lnTo>
                      <a:pt x="204" y="252"/>
                    </a:lnTo>
                    <a:lnTo>
                      <a:pt x="174" y="222"/>
                    </a:lnTo>
                    <a:lnTo>
                      <a:pt x="204" y="228"/>
                    </a:lnTo>
                    <a:lnTo>
                      <a:pt x="210" y="216"/>
                    </a:lnTo>
                    <a:lnTo>
                      <a:pt x="228" y="240"/>
                    </a:lnTo>
                    <a:lnTo>
                      <a:pt x="252" y="240"/>
                    </a:lnTo>
                    <a:lnTo>
                      <a:pt x="252" y="252"/>
                    </a:lnTo>
                    <a:lnTo>
                      <a:pt x="264" y="258"/>
                    </a:lnTo>
                    <a:lnTo>
                      <a:pt x="300" y="258"/>
                    </a:lnTo>
                    <a:lnTo>
                      <a:pt x="306" y="264"/>
                    </a:lnTo>
                    <a:lnTo>
                      <a:pt x="312" y="276"/>
                    </a:lnTo>
                    <a:lnTo>
                      <a:pt x="312" y="288"/>
                    </a:lnTo>
                    <a:lnTo>
                      <a:pt x="324" y="294"/>
                    </a:lnTo>
                    <a:lnTo>
                      <a:pt x="312" y="306"/>
                    </a:lnTo>
                    <a:lnTo>
                      <a:pt x="312" y="318"/>
                    </a:lnTo>
                    <a:lnTo>
                      <a:pt x="330" y="336"/>
                    </a:lnTo>
                    <a:lnTo>
                      <a:pt x="360" y="336"/>
                    </a:lnTo>
                    <a:lnTo>
                      <a:pt x="414" y="342"/>
                    </a:lnTo>
                    <a:lnTo>
                      <a:pt x="414" y="336"/>
                    </a:lnTo>
                    <a:lnTo>
                      <a:pt x="450" y="354"/>
                    </a:lnTo>
                    <a:lnTo>
                      <a:pt x="468" y="384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92" y="414"/>
                    </a:lnTo>
                    <a:lnTo>
                      <a:pt x="510" y="450"/>
                    </a:lnTo>
                    <a:lnTo>
                      <a:pt x="522" y="462"/>
                    </a:lnTo>
                    <a:lnTo>
                      <a:pt x="534" y="468"/>
                    </a:lnTo>
                    <a:lnTo>
                      <a:pt x="552" y="468"/>
                    </a:lnTo>
                    <a:lnTo>
                      <a:pt x="564" y="474"/>
                    </a:lnTo>
                    <a:lnTo>
                      <a:pt x="570" y="474"/>
                    </a:lnTo>
                    <a:lnTo>
                      <a:pt x="582" y="486"/>
                    </a:lnTo>
                    <a:lnTo>
                      <a:pt x="588" y="498"/>
                    </a:lnTo>
                    <a:lnTo>
                      <a:pt x="594" y="504"/>
                    </a:lnTo>
                    <a:lnTo>
                      <a:pt x="624" y="522"/>
                    </a:lnTo>
                    <a:lnTo>
                      <a:pt x="648" y="522"/>
                    </a:lnTo>
                    <a:lnTo>
                      <a:pt x="666" y="534"/>
                    </a:lnTo>
                    <a:lnTo>
                      <a:pt x="690" y="546"/>
                    </a:lnTo>
                    <a:lnTo>
                      <a:pt x="696" y="552"/>
                    </a:lnTo>
                    <a:lnTo>
                      <a:pt x="708" y="558"/>
                    </a:lnTo>
                    <a:lnTo>
                      <a:pt x="720" y="570"/>
                    </a:lnTo>
                    <a:lnTo>
                      <a:pt x="732" y="570"/>
                    </a:lnTo>
                    <a:lnTo>
                      <a:pt x="744" y="582"/>
                    </a:lnTo>
                    <a:lnTo>
                      <a:pt x="750" y="582"/>
                    </a:lnTo>
                    <a:lnTo>
                      <a:pt x="774" y="576"/>
                    </a:lnTo>
                    <a:lnTo>
                      <a:pt x="822" y="606"/>
                    </a:lnTo>
                    <a:lnTo>
                      <a:pt x="816" y="612"/>
                    </a:lnTo>
                    <a:lnTo>
                      <a:pt x="816" y="630"/>
                    </a:lnTo>
                    <a:lnTo>
                      <a:pt x="828" y="642"/>
                    </a:lnTo>
                    <a:lnTo>
                      <a:pt x="828" y="654"/>
                    </a:lnTo>
                    <a:lnTo>
                      <a:pt x="840" y="654"/>
                    </a:lnTo>
                    <a:lnTo>
                      <a:pt x="852" y="642"/>
                    </a:lnTo>
                    <a:lnTo>
                      <a:pt x="870" y="666"/>
                    </a:lnTo>
                    <a:lnTo>
                      <a:pt x="882" y="660"/>
                    </a:lnTo>
                    <a:lnTo>
                      <a:pt x="894" y="660"/>
                    </a:lnTo>
                    <a:lnTo>
                      <a:pt x="900" y="666"/>
                    </a:lnTo>
                    <a:lnTo>
                      <a:pt x="906" y="666"/>
                    </a:lnTo>
                    <a:lnTo>
                      <a:pt x="900" y="666"/>
                    </a:lnTo>
                    <a:lnTo>
                      <a:pt x="900" y="642"/>
                    </a:lnTo>
                    <a:lnTo>
                      <a:pt x="906" y="636"/>
                    </a:lnTo>
                    <a:lnTo>
                      <a:pt x="912" y="624"/>
                    </a:lnTo>
                    <a:lnTo>
                      <a:pt x="924" y="618"/>
                    </a:lnTo>
                    <a:lnTo>
                      <a:pt x="930" y="606"/>
                    </a:lnTo>
                    <a:lnTo>
                      <a:pt x="930" y="588"/>
                    </a:lnTo>
                    <a:lnTo>
                      <a:pt x="918" y="576"/>
                    </a:lnTo>
                    <a:lnTo>
                      <a:pt x="906" y="570"/>
                    </a:lnTo>
                    <a:lnTo>
                      <a:pt x="900" y="564"/>
                    </a:lnTo>
                    <a:lnTo>
                      <a:pt x="900" y="546"/>
                    </a:lnTo>
                    <a:lnTo>
                      <a:pt x="906" y="540"/>
                    </a:lnTo>
                    <a:lnTo>
                      <a:pt x="906" y="534"/>
                    </a:lnTo>
                    <a:lnTo>
                      <a:pt x="894" y="522"/>
                    </a:lnTo>
                    <a:lnTo>
                      <a:pt x="882" y="522"/>
                    </a:lnTo>
                    <a:lnTo>
                      <a:pt x="876" y="516"/>
                    </a:lnTo>
                    <a:lnTo>
                      <a:pt x="870" y="516"/>
                    </a:lnTo>
                    <a:lnTo>
                      <a:pt x="858" y="504"/>
                    </a:lnTo>
                    <a:lnTo>
                      <a:pt x="840" y="504"/>
                    </a:lnTo>
                    <a:lnTo>
                      <a:pt x="840" y="486"/>
                    </a:lnTo>
                    <a:lnTo>
                      <a:pt x="846" y="480"/>
                    </a:lnTo>
                    <a:lnTo>
                      <a:pt x="894" y="480"/>
                    </a:lnTo>
                    <a:lnTo>
                      <a:pt x="918" y="468"/>
                    </a:lnTo>
                    <a:lnTo>
                      <a:pt x="918" y="456"/>
                    </a:lnTo>
                    <a:lnTo>
                      <a:pt x="912" y="456"/>
                    </a:lnTo>
                    <a:lnTo>
                      <a:pt x="930" y="444"/>
                    </a:lnTo>
                    <a:lnTo>
                      <a:pt x="906" y="420"/>
                    </a:lnTo>
                    <a:lnTo>
                      <a:pt x="948" y="420"/>
                    </a:lnTo>
                    <a:lnTo>
                      <a:pt x="948" y="414"/>
                    </a:lnTo>
                    <a:lnTo>
                      <a:pt x="936" y="402"/>
                    </a:lnTo>
                    <a:lnTo>
                      <a:pt x="936" y="390"/>
                    </a:lnTo>
                    <a:lnTo>
                      <a:pt x="942" y="384"/>
                    </a:lnTo>
                    <a:lnTo>
                      <a:pt x="942" y="372"/>
                    </a:lnTo>
                    <a:lnTo>
                      <a:pt x="954" y="372"/>
                    </a:lnTo>
                    <a:lnTo>
                      <a:pt x="972" y="390"/>
                    </a:lnTo>
                    <a:lnTo>
                      <a:pt x="978" y="390"/>
                    </a:lnTo>
                    <a:lnTo>
                      <a:pt x="984" y="378"/>
                    </a:lnTo>
                    <a:lnTo>
                      <a:pt x="996" y="372"/>
                    </a:lnTo>
                    <a:lnTo>
                      <a:pt x="1002" y="360"/>
                    </a:lnTo>
                    <a:lnTo>
                      <a:pt x="1020" y="360"/>
                    </a:lnTo>
                    <a:lnTo>
                      <a:pt x="1032" y="366"/>
                    </a:lnTo>
                    <a:lnTo>
                      <a:pt x="1038" y="372"/>
                    </a:lnTo>
                    <a:lnTo>
                      <a:pt x="1014" y="408"/>
                    </a:lnTo>
                    <a:lnTo>
                      <a:pt x="1026" y="408"/>
                    </a:lnTo>
                    <a:lnTo>
                      <a:pt x="1032" y="414"/>
                    </a:lnTo>
                    <a:lnTo>
                      <a:pt x="1044" y="414"/>
                    </a:lnTo>
                    <a:lnTo>
                      <a:pt x="1050" y="420"/>
                    </a:lnTo>
                    <a:lnTo>
                      <a:pt x="1056" y="420"/>
                    </a:lnTo>
                    <a:lnTo>
                      <a:pt x="1068" y="414"/>
                    </a:lnTo>
                    <a:lnTo>
                      <a:pt x="1086" y="414"/>
                    </a:lnTo>
                    <a:lnTo>
                      <a:pt x="1092" y="420"/>
                    </a:lnTo>
                    <a:lnTo>
                      <a:pt x="1098" y="420"/>
                    </a:lnTo>
                    <a:lnTo>
                      <a:pt x="1104" y="426"/>
                    </a:lnTo>
                    <a:lnTo>
                      <a:pt x="1110" y="426"/>
                    </a:lnTo>
                    <a:lnTo>
                      <a:pt x="1128" y="408"/>
                    </a:lnTo>
                    <a:lnTo>
                      <a:pt x="1146" y="402"/>
                    </a:lnTo>
                    <a:lnTo>
                      <a:pt x="1146" y="396"/>
                    </a:lnTo>
                    <a:lnTo>
                      <a:pt x="1158" y="396"/>
                    </a:lnTo>
                    <a:lnTo>
                      <a:pt x="1170" y="390"/>
                    </a:lnTo>
                    <a:lnTo>
                      <a:pt x="1182" y="378"/>
                    </a:lnTo>
                    <a:lnTo>
                      <a:pt x="1182" y="366"/>
                    </a:lnTo>
                    <a:lnTo>
                      <a:pt x="1170" y="366"/>
                    </a:lnTo>
                    <a:lnTo>
                      <a:pt x="1158" y="372"/>
                    </a:lnTo>
                    <a:lnTo>
                      <a:pt x="1152" y="37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Vietnam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601185" y="3129539"/>
                <a:ext cx="195815" cy="369886"/>
              </a:xfrm>
              <a:custGeom>
                <a:avLst/>
                <a:gdLst>
                  <a:gd name="T0" fmla="*/ 2147483647 w 606"/>
                  <a:gd name="T1" fmla="*/ 2147483647 h 1194"/>
                  <a:gd name="T2" fmla="*/ 2147483647 w 606"/>
                  <a:gd name="T3" fmla="*/ 2147483647 h 1194"/>
                  <a:gd name="T4" fmla="*/ 2147483647 w 606"/>
                  <a:gd name="T5" fmla="*/ 2147483647 h 1194"/>
                  <a:gd name="T6" fmla="*/ 2147483647 w 606"/>
                  <a:gd name="T7" fmla="*/ 2147483647 h 1194"/>
                  <a:gd name="T8" fmla="*/ 2147483647 w 606"/>
                  <a:gd name="T9" fmla="*/ 2147483647 h 1194"/>
                  <a:gd name="T10" fmla="*/ 2147483647 w 606"/>
                  <a:gd name="T11" fmla="*/ 2147483647 h 1194"/>
                  <a:gd name="T12" fmla="*/ 2147483647 w 606"/>
                  <a:gd name="T13" fmla="*/ 2147483647 h 1194"/>
                  <a:gd name="T14" fmla="*/ 2147483647 w 606"/>
                  <a:gd name="T15" fmla="*/ 2147483647 h 1194"/>
                  <a:gd name="T16" fmla="*/ 2147483647 w 606"/>
                  <a:gd name="T17" fmla="*/ 2147483647 h 1194"/>
                  <a:gd name="T18" fmla="*/ 2147483647 w 606"/>
                  <a:gd name="T19" fmla="*/ 2147483647 h 1194"/>
                  <a:gd name="T20" fmla="*/ 2147483647 w 606"/>
                  <a:gd name="T21" fmla="*/ 2147483647 h 1194"/>
                  <a:gd name="T22" fmla="*/ 2147483647 w 606"/>
                  <a:gd name="T23" fmla="*/ 2147483647 h 1194"/>
                  <a:gd name="T24" fmla="*/ 2147483647 w 606"/>
                  <a:gd name="T25" fmla="*/ 2147483647 h 1194"/>
                  <a:gd name="T26" fmla="*/ 2147483647 w 606"/>
                  <a:gd name="T27" fmla="*/ 2147483647 h 1194"/>
                  <a:gd name="T28" fmla="*/ 2147483647 w 606"/>
                  <a:gd name="T29" fmla="*/ 2147483647 h 1194"/>
                  <a:gd name="T30" fmla="*/ 2147483647 w 606"/>
                  <a:gd name="T31" fmla="*/ 2147483647 h 1194"/>
                  <a:gd name="T32" fmla="*/ 2147483647 w 606"/>
                  <a:gd name="T33" fmla="*/ 2147483647 h 1194"/>
                  <a:gd name="T34" fmla="*/ 2147483647 w 606"/>
                  <a:gd name="T35" fmla="*/ 2147483647 h 1194"/>
                  <a:gd name="T36" fmla="*/ 2147483647 w 606"/>
                  <a:gd name="T37" fmla="*/ 2147483647 h 1194"/>
                  <a:gd name="T38" fmla="*/ 2147483647 w 606"/>
                  <a:gd name="T39" fmla="*/ 2147483647 h 1194"/>
                  <a:gd name="T40" fmla="*/ 2147483647 w 606"/>
                  <a:gd name="T41" fmla="*/ 2147483647 h 1194"/>
                  <a:gd name="T42" fmla="*/ 2147483647 w 606"/>
                  <a:gd name="T43" fmla="*/ 2147483647 h 1194"/>
                  <a:gd name="T44" fmla="*/ 2147483647 w 606"/>
                  <a:gd name="T45" fmla="*/ 2147483647 h 1194"/>
                  <a:gd name="T46" fmla="*/ 2147483647 w 606"/>
                  <a:gd name="T47" fmla="*/ 2147483647 h 1194"/>
                  <a:gd name="T48" fmla="*/ 2147483647 w 606"/>
                  <a:gd name="T49" fmla="*/ 2147483647 h 1194"/>
                  <a:gd name="T50" fmla="*/ 2147483647 w 606"/>
                  <a:gd name="T51" fmla="*/ 2147483647 h 1194"/>
                  <a:gd name="T52" fmla="*/ 2147483647 w 606"/>
                  <a:gd name="T53" fmla="*/ 2147483647 h 1194"/>
                  <a:gd name="T54" fmla="*/ 2147483647 w 606"/>
                  <a:gd name="T55" fmla="*/ 2147483647 h 1194"/>
                  <a:gd name="T56" fmla="*/ 2147483647 w 606"/>
                  <a:gd name="T57" fmla="*/ 2147483647 h 1194"/>
                  <a:gd name="T58" fmla="*/ 2147483647 w 606"/>
                  <a:gd name="T59" fmla="*/ 2147483647 h 1194"/>
                  <a:gd name="T60" fmla="*/ 2147483647 w 606"/>
                  <a:gd name="T61" fmla="*/ 2147483647 h 1194"/>
                  <a:gd name="T62" fmla="*/ 2147483647 w 606"/>
                  <a:gd name="T63" fmla="*/ 2147483647 h 1194"/>
                  <a:gd name="T64" fmla="*/ 2147483647 w 606"/>
                  <a:gd name="T65" fmla="*/ 2147483647 h 1194"/>
                  <a:gd name="T66" fmla="*/ 2147483647 w 606"/>
                  <a:gd name="T67" fmla="*/ 2147483647 h 1194"/>
                  <a:gd name="T68" fmla="*/ 2147483647 w 606"/>
                  <a:gd name="T69" fmla="*/ 2147483647 h 1194"/>
                  <a:gd name="T70" fmla="*/ 2147483647 w 606"/>
                  <a:gd name="T71" fmla="*/ 2147483647 h 1194"/>
                  <a:gd name="T72" fmla="*/ 2147483647 w 606"/>
                  <a:gd name="T73" fmla="*/ 2147483647 h 1194"/>
                  <a:gd name="T74" fmla="*/ 2147483647 w 606"/>
                  <a:gd name="T75" fmla="*/ 2147483647 h 1194"/>
                  <a:gd name="T76" fmla="*/ 2147483647 w 606"/>
                  <a:gd name="T77" fmla="*/ 2147483647 h 1194"/>
                  <a:gd name="T78" fmla="*/ 2147483647 w 606"/>
                  <a:gd name="T79" fmla="*/ 2147483647 h 1194"/>
                  <a:gd name="T80" fmla="*/ 2147483647 w 606"/>
                  <a:gd name="T81" fmla="*/ 2147483647 h 1194"/>
                  <a:gd name="T82" fmla="*/ 2147483647 w 606"/>
                  <a:gd name="T83" fmla="*/ 2147483647 h 1194"/>
                  <a:gd name="T84" fmla="*/ 2147483647 w 606"/>
                  <a:gd name="T85" fmla="*/ 2147483647 h 1194"/>
                  <a:gd name="T86" fmla="*/ 2147483647 w 606"/>
                  <a:gd name="T87" fmla="*/ 2147483647 h 1194"/>
                  <a:gd name="T88" fmla="*/ 2147483647 w 606"/>
                  <a:gd name="T89" fmla="*/ 2147483647 h 1194"/>
                  <a:gd name="T90" fmla="*/ 2147483647 w 606"/>
                  <a:gd name="T91" fmla="*/ 2147483647 h 1194"/>
                  <a:gd name="T92" fmla="*/ 2147483647 w 606"/>
                  <a:gd name="T93" fmla="*/ 2147483647 h 1194"/>
                  <a:gd name="T94" fmla="*/ 2147483647 w 606"/>
                  <a:gd name="T95" fmla="*/ 2147483647 h 1194"/>
                  <a:gd name="T96" fmla="*/ 2147483647 w 606"/>
                  <a:gd name="T97" fmla="*/ 2147483647 h 1194"/>
                  <a:gd name="T98" fmla="*/ 2147483647 w 606"/>
                  <a:gd name="T99" fmla="*/ 2147483647 h 1194"/>
                  <a:gd name="T100" fmla="*/ 2147483647 w 606"/>
                  <a:gd name="T101" fmla="*/ 2147483647 h 1194"/>
                  <a:gd name="T102" fmla="*/ 2147483647 w 606"/>
                  <a:gd name="T103" fmla="*/ 2147483647 h 1194"/>
                  <a:gd name="T104" fmla="*/ 2147483647 w 606"/>
                  <a:gd name="T105" fmla="*/ 2147483647 h 1194"/>
                  <a:gd name="T106" fmla="*/ 2147483647 w 606"/>
                  <a:gd name="T107" fmla="*/ 2147483647 h 1194"/>
                  <a:gd name="T108" fmla="*/ 2147483647 w 606"/>
                  <a:gd name="T109" fmla="*/ 2147483647 h 1194"/>
                  <a:gd name="T110" fmla="*/ 2147483647 w 606"/>
                  <a:gd name="T111" fmla="*/ 2147483647 h 1194"/>
                  <a:gd name="T112" fmla="*/ 2147483647 w 606"/>
                  <a:gd name="T113" fmla="*/ 2147483647 h 1194"/>
                  <a:gd name="T114" fmla="*/ 2147483647 w 606"/>
                  <a:gd name="T115" fmla="*/ 2147483647 h 1194"/>
                  <a:gd name="T116" fmla="*/ 2147483647 w 606"/>
                  <a:gd name="T117" fmla="*/ 2147483647 h 1194"/>
                  <a:gd name="T118" fmla="*/ 2147483647 w 606"/>
                  <a:gd name="T119" fmla="*/ 2147483647 h 1194"/>
                  <a:gd name="T120" fmla="*/ 2147483647 w 606"/>
                  <a:gd name="T121" fmla="*/ 2147483647 h 1194"/>
                  <a:gd name="T122" fmla="*/ 2147483647 w 606"/>
                  <a:gd name="T123" fmla="*/ 2147483647 h 1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06"/>
                  <a:gd name="T187" fmla="*/ 0 h 1194"/>
                  <a:gd name="T188" fmla="*/ 606 w 606"/>
                  <a:gd name="T189" fmla="*/ 1194 h 1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06" h="1194">
                    <a:moveTo>
                      <a:pt x="6" y="48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12" y="96"/>
                    </a:lnTo>
                    <a:lnTo>
                      <a:pt x="18" y="102"/>
                    </a:lnTo>
                    <a:lnTo>
                      <a:pt x="24" y="114"/>
                    </a:lnTo>
                    <a:lnTo>
                      <a:pt x="36" y="120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26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84" y="198"/>
                    </a:lnTo>
                    <a:lnTo>
                      <a:pt x="90" y="210"/>
                    </a:lnTo>
                    <a:lnTo>
                      <a:pt x="108" y="210"/>
                    </a:lnTo>
                    <a:lnTo>
                      <a:pt x="108" y="216"/>
                    </a:lnTo>
                    <a:lnTo>
                      <a:pt x="120" y="228"/>
                    </a:lnTo>
                    <a:lnTo>
                      <a:pt x="126" y="222"/>
                    </a:lnTo>
                    <a:lnTo>
                      <a:pt x="132" y="210"/>
                    </a:lnTo>
                    <a:lnTo>
                      <a:pt x="132" y="204"/>
                    </a:lnTo>
                    <a:lnTo>
                      <a:pt x="138" y="192"/>
                    </a:lnTo>
                    <a:lnTo>
                      <a:pt x="150" y="192"/>
                    </a:lnTo>
                    <a:lnTo>
                      <a:pt x="162" y="198"/>
                    </a:lnTo>
                    <a:lnTo>
                      <a:pt x="186" y="222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98" y="246"/>
                    </a:lnTo>
                    <a:lnTo>
                      <a:pt x="216" y="252"/>
                    </a:lnTo>
                    <a:lnTo>
                      <a:pt x="228" y="258"/>
                    </a:lnTo>
                    <a:lnTo>
                      <a:pt x="228" y="270"/>
                    </a:lnTo>
                    <a:lnTo>
                      <a:pt x="222" y="282"/>
                    </a:lnTo>
                    <a:lnTo>
                      <a:pt x="210" y="288"/>
                    </a:lnTo>
                    <a:lnTo>
                      <a:pt x="204" y="300"/>
                    </a:lnTo>
                    <a:lnTo>
                      <a:pt x="198" y="306"/>
                    </a:lnTo>
                    <a:lnTo>
                      <a:pt x="180" y="306"/>
                    </a:lnTo>
                    <a:lnTo>
                      <a:pt x="174" y="300"/>
                    </a:lnTo>
                    <a:lnTo>
                      <a:pt x="150" y="300"/>
                    </a:lnTo>
                    <a:lnTo>
                      <a:pt x="156" y="306"/>
                    </a:lnTo>
                    <a:lnTo>
                      <a:pt x="156" y="324"/>
                    </a:lnTo>
                    <a:lnTo>
                      <a:pt x="168" y="330"/>
                    </a:lnTo>
                    <a:lnTo>
                      <a:pt x="174" y="336"/>
                    </a:lnTo>
                    <a:lnTo>
                      <a:pt x="210" y="354"/>
                    </a:lnTo>
                    <a:lnTo>
                      <a:pt x="222" y="366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52" y="378"/>
                    </a:lnTo>
                    <a:lnTo>
                      <a:pt x="252" y="408"/>
                    </a:lnTo>
                    <a:lnTo>
                      <a:pt x="258" y="414"/>
                    </a:lnTo>
                    <a:lnTo>
                      <a:pt x="270" y="414"/>
                    </a:lnTo>
                    <a:lnTo>
                      <a:pt x="282" y="420"/>
                    </a:lnTo>
                    <a:lnTo>
                      <a:pt x="288" y="426"/>
                    </a:lnTo>
                    <a:lnTo>
                      <a:pt x="294" y="426"/>
                    </a:lnTo>
                    <a:lnTo>
                      <a:pt x="294" y="450"/>
                    </a:lnTo>
                    <a:lnTo>
                      <a:pt x="306" y="474"/>
                    </a:lnTo>
                    <a:lnTo>
                      <a:pt x="324" y="486"/>
                    </a:lnTo>
                    <a:lnTo>
                      <a:pt x="342" y="504"/>
                    </a:lnTo>
                    <a:lnTo>
                      <a:pt x="348" y="522"/>
                    </a:lnTo>
                    <a:lnTo>
                      <a:pt x="366" y="522"/>
                    </a:lnTo>
                    <a:lnTo>
                      <a:pt x="366" y="528"/>
                    </a:lnTo>
                    <a:lnTo>
                      <a:pt x="372" y="534"/>
                    </a:lnTo>
                    <a:lnTo>
                      <a:pt x="384" y="558"/>
                    </a:lnTo>
                    <a:lnTo>
                      <a:pt x="396" y="570"/>
                    </a:lnTo>
                    <a:lnTo>
                      <a:pt x="408" y="570"/>
                    </a:lnTo>
                    <a:lnTo>
                      <a:pt x="414" y="576"/>
                    </a:lnTo>
                    <a:lnTo>
                      <a:pt x="426" y="582"/>
                    </a:lnTo>
                    <a:lnTo>
                      <a:pt x="432" y="588"/>
                    </a:lnTo>
                    <a:lnTo>
                      <a:pt x="432" y="600"/>
                    </a:lnTo>
                    <a:lnTo>
                      <a:pt x="426" y="606"/>
                    </a:lnTo>
                    <a:lnTo>
                      <a:pt x="420" y="606"/>
                    </a:lnTo>
                    <a:lnTo>
                      <a:pt x="414" y="612"/>
                    </a:lnTo>
                    <a:lnTo>
                      <a:pt x="408" y="612"/>
                    </a:lnTo>
                    <a:lnTo>
                      <a:pt x="432" y="636"/>
                    </a:lnTo>
                    <a:lnTo>
                      <a:pt x="456" y="648"/>
                    </a:lnTo>
                    <a:lnTo>
                      <a:pt x="462" y="654"/>
                    </a:lnTo>
                    <a:lnTo>
                      <a:pt x="468" y="654"/>
                    </a:lnTo>
                    <a:lnTo>
                      <a:pt x="450" y="690"/>
                    </a:lnTo>
                    <a:lnTo>
                      <a:pt x="456" y="690"/>
                    </a:lnTo>
                    <a:lnTo>
                      <a:pt x="468" y="702"/>
                    </a:lnTo>
                    <a:lnTo>
                      <a:pt x="468" y="708"/>
                    </a:lnTo>
                    <a:lnTo>
                      <a:pt x="456" y="720"/>
                    </a:lnTo>
                    <a:lnTo>
                      <a:pt x="450" y="720"/>
                    </a:lnTo>
                    <a:lnTo>
                      <a:pt x="450" y="762"/>
                    </a:lnTo>
                    <a:lnTo>
                      <a:pt x="456" y="762"/>
                    </a:lnTo>
                    <a:lnTo>
                      <a:pt x="468" y="774"/>
                    </a:lnTo>
                    <a:lnTo>
                      <a:pt x="480" y="798"/>
                    </a:lnTo>
                    <a:lnTo>
                      <a:pt x="480" y="804"/>
                    </a:lnTo>
                    <a:lnTo>
                      <a:pt x="468" y="816"/>
                    </a:lnTo>
                    <a:lnTo>
                      <a:pt x="462" y="816"/>
                    </a:lnTo>
                    <a:lnTo>
                      <a:pt x="462" y="828"/>
                    </a:lnTo>
                    <a:lnTo>
                      <a:pt x="468" y="834"/>
                    </a:lnTo>
                    <a:lnTo>
                      <a:pt x="468" y="864"/>
                    </a:lnTo>
                    <a:lnTo>
                      <a:pt x="474" y="870"/>
                    </a:lnTo>
                    <a:lnTo>
                      <a:pt x="474" y="900"/>
                    </a:lnTo>
                    <a:lnTo>
                      <a:pt x="462" y="894"/>
                    </a:lnTo>
                    <a:lnTo>
                      <a:pt x="444" y="894"/>
                    </a:lnTo>
                    <a:lnTo>
                      <a:pt x="438" y="900"/>
                    </a:lnTo>
                    <a:lnTo>
                      <a:pt x="438" y="918"/>
                    </a:lnTo>
                    <a:lnTo>
                      <a:pt x="408" y="918"/>
                    </a:lnTo>
                    <a:lnTo>
                      <a:pt x="408" y="942"/>
                    </a:lnTo>
                    <a:lnTo>
                      <a:pt x="366" y="942"/>
                    </a:lnTo>
                    <a:lnTo>
                      <a:pt x="366" y="966"/>
                    </a:lnTo>
                    <a:lnTo>
                      <a:pt x="378" y="990"/>
                    </a:lnTo>
                    <a:lnTo>
                      <a:pt x="396" y="1008"/>
                    </a:lnTo>
                    <a:lnTo>
                      <a:pt x="396" y="1020"/>
                    </a:lnTo>
                    <a:lnTo>
                      <a:pt x="390" y="1014"/>
                    </a:lnTo>
                    <a:lnTo>
                      <a:pt x="378" y="1008"/>
                    </a:lnTo>
                    <a:lnTo>
                      <a:pt x="372" y="1002"/>
                    </a:lnTo>
                    <a:lnTo>
                      <a:pt x="360" y="996"/>
                    </a:lnTo>
                    <a:lnTo>
                      <a:pt x="348" y="996"/>
                    </a:lnTo>
                    <a:lnTo>
                      <a:pt x="342" y="1002"/>
                    </a:lnTo>
                    <a:lnTo>
                      <a:pt x="342" y="1008"/>
                    </a:lnTo>
                    <a:lnTo>
                      <a:pt x="306" y="1008"/>
                    </a:lnTo>
                    <a:lnTo>
                      <a:pt x="312" y="1014"/>
                    </a:lnTo>
                    <a:lnTo>
                      <a:pt x="318" y="1014"/>
                    </a:lnTo>
                    <a:lnTo>
                      <a:pt x="324" y="1020"/>
                    </a:lnTo>
                    <a:lnTo>
                      <a:pt x="324" y="1026"/>
                    </a:lnTo>
                    <a:lnTo>
                      <a:pt x="312" y="1032"/>
                    </a:lnTo>
                    <a:lnTo>
                      <a:pt x="294" y="1032"/>
                    </a:lnTo>
                    <a:lnTo>
                      <a:pt x="276" y="1038"/>
                    </a:lnTo>
                    <a:lnTo>
                      <a:pt x="270" y="1050"/>
                    </a:lnTo>
                    <a:lnTo>
                      <a:pt x="270" y="1056"/>
                    </a:lnTo>
                    <a:lnTo>
                      <a:pt x="288" y="1074"/>
                    </a:lnTo>
                    <a:lnTo>
                      <a:pt x="300" y="1080"/>
                    </a:lnTo>
                    <a:lnTo>
                      <a:pt x="306" y="1086"/>
                    </a:lnTo>
                    <a:lnTo>
                      <a:pt x="312" y="1086"/>
                    </a:lnTo>
                    <a:lnTo>
                      <a:pt x="294" y="1104"/>
                    </a:lnTo>
                    <a:lnTo>
                      <a:pt x="294" y="1110"/>
                    </a:lnTo>
                    <a:lnTo>
                      <a:pt x="300" y="1116"/>
                    </a:lnTo>
                    <a:lnTo>
                      <a:pt x="300" y="1128"/>
                    </a:lnTo>
                    <a:lnTo>
                      <a:pt x="306" y="1140"/>
                    </a:lnTo>
                    <a:lnTo>
                      <a:pt x="306" y="1152"/>
                    </a:lnTo>
                    <a:lnTo>
                      <a:pt x="312" y="1158"/>
                    </a:lnTo>
                    <a:lnTo>
                      <a:pt x="294" y="1176"/>
                    </a:lnTo>
                    <a:lnTo>
                      <a:pt x="294" y="1188"/>
                    </a:lnTo>
                    <a:lnTo>
                      <a:pt x="306" y="1194"/>
                    </a:lnTo>
                    <a:lnTo>
                      <a:pt x="318" y="1194"/>
                    </a:lnTo>
                    <a:lnTo>
                      <a:pt x="330" y="1188"/>
                    </a:lnTo>
                    <a:lnTo>
                      <a:pt x="354" y="1164"/>
                    </a:lnTo>
                    <a:lnTo>
                      <a:pt x="366" y="1158"/>
                    </a:lnTo>
                    <a:lnTo>
                      <a:pt x="378" y="1158"/>
                    </a:lnTo>
                    <a:lnTo>
                      <a:pt x="384" y="1134"/>
                    </a:lnTo>
                    <a:lnTo>
                      <a:pt x="384" y="1110"/>
                    </a:lnTo>
                    <a:lnTo>
                      <a:pt x="396" y="1110"/>
                    </a:lnTo>
                    <a:lnTo>
                      <a:pt x="402" y="1116"/>
                    </a:lnTo>
                    <a:lnTo>
                      <a:pt x="414" y="1116"/>
                    </a:lnTo>
                    <a:lnTo>
                      <a:pt x="426" y="1104"/>
                    </a:lnTo>
                    <a:lnTo>
                      <a:pt x="426" y="1092"/>
                    </a:lnTo>
                    <a:lnTo>
                      <a:pt x="420" y="1086"/>
                    </a:lnTo>
                    <a:lnTo>
                      <a:pt x="414" y="1074"/>
                    </a:lnTo>
                    <a:lnTo>
                      <a:pt x="408" y="1068"/>
                    </a:lnTo>
                    <a:lnTo>
                      <a:pt x="408" y="1062"/>
                    </a:lnTo>
                    <a:lnTo>
                      <a:pt x="414" y="1056"/>
                    </a:lnTo>
                    <a:lnTo>
                      <a:pt x="426" y="1056"/>
                    </a:lnTo>
                    <a:lnTo>
                      <a:pt x="438" y="1050"/>
                    </a:lnTo>
                    <a:lnTo>
                      <a:pt x="444" y="1044"/>
                    </a:lnTo>
                    <a:lnTo>
                      <a:pt x="450" y="1044"/>
                    </a:lnTo>
                    <a:lnTo>
                      <a:pt x="456" y="1050"/>
                    </a:lnTo>
                    <a:lnTo>
                      <a:pt x="468" y="1050"/>
                    </a:lnTo>
                    <a:lnTo>
                      <a:pt x="480" y="1044"/>
                    </a:lnTo>
                    <a:lnTo>
                      <a:pt x="498" y="1038"/>
                    </a:lnTo>
                    <a:lnTo>
                      <a:pt x="546" y="1014"/>
                    </a:lnTo>
                    <a:lnTo>
                      <a:pt x="582" y="978"/>
                    </a:lnTo>
                    <a:lnTo>
                      <a:pt x="588" y="960"/>
                    </a:lnTo>
                    <a:lnTo>
                      <a:pt x="594" y="936"/>
                    </a:lnTo>
                    <a:lnTo>
                      <a:pt x="606" y="876"/>
                    </a:lnTo>
                    <a:lnTo>
                      <a:pt x="606" y="846"/>
                    </a:lnTo>
                    <a:lnTo>
                      <a:pt x="600" y="834"/>
                    </a:lnTo>
                    <a:lnTo>
                      <a:pt x="576" y="810"/>
                    </a:lnTo>
                    <a:lnTo>
                      <a:pt x="594" y="804"/>
                    </a:lnTo>
                    <a:lnTo>
                      <a:pt x="594" y="774"/>
                    </a:lnTo>
                    <a:lnTo>
                      <a:pt x="588" y="756"/>
                    </a:lnTo>
                    <a:lnTo>
                      <a:pt x="588" y="744"/>
                    </a:lnTo>
                    <a:lnTo>
                      <a:pt x="570" y="708"/>
                    </a:lnTo>
                    <a:lnTo>
                      <a:pt x="564" y="690"/>
                    </a:lnTo>
                    <a:lnTo>
                      <a:pt x="558" y="684"/>
                    </a:lnTo>
                    <a:lnTo>
                      <a:pt x="552" y="672"/>
                    </a:lnTo>
                    <a:lnTo>
                      <a:pt x="558" y="666"/>
                    </a:lnTo>
                    <a:lnTo>
                      <a:pt x="558" y="642"/>
                    </a:lnTo>
                    <a:lnTo>
                      <a:pt x="522" y="606"/>
                    </a:lnTo>
                    <a:lnTo>
                      <a:pt x="486" y="576"/>
                    </a:lnTo>
                    <a:lnTo>
                      <a:pt x="456" y="552"/>
                    </a:lnTo>
                    <a:lnTo>
                      <a:pt x="432" y="534"/>
                    </a:lnTo>
                    <a:lnTo>
                      <a:pt x="420" y="528"/>
                    </a:lnTo>
                    <a:lnTo>
                      <a:pt x="402" y="516"/>
                    </a:lnTo>
                    <a:lnTo>
                      <a:pt x="390" y="510"/>
                    </a:lnTo>
                    <a:lnTo>
                      <a:pt x="384" y="504"/>
                    </a:lnTo>
                    <a:lnTo>
                      <a:pt x="384" y="468"/>
                    </a:lnTo>
                    <a:lnTo>
                      <a:pt x="336" y="420"/>
                    </a:lnTo>
                    <a:lnTo>
                      <a:pt x="306" y="384"/>
                    </a:lnTo>
                    <a:lnTo>
                      <a:pt x="288" y="354"/>
                    </a:lnTo>
                    <a:lnTo>
                      <a:pt x="282" y="336"/>
                    </a:lnTo>
                    <a:lnTo>
                      <a:pt x="282" y="318"/>
                    </a:lnTo>
                    <a:lnTo>
                      <a:pt x="276" y="306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94" y="252"/>
                    </a:lnTo>
                    <a:lnTo>
                      <a:pt x="294" y="240"/>
                    </a:lnTo>
                    <a:lnTo>
                      <a:pt x="300" y="240"/>
                    </a:lnTo>
                    <a:lnTo>
                      <a:pt x="312" y="228"/>
                    </a:lnTo>
                    <a:lnTo>
                      <a:pt x="324" y="222"/>
                    </a:lnTo>
                    <a:lnTo>
                      <a:pt x="336" y="210"/>
                    </a:lnTo>
                    <a:lnTo>
                      <a:pt x="336" y="204"/>
                    </a:lnTo>
                    <a:lnTo>
                      <a:pt x="342" y="198"/>
                    </a:lnTo>
                    <a:lnTo>
                      <a:pt x="372" y="198"/>
                    </a:lnTo>
                    <a:lnTo>
                      <a:pt x="384" y="186"/>
                    </a:lnTo>
                    <a:lnTo>
                      <a:pt x="390" y="174"/>
                    </a:lnTo>
                    <a:lnTo>
                      <a:pt x="390" y="156"/>
                    </a:lnTo>
                    <a:lnTo>
                      <a:pt x="396" y="144"/>
                    </a:lnTo>
                    <a:lnTo>
                      <a:pt x="390" y="144"/>
                    </a:lnTo>
                    <a:lnTo>
                      <a:pt x="384" y="138"/>
                    </a:lnTo>
                    <a:lnTo>
                      <a:pt x="354" y="138"/>
                    </a:lnTo>
                    <a:lnTo>
                      <a:pt x="342" y="132"/>
                    </a:lnTo>
                    <a:lnTo>
                      <a:pt x="336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96"/>
                    </a:lnTo>
                    <a:lnTo>
                      <a:pt x="300" y="90"/>
                    </a:lnTo>
                    <a:lnTo>
                      <a:pt x="294" y="72"/>
                    </a:lnTo>
                    <a:lnTo>
                      <a:pt x="312" y="54"/>
                    </a:lnTo>
                    <a:lnTo>
                      <a:pt x="312" y="48"/>
                    </a:lnTo>
                    <a:lnTo>
                      <a:pt x="306" y="42"/>
                    </a:lnTo>
                    <a:lnTo>
                      <a:pt x="276" y="42"/>
                    </a:lnTo>
                    <a:lnTo>
                      <a:pt x="264" y="30"/>
                    </a:lnTo>
                    <a:lnTo>
                      <a:pt x="234" y="36"/>
                    </a:lnTo>
                    <a:lnTo>
                      <a:pt x="204" y="0"/>
                    </a:lnTo>
                    <a:lnTo>
                      <a:pt x="198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74" y="18"/>
                    </a:lnTo>
                    <a:lnTo>
                      <a:pt x="174" y="30"/>
                    </a:lnTo>
                    <a:lnTo>
                      <a:pt x="168" y="42"/>
                    </a:lnTo>
                    <a:lnTo>
                      <a:pt x="168" y="48"/>
                    </a:lnTo>
                    <a:lnTo>
                      <a:pt x="150" y="48"/>
                    </a:lnTo>
                    <a:lnTo>
                      <a:pt x="144" y="54"/>
                    </a:lnTo>
                    <a:lnTo>
                      <a:pt x="138" y="48"/>
                    </a:lnTo>
                    <a:lnTo>
                      <a:pt x="120" y="48"/>
                    </a:lnTo>
                    <a:lnTo>
                      <a:pt x="132" y="60"/>
                    </a:lnTo>
                    <a:lnTo>
                      <a:pt x="132" y="72"/>
                    </a:lnTo>
                    <a:lnTo>
                      <a:pt x="114" y="72"/>
                    </a:lnTo>
                    <a:lnTo>
                      <a:pt x="108" y="66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60" y="66"/>
                    </a:lnTo>
                    <a:lnTo>
                      <a:pt x="54" y="72"/>
                    </a:lnTo>
                    <a:lnTo>
                      <a:pt x="42" y="72"/>
                    </a:lnTo>
                    <a:lnTo>
                      <a:pt x="18" y="48"/>
                    </a:lnTo>
                    <a:lnTo>
                      <a:pt x="6" y="4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Venezuel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2597843" y="3410016"/>
                <a:ext cx="309722" cy="289050"/>
              </a:xfrm>
              <a:custGeom>
                <a:avLst/>
                <a:gdLst>
                  <a:gd name="T0" fmla="*/ 2147483647 w 954"/>
                  <a:gd name="T1" fmla="*/ 2147483647 h 930"/>
                  <a:gd name="T2" fmla="*/ 2147483647 w 954"/>
                  <a:gd name="T3" fmla="*/ 2147483647 h 930"/>
                  <a:gd name="T4" fmla="*/ 2147483647 w 954"/>
                  <a:gd name="T5" fmla="*/ 2147483647 h 930"/>
                  <a:gd name="T6" fmla="*/ 2147483647 w 954"/>
                  <a:gd name="T7" fmla="*/ 2147483647 h 930"/>
                  <a:gd name="T8" fmla="*/ 2147483647 w 954"/>
                  <a:gd name="T9" fmla="*/ 2147483647 h 930"/>
                  <a:gd name="T10" fmla="*/ 2147483647 w 954"/>
                  <a:gd name="T11" fmla="*/ 2147483647 h 930"/>
                  <a:gd name="T12" fmla="*/ 2147483647 w 954"/>
                  <a:gd name="T13" fmla="*/ 2147483647 h 930"/>
                  <a:gd name="T14" fmla="*/ 2147483647 w 954"/>
                  <a:gd name="T15" fmla="*/ 2147483647 h 930"/>
                  <a:gd name="T16" fmla="*/ 2147483647 w 954"/>
                  <a:gd name="T17" fmla="*/ 2147483647 h 930"/>
                  <a:gd name="T18" fmla="*/ 2147483647 w 954"/>
                  <a:gd name="T19" fmla="*/ 2147483647 h 930"/>
                  <a:gd name="T20" fmla="*/ 2147483647 w 954"/>
                  <a:gd name="T21" fmla="*/ 2147483647 h 930"/>
                  <a:gd name="T22" fmla="*/ 2147483647 w 954"/>
                  <a:gd name="T23" fmla="*/ 2147483647 h 930"/>
                  <a:gd name="T24" fmla="*/ 2147483647 w 954"/>
                  <a:gd name="T25" fmla="*/ 2147483647 h 930"/>
                  <a:gd name="T26" fmla="*/ 2147483647 w 954"/>
                  <a:gd name="T27" fmla="*/ 2147483647 h 930"/>
                  <a:gd name="T28" fmla="*/ 2147483647 w 954"/>
                  <a:gd name="T29" fmla="*/ 2147483647 h 930"/>
                  <a:gd name="T30" fmla="*/ 2147483647 w 954"/>
                  <a:gd name="T31" fmla="*/ 2147483647 h 930"/>
                  <a:gd name="T32" fmla="*/ 2147483647 w 954"/>
                  <a:gd name="T33" fmla="*/ 2147483647 h 930"/>
                  <a:gd name="T34" fmla="*/ 2147483647 w 954"/>
                  <a:gd name="T35" fmla="*/ 2147483647 h 930"/>
                  <a:gd name="T36" fmla="*/ 2147483647 w 954"/>
                  <a:gd name="T37" fmla="*/ 2147483647 h 930"/>
                  <a:gd name="T38" fmla="*/ 2147483647 w 954"/>
                  <a:gd name="T39" fmla="*/ 2147483647 h 930"/>
                  <a:gd name="T40" fmla="*/ 2147483647 w 954"/>
                  <a:gd name="T41" fmla="*/ 2147483647 h 930"/>
                  <a:gd name="T42" fmla="*/ 2147483647 w 954"/>
                  <a:gd name="T43" fmla="*/ 2147483647 h 930"/>
                  <a:gd name="T44" fmla="*/ 2147483647 w 954"/>
                  <a:gd name="T45" fmla="*/ 2147483647 h 930"/>
                  <a:gd name="T46" fmla="*/ 2147483647 w 954"/>
                  <a:gd name="T47" fmla="*/ 2147483647 h 930"/>
                  <a:gd name="T48" fmla="*/ 2147483647 w 954"/>
                  <a:gd name="T49" fmla="*/ 2147483647 h 930"/>
                  <a:gd name="T50" fmla="*/ 0 w 954"/>
                  <a:gd name="T51" fmla="*/ 2147483647 h 930"/>
                  <a:gd name="T52" fmla="*/ 2147483647 w 954"/>
                  <a:gd name="T53" fmla="*/ 2147483647 h 930"/>
                  <a:gd name="T54" fmla="*/ 2147483647 w 954"/>
                  <a:gd name="T55" fmla="*/ 2147483647 h 930"/>
                  <a:gd name="T56" fmla="*/ 2147483647 w 954"/>
                  <a:gd name="T57" fmla="*/ 2147483647 h 930"/>
                  <a:gd name="T58" fmla="*/ 2147483647 w 954"/>
                  <a:gd name="T59" fmla="*/ 2147483647 h 930"/>
                  <a:gd name="T60" fmla="*/ 2147483647 w 954"/>
                  <a:gd name="T61" fmla="*/ 2147483647 h 930"/>
                  <a:gd name="T62" fmla="*/ 2147483647 w 954"/>
                  <a:gd name="T63" fmla="*/ 2147483647 h 930"/>
                  <a:gd name="T64" fmla="*/ 2147483647 w 954"/>
                  <a:gd name="T65" fmla="*/ 2147483647 h 930"/>
                  <a:gd name="T66" fmla="*/ 2147483647 w 954"/>
                  <a:gd name="T67" fmla="*/ 2147483647 h 930"/>
                  <a:gd name="T68" fmla="*/ 2147483647 w 954"/>
                  <a:gd name="T69" fmla="*/ 2147483647 h 930"/>
                  <a:gd name="T70" fmla="*/ 2147483647 w 954"/>
                  <a:gd name="T71" fmla="*/ 2147483647 h 930"/>
                  <a:gd name="T72" fmla="*/ 2147483647 w 954"/>
                  <a:gd name="T73" fmla="*/ 2147483647 h 930"/>
                  <a:gd name="T74" fmla="*/ 2147483647 w 954"/>
                  <a:gd name="T75" fmla="*/ 2147483647 h 930"/>
                  <a:gd name="T76" fmla="*/ 2147483647 w 954"/>
                  <a:gd name="T77" fmla="*/ 2147483647 h 930"/>
                  <a:gd name="T78" fmla="*/ 2147483647 w 954"/>
                  <a:gd name="T79" fmla="*/ 2147483647 h 930"/>
                  <a:gd name="T80" fmla="*/ 2147483647 w 954"/>
                  <a:gd name="T81" fmla="*/ 2147483647 h 930"/>
                  <a:gd name="T82" fmla="*/ 2147483647 w 954"/>
                  <a:gd name="T83" fmla="*/ 2147483647 h 930"/>
                  <a:gd name="T84" fmla="*/ 2147483647 w 954"/>
                  <a:gd name="T85" fmla="*/ 2147483647 h 930"/>
                  <a:gd name="T86" fmla="*/ 2147483647 w 954"/>
                  <a:gd name="T87" fmla="*/ 2147483647 h 930"/>
                  <a:gd name="T88" fmla="*/ 2147483647 w 954"/>
                  <a:gd name="T89" fmla="*/ 2147483647 h 930"/>
                  <a:gd name="T90" fmla="*/ 2147483647 w 954"/>
                  <a:gd name="T91" fmla="*/ 2147483647 h 930"/>
                  <a:gd name="T92" fmla="*/ 2147483647 w 954"/>
                  <a:gd name="T93" fmla="*/ 2147483647 h 930"/>
                  <a:gd name="T94" fmla="*/ 2147483647 w 954"/>
                  <a:gd name="T95" fmla="*/ 2147483647 h 930"/>
                  <a:gd name="T96" fmla="*/ 2147483647 w 954"/>
                  <a:gd name="T97" fmla="*/ 2147483647 h 930"/>
                  <a:gd name="T98" fmla="*/ 2147483647 w 954"/>
                  <a:gd name="T99" fmla="*/ 2147483647 h 930"/>
                  <a:gd name="T100" fmla="*/ 2147483647 w 954"/>
                  <a:gd name="T101" fmla="*/ 2147483647 h 930"/>
                  <a:gd name="T102" fmla="*/ 2147483647 w 954"/>
                  <a:gd name="T103" fmla="*/ 2147483647 h 930"/>
                  <a:gd name="T104" fmla="*/ 2147483647 w 954"/>
                  <a:gd name="T105" fmla="*/ 2147483647 h 930"/>
                  <a:gd name="T106" fmla="*/ 2147483647 w 954"/>
                  <a:gd name="T107" fmla="*/ 2147483647 h 930"/>
                  <a:gd name="T108" fmla="*/ 2147483647 w 954"/>
                  <a:gd name="T109" fmla="*/ 2147483647 h 930"/>
                  <a:gd name="T110" fmla="*/ 2147483647 w 954"/>
                  <a:gd name="T111" fmla="*/ 2147483647 h 930"/>
                  <a:gd name="T112" fmla="*/ 2147483647 w 954"/>
                  <a:gd name="T113" fmla="*/ 2147483647 h 930"/>
                  <a:gd name="T114" fmla="*/ 2147483647 w 954"/>
                  <a:gd name="T115" fmla="*/ 2147483647 h 930"/>
                  <a:gd name="T116" fmla="*/ 2147483647 w 954"/>
                  <a:gd name="T117" fmla="*/ 2147483647 h 930"/>
                  <a:gd name="T118" fmla="*/ 2147483647 w 954"/>
                  <a:gd name="T119" fmla="*/ 2147483647 h 9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30"/>
                  <a:gd name="T182" fmla="*/ 954 w 954"/>
                  <a:gd name="T183" fmla="*/ 930 h 9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30">
                    <a:moveTo>
                      <a:pt x="264" y="42"/>
                    </a:moveTo>
                    <a:lnTo>
                      <a:pt x="264" y="12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28" y="6"/>
                    </a:lnTo>
                    <a:lnTo>
                      <a:pt x="228" y="18"/>
                    </a:lnTo>
                    <a:lnTo>
                      <a:pt x="234" y="24"/>
                    </a:lnTo>
                    <a:lnTo>
                      <a:pt x="234" y="36"/>
                    </a:lnTo>
                    <a:lnTo>
                      <a:pt x="240" y="42"/>
                    </a:lnTo>
                    <a:lnTo>
                      <a:pt x="264" y="42"/>
                    </a:lnTo>
                    <a:close/>
                    <a:moveTo>
                      <a:pt x="936" y="276"/>
                    </a:moveTo>
                    <a:lnTo>
                      <a:pt x="930" y="276"/>
                    </a:lnTo>
                    <a:lnTo>
                      <a:pt x="924" y="282"/>
                    </a:lnTo>
                    <a:lnTo>
                      <a:pt x="912" y="288"/>
                    </a:lnTo>
                    <a:lnTo>
                      <a:pt x="906" y="294"/>
                    </a:lnTo>
                    <a:lnTo>
                      <a:pt x="900" y="288"/>
                    </a:lnTo>
                    <a:lnTo>
                      <a:pt x="888" y="288"/>
                    </a:lnTo>
                    <a:lnTo>
                      <a:pt x="882" y="282"/>
                    </a:lnTo>
                    <a:lnTo>
                      <a:pt x="876" y="282"/>
                    </a:lnTo>
                    <a:lnTo>
                      <a:pt x="852" y="306"/>
                    </a:lnTo>
                    <a:lnTo>
                      <a:pt x="822" y="282"/>
                    </a:lnTo>
                    <a:lnTo>
                      <a:pt x="846" y="282"/>
                    </a:lnTo>
                    <a:lnTo>
                      <a:pt x="858" y="276"/>
                    </a:lnTo>
                    <a:lnTo>
                      <a:pt x="864" y="276"/>
                    </a:lnTo>
                    <a:lnTo>
                      <a:pt x="870" y="264"/>
                    </a:lnTo>
                    <a:lnTo>
                      <a:pt x="870" y="246"/>
                    </a:lnTo>
                    <a:lnTo>
                      <a:pt x="882" y="234"/>
                    </a:lnTo>
                    <a:lnTo>
                      <a:pt x="888" y="222"/>
                    </a:lnTo>
                    <a:lnTo>
                      <a:pt x="876" y="210"/>
                    </a:lnTo>
                    <a:lnTo>
                      <a:pt x="846" y="210"/>
                    </a:lnTo>
                    <a:lnTo>
                      <a:pt x="846" y="204"/>
                    </a:lnTo>
                    <a:lnTo>
                      <a:pt x="840" y="198"/>
                    </a:lnTo>
                    <a:lnTo>
                      <a:pt x="840" y="192"/>
                    </a:lnTo>
                    <a:lnTo>
                      <a:pt x="834" y="186"/>
                    </a:lnTo>
                    <a:lnTo>
                      <a:pt x="828" y="186"/>
                    </a:lnTo>
                    <a:lnTo>
                      <a:pt x="822" y="192"/>
                    </a:lnTo>
                    <a:lnTo>
                      <a:pt x="822" y="210"/>
                    </a:lnTo>
                    <a:lnTo>
                      <a:pt x="816" y="198"/>
                    </a:lnTo>
                    <a:lnTo>
                      <a:pt x="816" y="180"/>
                    </a:lnTo>
                    <a:lnTo>
                      <a:pt x="792" y="180"/>
                    </a:lnTo>
                    <a:lnTo>
                      <a:pt x="786" y="210"/>
                    </a:lnTo>
                    <a:lnTo>
                      <a:pt x="780" y="204"/>
                    </a:lnTo>
                    <a:lnTo>
                      <a:pt x="774" y="192"/>
                    </a:lnTo>
                    <a:lnTo>
                      <a:pt x="774" y="186"/>
                    </a:lnTo>
                    <a:lnTo>
                      <a:pt x="768" y="180"/>
                    </a:lnTo>
                    <a:lnTo>
                      <a:pt x="768" y="156"/>
                    </a:lnTo>
                    <a:lnTo>
                      <a:pt x="738" y="168"/>
                    </a:lnTo>
                    <a:lnTo>
                      <a:pt x="744" y="162"/>
                    </a:lnTo>
                    <a:lnTo>
                      <a:pt x="756" y="156"/>
                    </a:lnTo>
                    <a:lnTo>
                      <a:pt x="762" y="156"/>
                    </a:lnTo>
                    <a:lnTo>
                      <a:pt x="762" y="144"/>
                    </a:lnTo>
                    <a:lnTo>
                      <a:pt x="750" y="138"/>
                    </a:lnTo>
                    <a:lnTo>
                      <a:pt x="744" y="138"/>
                    </a:lnTo>
                    <a:lnTo>
                      <a:pt x="744" y="132"/>
                    </a:lnTo>
                    <a:lnTo>
                      <a:pt x="750" y="132"/>
                    </a:lnTo>
                    <a:lnTo>
                      <a:pt x="762" y="126"/>
                    </a:lnTo>
                    <a:lnTo>
                      <a:pt x="774" y="126"/>
                    </a:lnTo>
                    <a:lnTo>
                      <a:pt x="792" y="120"/>
                    </a:lnTo>
                    <a:lnTo>
                      <a:pt x="804" y="120"/>
                    </a:lnTo>
                    <a:lnTo>
                      <a:pt x="810" y="114"/>
                    </a:lnTo>
                    <a:lnTo>
                      <a:pt x="726" y="114"/>
                    </a:lnTo>
                    <a:lnTo>
                      <a:pt x="690" y="120"/>
                    </a:lnTo>
                    <a:lnTo>
                      <a:pt x="678" y="120"/>
                    </a:lnTo>
                    <a:lnTo>
                      <a:pt x="690" y="132"/>
                    </a:lnTo>
                    <a:lnTo>
                      <a:pt x="678" y="132"/>
                    </a:lnTo>
                    <a:lnTo>
                      <a:pt x="666" y="138"/>
                    </a:lnTo>
                    <a:lnTo>
                      <a:pt x="654" y="138"/>
                    </a:lnTo>
                    <a:lnTo>
                      <a:pt x="642" y="144"/>
                    </a:lnTo>
                    <a:lnTo>
                      <a:pt x="636" y="144"/>
                    </a:lnTo>
                    <a:lnTo>
                      <a:pt x="624" y="150"/>
                    </a:lnTo>
                    <a:lnTo>
                      <a:pt x="606" y="168"/>
                    </a:lnTo>
                    <a:lnTo>
                      <a:pt x="594" y="174"/>
                    </a:lnTo>
                    <a:lnTo>
                      <a:pt x="576" y="174"/>
                    </a:lnTo>
                    <a:lnTo>
                      <a:pt x="564" y="162"/>
                    </a:lnTo>
                    <a:lnTo>
                      <a:pt x="546" y="156"/>
                    </a:lnTo>
                    <a:lnTo>
                      <a:pt x="534" y="144"/>
                    </a:lnTo>
                    <a:lnTo>
                      <a:pt x="522" y="138"/>
                    </a:lnTo>
                    <a:lnTo>
                      <a:pt x="510" y="126"/>
                    </a:lnTo>
                    <a:lnTo>
                      <a:pt x="492" y="126"/>
                    </a:lnTo>
                    <a:lnTo>
                      <a:pt x="450" y="132"/>
                    </a:lnTo>
                    <a:lnTo>
                      <a:pt x="372" y="132"/>
                    </a:lnTo>
                    <a:lnTo>
                      <a:pt x="360" y="120"/>
                    </a:lnTo>
                    <a:lnTo>
                      <a:pt x="354" y="108"/>
                    </a:lnTo>
                    <a:lnTo>
                      <a:pt x="354" y="84"/>
                    </a:lnTo>
                    <a:lnTo>
                      <a:pt x="348" y="72"/>
                    </a:lnTo>
                    <a:lnTo>
                      <a:pt x="336" y="60"/>
                    </a:lnTo>
                    <a:lnTo>
                      <a:pt x="324" y="54"/>
                    </a:lnTo>
                    <a:lnTo>
                      <a:pt x="276" y="54"/>
                    </a:lnTo>
                    <a:lnTo>
                      <a:pt x="240" y="60"/>
                    </a:lnTo>
                    <a:lnTo>
                      <a:pt x="222" y="72"/>
                    </a:lnTo>
                    <a:lnTo>
                      <a:pt x="210" y="78"/>
                    </a:lnTo>
                    <a:lnTo>
                      <a:pt x="204" y="78"/>
                    </a:lnTo>
                    <a:lnTo>
                      <a:pt x="180" y="90"/>
                    </a:lnTo>
                    <a:lnTo>
                      <a:pt x="162" y="96"/>
                    </a:lnTo>
                    <a:lnTo>
                      <a:pt x="144" y="108"/>
                    </a:lnTo>
                    <a:lnTo>
                      <a:pt x="138" y="120"/>
                    </a:lnTo>
                    <a:lnTo>
                      <a:pt x="138" y="144"/>
                    </a:lnTo>
                    <a:lnTo>
                      <a:pt x="150" y="168"/>
                    </a:lnTo>
                    <a:lnTo>
                      <a:pt x="156" y="186"/>
                    </a:lnTo>
                    <a:lnTo>
                      <a:pt x="162" y="198"/>
                    </a:lnTo>
                    <a:lnTo>
                      <a:pt x="156" y="210"/>
                    </a:lnTo>
                    <a:lnTo>
                      <a:pt x="150" y="228"/>
                    </a:lnTo>
                    <a:lnTo>
                      <a:pt x="138" y="234"/>
                    </a:lnTo>
                    <a:lnTo>
                      <a:pt x="132" y="246"/>
                    </a:lnTo>
                    <a:lnTo>
                      <a:pt x="126" y="252"/>
                    </a:lnTo>
                    <a:lnTo>
                      <a:pt x="120" y="252"/>
                    </a:lnTo>
                    <a:lnTo>
                      <a:pt x="126" y="222"/>
                    </a:lnTo>
                    <a:lnTo>
                      <a:pt x="114" y="222"/>
                    </a:lnTo>
                    <a:lnTo>
                      <a:pt x="108" y="216"/>
                    </a:lnTo>
                    <a:lnTo>
                      <a:pt x="96" y="210"/>
                    </a:lnTo>
                    <a:lnTo>
                      <a:pt x="90" y="204"/>
                    </a:lnTo>
                    <a:lnTo>
                      <a:pt x="84" y="192"/>
                    </a:lnTo>
                    <a:lnTo>
                      <a:pt x="96" y="168"/>
                    </a:lnTo>
                    <a:lnTo>
                      <a:pt x="108" y="156"/>
                    </a:lnTo>
                    <a:lnTo>
                      <a:pt x="120" y="132"/>
                    </a:lnTo>
                    <a:lnTo>
                      <a:pt x="120" y="78"/>
                    </a:lnTo>
                    <a:lnTo>
                      <a:pt x="114" y="66"/>
                    </a:lnTo>
                    <a:lnTo>
                      <a:pt x="114" y="54"/>
                    </a:lnTo>
                    <a:lnTo>
                      <a:pt x="108" y="48"/>
                    </a:lnTo>
                    <a:lnTo>
                      <a:pt x="108" y="54"/>
                    </a:lnTo>
                    <a:lnTo>
                      <a:pt x="102" y="66"/>
                    </a:lnTo>
                    <a:lnTo>
                      <a:pt x="90" y="78"/>
                    </a:lnTo>
                    <a:lnTo>
                      <a:pt x="72" y="84"/>
                    </a:lnTo>
                    <a:lnTo>
                      <a:pt x="48" y="108"/>
                    </a:lnTo>
                    <a:lnTo>
                      <a:pt x="36" y="144"/>
                    </a:lnTo>
                    <a:lnTo>
                      <a:pt x="36" y="162"/>
                    </a:lnTo>
                    <a:lnTo>
                      <a:pt x="30" y="168"/>
                    </a:lnTo>
                    <a:lnTo>
                      <a:pt x="30" y="192"/>
                    </a:lnTo>
                    <a:lnTo>
                      <a:pt x="6" y="216"/>
                    </a:lnTo>
                    <a:lnTo>
                      <a:pt x="0" y="228"/>
                    </a:lnTo>
                    <a:lnTo>
                      <a:pt x="0" y="240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18" y="228"/>
                    </a:lnTo>
                    <a:lnTo>
                      <a:pt x="24" y="228"/>
                    </a:lnTo>
                    <a:lnTo>
                      <a:pt x="36" y="240"/>
                    </a:lnTo>
                    <a:lnTo>
                      <a:pt x="42" y="252"/>
                    </a:lnTo>
                    <a:lnTo>
                      <a:pt x="42" y="288"/>
                    </a:lnTo>
                    <a:lnTo>
                      <a:pt x="48" y="294"/>
                    </a:lnTo>
                    <a:lnTo>
                      <a:pt x="60" y="300"/>
                    </a:lnTo>
                    <a:lnTo>
                      <a:pt x="66" y="306"/>
                    </a:lnTo>
                    <a:lnTo>
                      <a:pt x="66" y="318"/>
                    </a:lnTo>
                    <a:lnTo>
                      <a:pt x="54" y="342"/>
                    </a:lnTo>
                    <a:lnTo>
                      <a:pt x="54" y="384"/>
                    </a:lnTo>
                    <a:lnTo>
                      <a:pt x="66" y="384"/>
                    </a:lnTo>
                    <a:lnTo>
                      <a:pt x="66" y="396"/>
                    </a:lnTo>
                    <a:lnTo>
                      <a:pt x="72" y="408"/>
                    </a:lnTo>
                    <a:lnTo>
                      <a:pt x="78" y="414"/>
                    </a:lnTo>
                    <a:lnTo>
                      <a:pt x="102" y="414"/>
                    </a:lnTo>
                    <a:lnTo>
                      <a:pt x="108" y="408"/>
                    </a:lnTo>
                    <a:lnTo>
                      <a:pt x="120" y="408"/>
                    </a:lnTo>
                    <a:lnTo>
                      <a:pt x="132" y="414"/>
                    </a:lnTo>
                    <a:lnTo>
                      <a:pt x="138" y="414"/>
                    </a:lnTo>
                    <a:lnTo>
                      <a:pt x="150" y="420"/>
                    </a:lnTo>
                    <a:lnTo>
                      <a:pt x="162" y="420"/>
                    </a:lnTo>
                    <a:lnTo>
                      <a:pt x="168" y="414"/>
                    </a:lnTo>
                    <a:lnTo>
                      <a:pt x="168" y="408"/>
                    </a:lnTo>
                    <a:lnTo>
                      <a:pt x="180" y="408"/>
                    </a:lnTo>
                    <a:lnTo>
                      <a:pt x="186" y="414"/>
                    </a:lnTo>
                    <a:lnTo>
                      <a:pt x="198" y="420"/>
                    </a:lnTo>
                    <a:lnTo>
                      <a:pt x="222" y="420"/>
                    </a:lnTo>
                    <a:lnTo>
                      <a:pt x="222" y="426"/>
                    </a:lnTo>
                    <a:lnTo>
                      <a:pt x="228" y="432"/>
                    </a:lnTo>
                    <a:lnTo>
                      <a:pt x="234" y="444"/>
                    </a:lnTo>
                    <a:lnTo>
                      <a:pt x="240" y="462"/>
                    </a:lnTo>
                    <a:lnTo>
                      <a:pt x="264" y="486"/>
                    </a:lnTo>
                    <a:lnTo>
                      <a:pt x="288" y="486"/>
                    </a:lnTo>
                    <a:lnTo>
                      <a:pt x="288" y="480"/>
                    </a:lnTo>
                    <a:lnTo>
                      <a:pt x="306" y="480"/>
                    </a:lnTo>
                    <a:lnTo>
                      <a:pt x="312" y="486"/>
                    </a:lnTo>
                    <a:lnTo>
                      <a:pt x="336" y="486"/>
                    </a:lnTo>
                    <a:lnTo>
                      <a:pt x="342" y="480"/>
                    </a:lnTo>
                    <a:lnTo>
                      <a:pt x="366" y="486"/>
                    </a:lnTo>
                    <a:lnTo>
                      <a:pt x="372" y="480"/>
                    </a:lnTo>
                    <a:lnTo>
                      <a:pt x="384" y="474"/>
                    </a:lnTo>
                    <a:lnTo>
                      <a:pt x="402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390" y="510"/>
                    </a:lnTo>
                    <a:lnTo>
                      <a:pt x="390" y="534"/>
                    </a:lnTo>
                    <a:lnTo>
                      <a:pt x="384" y="540"/>
                    </a:lnTo>
                    <a:lnTo>
                      <a:pt x="378" y="540"/>
                    </a:lnTo>
                    <a:lnTo>
                      <a:pt x="366" y="552"/>
                    </a:lnTo>
                    <a:lnTo>
                      <a:pt x="366" y="576"/>
                    </a:lnTo>
                    <a:lnTo>
                      <a:pt x="372" y="588"/>
                    </a:lnTo>
                    <a:lnTo>
                      <a:pt x="372" y="618"/>
                    </a:lnTo>
                    <a:lnTo>
                      <a:pt x="366" y="630"/>
                    </a:lnTo>
                    <a:lnTo>
                      <a:pt x="366" y="642"/>
                    </a:lnTo>
                    <a:lnTo>
                      <a:pt x="372" y="648"/>
                    </a:lnTo>
                    <a:lnTo>
                      <a:pt x="384" y="648"/>
                    </a:lnTo>
                    <a:lnTo>
                      <a:pt x="384" y="672"/>
                    </a:lnTo>
                    <a:lnTo>
                      <a:pt x="390" y="684"/>
                    </a:lnTo>
                    <a:lnTo>
                      <a:pt x="402" y="690"/>
                    </a:lnTo>
                    <a:lnTo>
                      <a:pt x="408" y="702"/>
                    </a:lnTo>
                    <a:lnTo>
                      <a:pt x="408" y="708"/>
                    </a:lnTo>
                    <a:lnTo>
                      <a:pt x="402" y="720"/>
                    </a:lnTo>
                    <a:lnTo>
                      <a:pt x="372" y="750"/>
                    </a:lnTo>
                    <a:lnTo>
                      <a:pt x="366" y="750"/>
                    </a:lnTo>
                    <a:lnTo>
                      <a:pt x="390" y="762"/>
                    </a:lnTo>
                    <a:lnTo>
                      <a:pt x="402" y="774"/>
                    </a:lnTo>
                    <a:lnTo>
                      <a:pt x="414" y="774"/>
                    </a:lnTo>
                    <a:lnTo>
                      <a:pt x="414" y="798"/>
                    </a:lnTo>
                    <a:lnTo>
                      <a:pt x="420" y="804"/>
                    </a:lnTo>
                    <a:lnTo>
                      <a:pt x="420" y="822"/>
                    </a:lnTo>
                    <a:lnTo>
                      <a:pt x="426" y="828"/>
                    </a:lnTo>
                    <a:lnTo>
                      <a:pt x="426" y="846"/>
                    </a:lnTo>
                    <a:lnTo>
                      <a:pt x="432" y="858"/>
                    </a:lnTo>
                    <a:lnTo>
                      <a:pt x="432" y="876"/>
                    </a:lnTo>
                    <a:lnTo>
                      <a:pt x="444" y="888"/>
                    </a:lnTo>
                    <a:lnTo>
                      <a:pt x="450" y="900"/>
                    </a:lnTo>
                    <a:lnTo>
                      <a:pt x="450" y="906"/>
                    </a:lnTo>
                    <a:lnTo>
                      <a:pt x="462" y="918"/>
                    </a:lnTo>
                    <a:lnTo>
                      <a:pt x="468" y="918"/>
                    </a:lnTo>
                    <a:lnTo>
                      <a:pt x="480" y="924"/>
                    </a:lnTo>
                    <a:lnTo>
                      <a:pt x="486" y="924"/>
                    </a:lnTo>
                    <a:lnTo>
                      <a:pt x="498" y="918"/>
                    </a:lnTo>
                    <a:lnTo>
                      <a:pt x="504" y="912"/>
                    </a:lnTo>
                    <a:lnTo>
                      <a:pt x="516" y="906"/>
                    </a:lnTo>
                    <a:lnTo>
                      <a:pt x="522" y="900"/>
                    </a:lnTo>
                    <a:lnTo>
                      <a:pt x="528" y="906"/>
                    </a:lnTo>
                    <a:lnTo>
                      <a:pt x="528" y="930"/>
                    </a:lnTo>
                    <a:lnTo>
                      <a:pt x="534" y="930"/>
                    </a:lnTo>
                    <a:lnTo>
                      <a:pt x="546" y="918"/>
                    </a:lnTo>
                    <a:lnTo>
                      <a:pt x="558" y="894"/>
                    </a:lnTo>
                    <a:lnTo>
                      <a:pt x="570" y="882"/>
                    </a:lnTo>
                    <a:lnTo>
                      <a:pt x="588" y="882"/>
                    </a:lnTo>
                    <a:lnTo>
                      <a:pt x="594" y="876"/>
                    </a:lnTo>
                    <a:lnTo>
                      <a:pt x="630" y="858"/>
                    </a:lnTo>
                    <a:lnTo>
                      <a:pt x="636" y="846"/>
                    </a:lnTo>
                    <a:lnTo>
                      <a:pt x="636" y="816"/>
                    </a:lnTo>
                    <a:lnTo>
                      <a:pt x="678" y="816"/>
                    </a:lnTo>
                    <a:lnTo>
                      <a:pt x="684" y="810"/>
                    </a:lnTo>
                    <a:lnTo>
                      <a:pt x="690" y="798"/>
                    </a:lnTo>
                    <a:lnTo>
                      <a:pt x="690" y="792"/>
                    </a:lnTo>
                    <a:lnTo>
                      <a:pt x="684" y="786"/>
                    </a:lnTo>
                    <a:lnTo>
                      <a:pt x="636" y="780"/>
                    </a:lnTo>
                    <a:lnTo>
                      <a:pt x="636" y="750"/>
                    </a:lnTo>
                    <a:lnTo>
                      <a:pt x="630" y="738"/>
                    </a:lnTo>
                    <a:lnTo>
                      <a:pt x="618" y="726"/>
                    </a:lnTo>
                    <a:lnTo>
                      <a:pt x="624" y="720"/>
                    </a:lnTo>
                    <a:lnTo>
                      <a:pt x="624" y="690"/>
                    </a:lnTo>
                    <a:lnTo>
                      <a:pt x="618" y="684"/>
                    </a:lnTo>
                    <a:lnTo>
                      <a:pt x="606" y="678"/>
                    </a:lnTo>
                    <a:lnTo>
                      <a:pt x="588" y="660"/>
                    </a:lnTo>
                    <a:lnTo>
                      <a:pt x="588" y="630"/>
                    </a:lnTo>
                    <a:lnTo>
                      <a:pt x="594" y="636"/>
                    </a:lnTo>
                    <a:lnTo>
                      <a:pt x="594" y="642"/>
                    </a:lnTo>
                    <a:lnTo>
                      <a:pt x="636" y="642"/>
                    </a:lnTo>
                    <a:lnTo>
                      <a:pt x="642" y="648"/>
                    </a:lnTo>
                    <a:lnTo>
                      <a:pt x="642" y="666"/>
                    </a:lnTo>
                    <a:lnTo>
                      <a:pt x="654" y="666"/>
                    </a:lnTo>
                    <a:lnTo>
                      <a:pt x="666" y="660"/>
                    </a:lnTo>
                    <a:lnTo>
                      <a:pt x="678" y="666"/>
                    </a:lnTo>
                    <a:lnTo>
                      <a:pt x="684" y="660"/>
                    </a:lnTo>
                    <a:lnTo>
                      <a:pt x="696" y="660"/>
                    </a:lnTo>
                    <a:lnTo>
                      <a:pt x="702" y="666"/>
                    </a:lnTo>
                    <a:lnTo>
                      <a:pt x="708" y="678"/>
                    </a:lnTo>
                    <a:lnTo>
                      <a:pt x="720" y="690"/>
                    </a:lnTo>
                    <a:lnTo>
                      <a:pt x="732" y="696"/>
                    </a:lnTo>
                    <a:lnTo>
                      <a:pt x="738" y="690"/>
                    </a:lnTo>
                    <a:lnTo>
                      <a:pt x="738" y="672"/>
                    </a:lnTo>
                    <a:lnTo>
                      <a:pt x="744" y="660"/>
                    </a:lnTo>
                    <a:lnTo>
                      <a:pt x="744" y="648"/>
                    </a:lnTo>
                    <a:lnTo>
                      <a:pt x="750" y="642"/>
                    </a:lnTo>
                    <a:lnTo>
                      <a:pt x="768" y="642"/>
                    </a:lnTo>
                    <a:lnTo>
                      <a:pt x="774" y="648"/>
                    </a:lnTo>
                    <a:lnTo>
                      <a:pt x="792" y="648"/>
                    </a:lnTo>
                    <a:lnTo>
                      <a:pt x="804" y="642"/>
                    </a:lnTo>
                    <a:lnTo>
                      <a:pt x="828" y="618"/>
                    </a:lnTo>
                    <a:lnTo>
                      <a:pt x="840" y="612"/>
                    </a:lnTo>
                    <a:lnTo>
                      <a:pt x="864" y="612"/>
                    </a:lnTo>
                    <a:lnTo>
                      <a:pt x="864" y="600"/>
                    </a:lnTo>
                    <a:lnTo>
                      <a:pt x="876" y="600"/>
                    </a:lnTo>
                    <a:lnTo>
                      <a:pt x="882" y="594"/>
                    </a:lnTo>
                    <a:lnTo>
                      <a:pt x="882" y="558"/>
                    </a:lnTo>
                    <a:lnTo>
                      <a:pt x="846" y="522"/>
                    </a:lnTo>
                    <a:lnTo>
                      <a:pt x="840" y="510"/>
                    </a:lnTo>
                    <a:lnTo>
                      <a:pt x="834" y="504"/>
                    </a:lnTo>
                    <a:lnTo>
                      <a:pt x="834" y="492"/>
                    </a:lnTo>
                    <a:lnTo>
                      <a:pt x="846" y="486"/>
                    </a:lnTo>
                    <a:lnTo>
                      <a:pt x="852" y="486"/>
                    </a:lnTo>
                    <a:lnTo>
                      <a:pt x="864" y="480"/>
                    </a:lnTo>
                    <a:lnTo>
                      <a:pt x="864" y="462"/>
                    </a:lnTo>
                    <a:lnTo>
                      <a:pt x="846" y="444"/>
                    </a:lnTo>
                    <a:lnTo>
                      <a:pt x="846" y="438"/>
                    </a:lnTo>
                    <a:lnTo>
                      <a:pt x="876" y="438"/>
                    </a:lnTo>
                    <a:lnTo>
                      <a:pt x="888" y="432"/>
                    </a:lnTo>
                    <a:lnTo>
                      <a:pt x="900" y="432"/>
                    </a:lnTo>
                    <a:lnTo>
                      <a:pt x="912" y="426"/>
                    </a:lnTo>
                    <a:lnTo>
                      <a:pt x="918" y="420"/>
                    </a:lnTo>
                    <a:lnTo>
                      <a:pt x="918" y="402"/>
                    </a:lnTo>
                    <a:lnTo>
                      <a:pt x="894" y="402"/>
                    </a:lnTo>
                    <a:lnTo>
                      <a:pt x="894" y="360"/>
                    </a:lnTo>
                    <a:lnTo>
                      <a:pt x="906" y="348"/>
                    </a:lnTo>
                    <a:lnTo>
                      <a:pt x="918" y="348"/>
                    </a:lnTo>
                    <a:lnTo>
                      <a:pt x="924" y="342"/>
                    </a:lnTo>
                    <a:lnTo>
                      <a:pt x="930" y="342"/>
                    </a:lnTo>
                    <a:lnTo>
                      <a:pt x="936" y="336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942" y="282"/>
                    </a:lnTo>
                    <a:lnTo>
                      <a:pt x="936" y="27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US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1654600" y="2481626"/>
                <a:ext cx="1270882" cy="603821"/>
              </a:xfrm>
              <a:custGeom>
                <a:avLst/>
                <a:gdLst>
                  <a:gd name="T0" fmla="*/ 2147483647 w 3918"/>
                  <a:gd name="T1" fmla="*/ 2147483647 h 1944"/>
                  <a:gd name="T2" fmla="*/ 2147483647 w 3918"/>
                  <a:gd name="T3" fmla="*/ 2147483647 h 1944"/>
                  <a:gd name="T4" fmla="*/ 2147483647 w 3918"/>
                  <a:gd name="T5" fmla="*/ 2147483647 h 1944"/>
                  <a:gd name="T6" fmla="*/ 2147483647 w 3918"/>
                  <a:gd name="T7" fmla="*/ 2147483647 h 1944"/>
                  <a:gd name="T8" fmla="*/ 2147483647 w 3918"/>
                  <a:gd name="T9" fmla="*/ 2147483647 h 1944"/>
                  <a:gd name="T10" fmla="*/ 2147483647 w 3918"/>
                  <a:gd name="T11" fmla="*/ 2147483647 h 1944"/>
                  <a:gd name="T12" fmla="*/ 2147483647 w 3918"/>
                  <a:gd name="T13" fmla="*/ 2147483647 h 1944"/>
                  <a:gd name="T14" fmla="*/ 2147483647 w 3918"/>
                  <a:gd name="T15" fmla="*/ 2147483647 h 1944"/>
                  <a:gd name="T16" fmla="*/ 2147483647 w 3918"/>
                  <a:gd name="T17" fmla="*/ 2147483647 h 1944"/>
                  <a:gd name="T18" fmla="*/ 2147483647 w 3918"/>
                  <a:gd name="T19" fmla="*/ 2147483647 h 1944"/>
                  <a:gd name="T20" fmla="*/ 2147483647 w 3918"/>
                  <a:gd name="T21" fmla="*/ 2147483647 h 1944"/>
                  <a:gd name="T22" fmla="*/ 2147483647 w 3918"/>
                  <a:gd name="T23" fmla="*/ 2147483647 h 1944"/>
                  <a:gd name="T24" fmla="*/ 2147483647 w 3918"/>
                  <a:gd name="T25" fmla="*/ 2147483647 h 1944"/>
                  <a:gd name="T26" fmla="*/ 2147483647 w 3918"/>
                  <a:gd name="T27" fmla="*/ 2147483647 h 1944"/>
                  <a:gd name="T28" fmla="*/ 2147483647 w 3918"/>
                  <a:gd name="T29" fmla="*/ 2147483647 h 1944"/>
                  <a:gd name="T30" fmla="*/ 2147483647 w 3918"/>
                  <a:gd name="T31" fmla="*/ 2147483647 h 1944"/>
                  <a:gd name="T32" fmla="*/ 2147483647 w 3918"/>
                  <a:gd name="T33" fmla="*/ 2147483647 h 1944"/>
                  <a:gd name="T34" fmla="*/ 2147483647 w 3918"/>
                  <a:gd name="T35" fmla="*/ 2147483647 h 1944"/>
                  <a:gd name="T36" fmla="*/ 2147483647 w 3918"/>
                  <a:gd name="T37" fmla="*/ 2147483647 h 1944"/>
                  <a:gd name="T38" fmla="*/ 2147483647 w 3918"/>
                  <a:gd name="T39" fmla="*/ 2147483647 h 1944"/>
                  <a:gd name="T40" fmla="*/ 2147483647 w 3918"/>
                  <a:gd name="T41" fmla="*/ 2147483647 h 1944"/>
                  <a:gd name="T42" fmla="*/ 2147483647 w 3918"/>
                  <a:gd name="T43" fmla="*/ 2147483647 h 1944"/>
                  <a:gd name="T44" fmla="*/ 2147483647 w 3918"/>
                  <a:gd name="T45" fmla="*/ 2147483647 h 1944"/>
                  <a:gd name="T46" fmla="*/ 2147483647 w 3918"/>
                  <a:gd name="T47" fmla="*/ 2147483647 h 1944"/>
                  <a:gd name="T48" fmla="*/ 2147483647 w 3918"/>
                  <a:gd name="T49" fmla="*/ 2147483647 h 1944"/>
                  <a:gd name="T50" fmla="*/ 2147483647 w 3918"/>
                  <a:gd name="T51" fmla="*/ 2147483647 h 1944"/>
                  <a:gd name="T52" fmla="*/ 2147483647 w 3918"/>
                  <a:gd name="T53" fmla="*/ 2147483647 h 1944"/>
                  <a:gd name="T54" fmla="*/ 2147483647 w 3918"/>
                  <a:gd name="T55" fmla="*/ 2147483647 h 1944"/>
                  <a:gd name="T56" fmla="*/ 2147483647 w 3918"/>
                  <a:gd name="T57" fmla="*/ 2147483647 h 1944"/>
                  <a:gd name="T58" fmla="*/ 2147483647 w 3918"/>
                  <a:gd name="T59" fmla="*/ 2147483647 h 1944"/>
                  <a:gd name="T60" fmla="*/ 2147483647 w 3918"/>
                  <a:gd name="T61" fmla="*/ 2147483647 h 1944"/>
                  <a:gd name="T62" fmla="*/ 2147483647 w 3918"/>
                  <a:gd name="T63" fmla="*/ 2147483647 h 1944"/>
                  <a:gd name="T64" fmla="*/ 2147483647 w 3918"/>
                  <a:gd name="T65" fmla="*/ 2147483647 h 1944"/>
                  <a:gd name="T66" fmla="*/ 2147483647 w 3918"/>
                  <a:gd name="T67" fmla="*/ 2147483647 h 1944"/>
                  <a:gd name="T68" fmla="*/ 2147483647 w 3918"/>
                  <a:gd name="T69" fmla="*/ 2147483647 h 1944"/>
                  <a:gd name="T70" fmla="*/ 2147483647 w 3918"/>
                  <a:gd name="T71" fmla="*/ 2147483647 h 1944"/>
                  <a:gd name="T72" fmla="*/ 2147483647 w 3918"/>
                  <a:gd name="T73" fmla="*/ 2147483647 h 1944"/>
                  <a:gd name="T74" fmla="*/ 2147483647 w 3918"/>
                  <a:gd name="T75" fmla="*/ 2147483647 h 1944"/>
                  <a:gd name="T76" fmla="*/ 2147483647 w 3918"/>
                  <a:gd name="T77" fmla="*/ 2147483647 h 1944"/>
                  <a:gd name="T78" fmla="*/ 2147483647 w 3918"/>
                  <a:gd name="T79" fmla="*/ 2147483647 h 1944"/>
                  <a:gd name="T80" fmla="*/ 2147483647 w 3918"/>
                  <a:gd name="T81" fmla="*/ 2147483647 h 1944"/>
                  <a:gd name="T82" fmla="*/ 2147483647 w 3918"/>
                  <a:gd name="T83" fmla="*/ 2147483647 h 1944"/>
                  <a:gd name="T84" fmla="*/ 2147483647 w 3918"/>
                  <a:gd name="T85" fmla="*/ 2147483647 h 1944"/>
                  <a:gd name="T86" fmla="*/ 2147483647 w 3918"/>
                  <a:gd name="T87" fmla="*/ 2147483647 h 1944"/>
                  <a:gd name="T88" fmla="*/ 2147483647 w 3918"/>
                  <a:gd name="T89" fmla="*/ 2147483647 h 1944"/>
                  <a:gd name="T90" fmla="*/ 2147483647 w 3918"/>
                  <a:gd name="T91" fmla="*/ 2147483647 h 1944"/>
                  <a:gd name="T92" fmla="*/ 2147483647 w 3918"/>
                  <a:gd name="T93" fmla="*/ 2147483647 h 1944"/>
                  <a:gd name="T94" fmla="*/ 2147483647 w 3918"/>
                  <a:gd name="T95" fmla="*/ 2147483647 h 1944"/>
                  <a:gd name="T96" fmla="*/ 2147483647 w 3918"/>
                  <a:gd name="T97" fmla="*/ 2147483647 h 1944"/>
                  <a:gd name="T98" fmla="*/ 2147483647 w 3918"/>
                  <a:gd name="T99" fmla="*/ 2147483647 h 1944"/>
                  <a:gd name="T100" fmla="*/ 2147483647 w 3918"/>
                  <a:gd name="T101" fmla="*/ 2147483647 h 1944"/>
                  <a:gd name="T102" fmla="*/ 2147483647 w 3918"/>
                  <a:gd name="T103" fmla="*/ 2147483647 h 1944"/>
                  <a:gd name="T104" fmla="*/ 2147483647 w 3918"/>
                  <a:gd name="T105" fmla="*/ 2147483647 h 1944"/>
                  <a:gd name="T106" fmla="*/ 2147483647 w 3918"/>
                  <a:gd name="T107" fmla="*/ 2147483647 h 1944"/>
                  <a:gd name="T108" fmla="*/ 2147483647 w 3918"/>
                  <a:gd name="T109" fmla="*/ 2147483647 h 1944"/>
                  <a:gd name="T110" fmla="*/ 2147483647 w 3918"/>
                  <a:gd name="T111" fmla="*/ 2147483647 h 1944"/>
                  <a:gd name="T112" fmla="*/ 2147483647 w 3918"/>
                  <a:gd name="T113" fmla="*/ 2147483647 h 1944"/>
                  <a:gd name="T114" fmla="*/ 2147483647 w 3918"/>
                  <a:gd name="T115" fmla="*/ 2147483647 h 1944"/>
                  <a:gd name="T116" fmla="*/ 2147483647 w 3918"/>
                  <a:gd name="T117" fmla="*/ 2147483647 h 1944"/>
                  <a:gd name="T118" fmla="*/ 2147483647 w 3918"/>
                  <a:gd name="T119" fmla="*/ 2147483647 h 1944"/>
                  <a:gd name="T120" fmla="*/ 2147483647 w 3918"/>
                  <a:gd name="T121" fmla="*/ 2147483647 h 1944"/>
                  <a:gd name="T122" fmla="*/ 2147483647 w 3918"/>
                  <a:gd name="T123" fmla="*/ 2147483647 h 1944"/>
                  <a:gd name="T124" fmla="*/ 2147483647 w 3918"/>
                  <a:gd name="T125" fmla="*/ 2147483647 h 19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18"/>
                  <a:gd name="T190" fmla="*/ 0 h 1944"/>
                  <a:gd name="T191" fmla="*/ 3918 w 3918"/>
                  <a:gd name="T192" fmla="*/ 1944 h 194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18" h="1944">
                    <a:moveTo>
                      <a:pt x="3858" y="168"/>
                    </a:moveTo>
                    <a:lnTo>
                      <a:pt x="3852" y="168"/>
                    </a:lnTo>
                    <a:lnTo>
                      <a:pt x="3846" y="162"/>
                    </a:lnTo>
                    <a:lnTo>
                      <a:pt x="3846" y="156"/>
                    </a:lnTo>
                    <a:lnTo>
                      <a:pt x="3840" y="150"/>
                    </a:lnTo>
                    <a:lnTo>
                      <a:pt x="3828" y="150"/>
                    </a:lnTo>
                    <a:lnTo>
                      <a:pt x="3804" y="174"/>
                    </a:lnTo>
                    <a:lnTo>
                      <a:pt x="3798" y="186"/>
                    </a:lnTo>
                    <a:lnTo>
                      <a:pt x="3756" y="210"/>
                    </a:lnTo>
                    <a:lnTo>
                      <a:pt x="3756" y="234"/>
                    </a:lnTo>
                    <a:lnTo>
                      <a:pt x="3744" y="246"/>
                    </a:lnTo>
                    <a:lnTo>
                      <a:pt x="3738" y="246"/>
                    </a:lnTo>
                    <a:lnTo>
                      <a:pt x="3726" y="258"/>
                    </a:lnTo>
                    <a:lnTo>
                      <a:pt x="3720" y="270"/>
                    </a:lnTo>
                    <a:lnTo>
                      <a:pt x="3720" y="294"/>
                    </a:lnTo>
                    <a:lnTo>
                      <a:pt x="3714" y="294"/>
                    </a:lnTo>
                    <a:lnTo>
                      <a:pt x="3708" y="288"/>
                    </a:lnTo>
                    <a:lnTo>
                      <a:pt x="3696" y="288"/>
                    </a:lnTo>
                    <a:lnTo>
                      <a:pt x="3690" y="294"/>
                    </a:lnTo>
                    <a:lnTo>
                      <a:pt x="3678" y="300"/>
                    </a:lnTo>
                    <a:lnTo>
                      <a:pt x="3666" y="312"/>
                    </a:lnTo>
                    <a:lnTo>
                      <a:pt x="3666" y="318"/>
                    </a:lnTo>
                    <a:lnTo>
                      <a:pt x="3660" y="318"/>
                    </a:lnTo>
                    <a:lnTo>
                      <a:pt x="3648" y="324"/>
                    </a:lnTo>
                    <a:lnTo>
                      <a:pt x="3630" y="324"/>
                    </a:lnTo>
                    <a:lnTo>
                      <a:pt x="3618" y="336"/>
                    </a:lnTo>
                    <a:lnTo>
                      <a:pt x="3618" y="342"/>
                    </a:lnTo>
                    <a:lnTo>
                      <a:pt x="3384" y="342"/>
                    </a:lnTo>
                    <a:lnTo>
                      <a:pt x="3372" y="354"/>
                    </a:lnTo>
                    <a:lnTo>
                      <a:pt x="3360" y="360"/>
                    </a:lnTo>
                    <a:lnTo>
                      <a:pt x="3336" y="384"/>
                    </a:lnTo>
                    <a:lnTo>
                      <a:pt x="3324" y="390"/>
                    </a:lnTo>
                    <a:lnTo>
                      <a:pt x="3312" y="402"/>
                    </a:lnTo>
                    <a:lnTo>
                      <a:pt x="3282" y="402"/>
                    </a:lnTo>
                    <a:lnTo>
                      <a:pt x="3282" y="408"/>
                    </a:lnTo>
                    <a:lnTo>
                      <a:pt x="3276" y="408"/>
                    </a:lnTo>
                    <a:lnTo>
                      <a:pt x="3282" y="414"/>
                    </a:lnTo>
                    <a:lnTo>
                      <a:pt x="3282" y="420"/>
                    </a:lnTo>
                    <a:lnTo>
                      <a:pt x="3288" y="426"/>
                    </a:lnTo>
                    <a:lnTo>
                      <a:pt x="3282" y="432"/>
                    </a:lnTo>
                    <a:lnTo>
                      <a:pt x="3282" y="438"/>
                    </a:lnTo>
                    <a:lnTo>
                      <a:pt x="3276" y="444"/>
                    </a:lnTo>
                    <a:lnTo>
                      <a:pt x="3270" y="456"/>
                    </a:lnTo>
                    <a:lnTo>
                      <a:pt x="3264" y="462"/>
                    </a:lnTo>
                    <a:lnTo>
                      <a:pt x="3264" y="468"/>
                    </a:lnTo>
                    <a:lnTo>
                      <a:pt x="3246" y="468"/>
                    </a:lnTo>
                    <a:lnTo>
                      <a:pt x="3246" y="474"/>
                    </a:lnTo>
                    <a:lnTo>
                      <a:pt x="3240" y="474"/>
                    </a:lnTo>
                    <a:lnTo>
                      <a:pt x="3228" y="480"/>
                    </a:lnTo>
                    <a:lnTo>
                      <a:pt x="3204" y="480"/>
                    </a:lnTo>
                    <a:lnTo>
                      <a:pt x="3198" y="474"/>
                    </a:lnTo>
                    <a:lnTo>
                      <a:pt x="3186" y="486"/>
                    </a:lnTo>
                    <a:lnTo>
                      <a:pt x="3162" y="486"/>
                    </a:lnTo>
                    <a:lnTo>
                      <a:pt x="3150" y="480"/>
                    </a:lnTo>
                    <a:lnTo>
                      <a:pt x="3144" y="474"/>
                    </a:lnTo>
                    <a:lnTo>
                      <a:pt x="3114" y="474"/>
                    </a:lnTo>
                    <a:lnTo>
                      <a:pt x="3096" y="486"/>
                    </a:lnTo>
                    <a:lnTo>
                      <a:pt x="3078" y="492"/>
                    </a:lnTo>
                    <a:lnTo>
                      <a:pt x="3072" y="492"/>
                    </a:lnTo>
                    <a:lnTo>
                      <a:pt x="3072" y="516"/>
                    </a:lnTo>
                    <a:lnTo>
                      <a:pt x="3066" y="522"/>
                    </a:lnTo>
                    <a:lnTo>
                      <a:pt x="3078" y="522"/>
                    </a:lnTo>
                    <a:lnTo>
                      <a:pt x="3066" y="528"/>
                    </a:lnTo>
                    <a:lnTo>
                      <a:pt x="3036" y="546"/>
                    </a:lnTo>
                    <a:lnTo>
                      <a:pt x="3000" y="564"/>
                    </a:lnTo>
                    <a:lnTo>
                      <a:pt x="2964" y="576"/>
                    </a:lnTo>
                    <a:lnTo>
                      <a:pt x="2946" y="588"/>
                    </a:lnTo>
                    <a:lnTo>
                      <a:pt x="2934" y="594"/>
                    </a:lnTo>
                    <a:lnTo>
                      <a:pt x="2928" y="594"/>
                    </a:lnTo>
                    <a:lnTo>
                      <a:pt x="2856" y="618"/>
                    </a:lnTo>
                    <a:lnTo>
                      <a:pt x="2850" y="624"/>
                    </a:lnTo>
                    <a:lnTo>
                      <a:pt x="2838" y="624"/>
                    </a:lnTo>
                    <a:lnTo>
                      <a:pt x="2826" y="630"/>
                    </a:lnTo>
                    <a:lnTo>
                      <a:pt x="2808" y="630"/>
                    </a:lnTo>
                    <a:lnTo>
                      <a:pt x="2802" y="636"/>
                    </a:lnTo>
                    <a:lnTo>
                      <a:pt x="2778" y="636"/>
                    </a:lnTo>
                    <a:lnTo>
                      <a:pt x="2772" y="630"/>
                    </a:lnTo>
                    <a:lnTo>
                      <a:pt x="2772" y="624"/>
                    </a:lnTo>
                    <a:lnTo>
                      <a:pt x="2760" y="624"/>
                    </a:lnTo>
                    <a:lnTo>
                      <a:pt x="2748" y="618"/>
                    </a:lnTo>
                    <a:lnTo>
                      <a:pt x="2736" y="606"/>
                    </a:lnTo>
                    <a:lnTo>
                      <a:pt x="2742" y="606"/>
                    </a:lnTo>
                    <a:lnTo>
                      <a:pt x="2748" y="600"/>
                    </a:lnTo>
                    <a:lnTo>
                      <a:pt x="2772" y="588"/>
                    </a:lnTo>
                    <a:lnTo>
                      <a:pt x="2772" y="582"/>
                    </a:lnTo>
                    <a:lnTo>
                      <a:pt x="2796" y="558"/>
                    </a:lnTo>
                    <a:lnTo>
                      <a:pt x="2832" y="540"/>
                    </a:lnTo>
                    <a:lnTo>
                      <a:pt x="2838" y="540"/>
                    </a:lnTo>
                    <a:lnTo>
                      <a:pt x="2844" y="534"/>
                    </a:lnTo>
                    <a:lnTo>
                      <a:pt x="2844" y="510"/>
                    </a:lnTo>
                    <a:lnTo>
                      <a:pt x="2850" y="504"/>
                    </a:lnTo>
                    <a:lnTo>
                      <a:pt x="2856" y="492"/>
                    </a:lnTo>
                    <a:lnTo>
                      <a:pt x="2850" y="486"/>
                    </a:lnTo>
                    <a:lnTo>
                      <a:pt x="2850" y="480"/>
                    </a:lnTo>
                    <a:lnTo>
                      <a:pt x="2856" y="468"/>
                    </a:lnTo>
                    <a:lnTo>
                      <a:pt x="2856" y="444"/>
                    </a:lnTo>
                    <a:lnTo>
                      <a:pt x="2862" y="432"/>
                    </a:lnTo>
                    <a:lnTo>
                      <a:pt x="2862" y="426"/>
                    </a:lnTo>
                    <a:lnTo>
                      <a:pt x="2856" y="420"/>
                    </a:lnTo>
                    <a:lnTo>
                      <a:pt x="2850" y="420"/>
                    </a:lnTo>
                    <a:lnTo>
                      <a:pt x="2844" y="426"/>
                    </a:lnTo>
                    <a:lnTo>
                      <a:pt x="2832" y="426"/>
                    </a:lnTo>
                    <a:lnTo>
                      <a:pt x="2814" y="444"/>
                    </a:lnTo>
                    <a:lnTo>
                      <a:pt x="2802" y="450"/>
                    </a:lnTo>
                    <a:lnTo>
                      <a:pt x="2796" y="456"/>
                    </a:lnTo>
                    <a:lnTo>
                      <a:pt x="2778" y="456"/>
                    </a:lnTo>
                    <a:lnTo>
                      <a:pt x="2772" y="450"/>
                    </a:lnTo>
                    <a:lnTo>
                      <a:pt x="2778" y="444"/>
                    </a:lnTo>
                    <a:lnTo>
                      <a:pt x="2784" y="432"/>
                    </a:lnTo>
                    <a:lnTo>
                      <a:pt x="2808" y="420"/>
                    </a:lnTo>
                    <a:lnTo>
                      <a:pt x="2826" y="402"/>
                    </a:lnTo>
                    <a:lnTo>
                      <a:pt x="2850" y="390"/>
                    </a:lnTo>
                    <a:lnTo>
                      <a:pt x="2856" y="384"/>
                    </a:lnTo>
                    <a:lnTo>
                      <a:pt x="2856" y="366"/>
                    </a:lnTo>
                    <a:lnTo>
                      <a:pt x="2850" y="360"/>
                    </a:lnTo>
                    <a:lnTo>
                      <a:pt x="2850" y="348"/>
                    </a:lnTo>
                    <a:lnTo>
                      <a:pt x="2856" y="348"/>
                    </a:lnTo>
                    <a:lnTo>
                      <a:pt x="2862" y="342"/>
                    </a:lnTo>
                    <a:lnTo>
                      <a:pt x="2868" y="330"/>
                    </a:lnTo>
                    <a:lnTo>
                      <a:pt x="2868" y="318"/>
                    </a:lnTo>
                    <a:lnTo>
                      <a:pt x="2862" y="312"/>
                    </a:lnTo>
                    <a:lnTo>
                      <a:pt x="2850" y="312"/>
                    </a:lnTo>
                    <a:lnTo>
                      <a:pt x="2838" y="306"/>
                    </a:lnTo>
                    <a:lnTo>
                      <a:pt x="2832" y="306"/>
                    </a:lnTo>
                    <a:lnTo>
                      <a:pt x="2826" y="294"/>
                    </a:lnTo>
                    <a:lnTo>
                      <a:pt x="2820" y="288"/>
                    </a:lnTo>
                    <a:lnTo>
                      <a:pt x="2820" y="282"/>
                    </a:lnTo>
                    <a:lnTo>
                      <a:pt x="2814" y="288"/>
                    </a:lnTo>
                    <a:lnTo>
                      <a:pt x="2808" y="288"/>
                    </a:lnTo>
                    <a:lnTo>
                      <a:pt x="2808" y="264"/>
                    </a:lnTo>
                    <a:lnTo>
                      <a:pt x="2844" y="270"/>
                    </a:lnTo>
                    <a:lnTo>
                      <a:pt x="2850" y="264"/>
                    </a:lnTo>
                    <a:lnTo>
                      <a:pt x="2850" y="246"/>
                    </a:lnTo>
                    <a:lnTo>
                      <a:pt x="2862" y="246"/>
                    </a:lnTo>
                    <a:lnTo>
                      <a:pt x="2868" y="228"/>
                    </a:lnTo>
                    <a:lnTo>
                      <a:pt x="2850" y="228"/>
                    </a:lnTo>
                    <a:lnTo>
                      <a:pt x="2844" y="240"/>
                    </a:lnTo>
                    <a:lnTo>
                      <a:pt x="2820" y="228"/>
                    </a:lnTo>
                    <a:lnTo>
                      <a:pt x="2820" y="210"/>
                    </a:lnTo>
                    <a:lnTo>
                      <a:pt x="2802" y="210"/>
                    </a:lnTo>
                    <a:lnTo>
                      <a:pt x="2790" y="216"/>
                    </a:lnTo>
                    <a:lnTo>
                      <a:pt x="2736" y="216"/>
                    </a:lnTo>
                    <a:lnTo>
                      <a:pt x="2724" y="222"/>
                    </a:lnTo>
                    <a:lnTo>
                      <a:pt x="2712" y="222"/>
                    </a:lnTo>
                    <a:lnTo>
                      <a:pt x="2700" y="228"/>
                    </a:lnTo>
                    <a:lnTo>
                      <a:pt x="2682" y="228"/>
                    </a:lnTo>
                    <a:lnTo>
                      <a:pt x="2658" y="216"/>
                    </a:lnTo>
                    <a:lnTo>
                      <a:pt x="2658" y="210"/>
                    </a:lnTo>
                    <a:lnTo>
                      <a:pt x="2652" y="204"/>
                    </a:lnTo>
                    <a:lnTo>
                      <a:pt x="2652" y="198"/>
                    </a:lnTo>
                    <a:lnTo>
                      <a:pt x="2646" y="192"/>
                    </a:lnTo>
                    <a:lnTo>
                      <a:pt x="2628" y="192"/>
                    </a:lnTo>
                    <a:lnTo>
                      <a:pt x="2622" y="198"/>
                    </a:lnTo>
                    <a:lnTo>
                      <a:pt x="2616" y="198"/>
                    </a:lnTo>
                    <a:lnTo>
                      <a:pt x="2610" y="192"/>
                    </a:lnTo>
                    <a:lnTo>
                      <a:pt x="2670" y="162"/>
                    </a:lnTo>
                    <a:lnTo>
                      <a:pt x="2658" y="150"/>
                    </a:lnTo>
                    <a:lnTo>
                      <a:pt x="2640" y="150"/>
                    </a:lnTo>
                    <a:lnTo>
                      <a:pt x="2628" y="162"/>
                    </a:lnTo>
                    <a:lnTo>
                      <a:pt x="2616" y="168"/>
                    </a:lnTo>
                    <a:lnTo>
                      <a:pt x="2610" y="174"/>
                    </a:lnTo>
                    <a:lnTo>
                      <a:pt x="2604" y="174"/>
                    </a:lnTo>
                    <a:lnTo>
                      <a:pt x="2580" y="186"/>
                    </a:lnTo>
                    <a:lnTo>
                      <a:pt x="2562" y="192"/>
                    </a:lnTo>
                    <a:lnTo>
                      <a:pt x="2538" y="204"/>
                    </a:lnTo>
                    <a:lnTo>
                      <a:pt x="2508" y="204"/>
                    </a:lnTo>
                    <a:lnTo>
                      <a:pt x="2496" y="216"/>
                    </a:lnTo>
                    <a:lnTo>
                      <a:pt x="2448" y="216"/>
                    </a:lnTo>
                    <a:lnTo>
                      <a:pt x="2448" y="210"/>
                    </a:lnTo>
                    <a:lnTo>
                      <a:pt x="2454" y="204"/>
                    </a:lnTo>
                    <a:lnTo>
                      <a:pt x="2460" y="204"/>
                    </a:lnTo>
                    <a:lnTo>
                      <a:pt x="2472" y="192"/>
                    </a:lnTo>
                    <a:lnTo>
                      <a:pt x="2460" y="192"/>
                    </a:lnTo>
                    <a:lnTo>
                      <a:pt x="2448" y="198"/>
                    </a:lnTo>
                    <a:lnTo>
                      <a:pt x="2412" y="198"/>
                    </a:lnTo>
                    <a:lnTo>
                      <a:pt x="2400" y="204"/>
                    </a:lnTo>
                    <a:lnTo>
                      <a:pt x="2394" y="210"/>
                    </a:lnTo>
                    <a:lnTo>
                      <a:pt x="2370" y="210"/>
                    </a:lnTo>
                    <a:lnTo>
                      <a:pt x="2370" y="198"/>
                    </a:lnTo>
                    <a:lnTo>
                      <a:pt x="2400" y="180"/>
                    </a:lnTo>
                    <a:lnTo>
                      <a:pt x="2442" y="168"/>
                    </a:lnTo>
                    <a:lnTo>
                      <a:pt x="2502" y="138"/>
                    </a:lnTo>
                    <a:lnTo>
                      <a:pt x="2520" y="126"/>
                    </a:lnTo>
                    <a:lnTo>
                      <a:pt x="2544" y="120"/>
                    </a:lnTo>
                    <a:lnTo>
                      <a:pt x="2574" y="114"/>
                    </a:lnTo>
                    <a:lnTo>
                      <a:pt x="2580" y="114"/>
                    </a:lnTo>
                    <a:lnTo>
                      <a:pt x="2592" y="108"/>
                    </a:lnTo>
                    <a:lnTo>
                      <a:pt x="2574" y="108"/>
                    </a:lnTo>
                    <a:lnTo>
                      <a:pt x="2562" y="102"/>
                    </a:lnTo>
                    <a:lnTo>
                      <a:pt x="2556" y="102"/>
                    </a:lnTo>
                    <a:lnTo>
                      <a:pt x="2556" y="96"/>
                    </a:lnTo>
                    <a:lnTo>
                      <a:pt x="2508" y="102"/>
                    </a:lnTo>
                    <a:lnTo>
                      <a:pt x="2508" y="84"/>
                    </a:lnTo>
                    <a:lnTo>
                      <a:pt x="2502" y="90"/>
                    </a:lnTo>
                    <a:lnTo>
                      <a:pt x="2490" y="96"/>
                    </a:lnTo>
                    <a:lnTo>
                      <a:pt x="2478" y="108"/>
                    </a:lnTo>
                    <a:lnTo>
                      <a:pt x="2466" y="108"/>
                    </a:lnTo>
                    <a:lnTo>
                      <a:pt x="2448" y="90"/>
                    </a:lnTo>
                    <a:lnTo>
                      <a:pt x="2418" y="90"/>
                    </a:lnTo>
                    <a:lnTo>
                      <a:pt x="2412" y="84"/>
                    </a:lnTo>
                    <a:lnTo>
                      <a:pt x="2412" y="78"/>
                    </a:lnTo>
                    <a:lnTo>
                      <a:pt x="2400" y="66"/>
                    </a:lnTo>
                    <a:lnTo>
                      <a:pt x="2388" y="60"/>
                    </a:lnTo>
                    <a:lnTo>
                      <a:pt x="2376" y="60"/>
                    </a:lnTo>
                    <a:lnTo>
                      <a:pt x="2364" y="72"/>
                    </a:lnTo>
                    <a:lnTo>
                      <a:pt x="2364" y="78"/>
                    </a:lnTo>
                    <a:lnTo>
                      <a:pt x="2352" y="78"/>
                    </a:lnTo>
                    <a:lnTo>
                      <a:pt x="2334" y="60"/>
                    </a:lnTo>
                    <a:lnTo>
                      <a:pt x="2322" y="60"/>
                    </a:lnTo>
                    <a:lnTo>
                      <a:pt x="2304" y="54"/>
                    </a:lnTo>
                    <a:lnTo>
                      <a:pt x="2292" y="48"/>
                    </a:lnTo>
                    <a:lnTo>
                      <a:pt x="2292" y="36"/>
                    </a:lnTo>
                    <a:lnTo>
                      <a:pt x="2298" y="24"/>
                    </a:lnTo>
                    <a:lnTo>
                      <a:pt x="2310" y="12"/>
                    </a:lnTo>
                    <a:lnTo>
                      <a:pt x="2298" y="0"/>
                    </a:lnTo>
                    <a:lnTo>
                      <a:pt x="2286" y="6"/>
                    </a:lnTo>
                    <a:lnTo>
                      <a:pt x="2280" y="12"/>
                    </a:lnTo>
                    <a:lnTo>
                      <a:pt x="2274" y="24"/>
                    </a:lnTo>
                    <a:lnTo>
                      <a:pt x="2274" y="30"/>
                    </a:lnTo>
                    <a:lnTo>
                      <a:pt x="2268" y="42"/>
                    </a:lnTo>
                    <a:lnTo>
                      <a:pt x="558" y="42"/>
                    </a:lnTo>
                    <a:lnTo>
                      <a:pt x="552" y="54"/>
                    </a:lnTo>
                    <a:lnTo>
                      <a:pt x="552" y="60"/>
                    </a:lnTo>
                    <a:lnTo>
                      <a:pt x="546" y="60"/>
                    </a:lnTo>
                    <a:lnTo>
                      <a:pt x="546" y="72"/>
                    </a:lnTo>
                    <a:lnTo>
                      <a:pt x="540" y="84"/>
                    </a:lnTo>
                    <a:lnTo>
                      <a:pt x="540" y="108"/>
                    </a:lnTo>
                    <a:lnTo>
                      <a:pt x="510" y="126"/>
                    </a:lnTo>
                    <a:lnTo>
                      <a:pt x="504" y="144"/>
                    </a:lnTo>
                    <a:lnTo>
                      <a:pt x="486" y="168"/>
                    </a:lnTo>
                    <a:lnTo>
                      <a:pt x="438" y="180"/>
                    </a:lnTo>
                    <a:lnTo>
                      <a:pt x="474" y="162"/>
                    </a:lnTo>
                    <a:lnTo>
                      <a:pt x="450" y="162"/>
                    </a:lnTo>
                    <a:lnTo>
                      <a:pt x="456" y="156"/>
                    </a:lnTo>
                    <a:lnTo>
                      <a:pt x="462" y="144"/>
                    </a:lnTo>
                    <a:lnTo>
                      <a:pt x="486" y="120"/>
                    </a:lnTo>
                    <a:lnTo>
                      <a:pt x="492" y="120"/>
                    </a:lnTo>
                    <a:lnTo>
                      <a:pt x="504" y="108"/>
                    </a:lnTo>
                    <a:lnTo>
                      <a:pt x="504" y="102"/>
                    </a:lnTo>
                    <a:lnTo>
                      <a:pt x="456" y="102"/>
                    </a:lnTo>
                    <a:lnTo>
                      <a:pt x="450" y="96"/>
                    </a:lnTo>
                    <a:lnTo>
                      <a:pt x="438" y="90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2" y="78"/>
                    </a:lnTo>
                    <a:lnTo>
                      <a:pt x="390" y="90"/>
                    </a:lnTo>
                    <a:lnTo>
                      <a:pt x="384" y="102"/>
                    </a:lnTo>
                    <a:lnTo>
                      <a:pt x="384" y="150"/>
                    </a:lnTo>
                    <a:lnTo>
                      <a:pt x="378" y="156"/>
                    </a:lnTo>
                    <a:lnTo>
                      <a:pt x="378" y="162"/>
                    </a:lnTo>
                    <a:lnTo>
                      <a:pt x="360" y="180"/>
                    </a:lnTo>
                    <a:lnTo>
                      <a:pt x="390" y="186"/>
                    </a:lnTo>
                    <a:lnTo>
                      <a:pt x="360" y="192"/>
                    </a:lnTo>
                    <a:lnTo>
                      <a:pt x="366" y="210"/>
                    </a:lnTo>
                    <a:lnTo>
                      <a:pt x="348" y="234"/>
                    </a:lnTo>
                    <a:lnTo>
                      <a:pt x="354" y="234"/>
                    </a:lnTo>
                    <a:lnTo>
                      <a:pt x="366" y="246"/>
                    </a:lnTo>
                    <a:lnTo>
                      <a:pt x="372" y="246"/>
                    </a:lnTo>
                    <a:lnTo>
                      <a:pt x="378" y="252"/>
                    </a:lnTo>
                    <a:lnTo>
                      <a:pt x="330" y="252"/>
                    </a:lnTo>
                    <a:lnTo>
                      <a:pt x="324" y="264"/>
                    </a:lnTo>
                    <a:lnTo>
                      <a:pt x="306" y="282"/>
                    </a:lnTo>
                    <a:lnTo>
                      <a:pt x="270" y="342"/>
                    </a:lnTo>
                    <a:lnTo>
                      <a:pt x="258" y="360"/>
                    </a:lnTo>
                    <a:lnTo>
                      <a:pt x="216" y="402"/>
                    </a:lnTo>
                    <a:lnTo>
                      <a:pt x="192" y="432"/>
                    </a:lnTo>
                    <a:lnTo>
                      <a:pt x="174" y="456"/>
                    </a:lnTo>
                    <a:lnTo>
                      <a:pt x="168" y="462"/>
                    </a:lnTo>
                    <a:lnTo>
                      <a:pt x="174" y="480"/>
                    </a:lnTo>
                    <a:lnTo>
                      <a:pt x="168" y="480"/>
                    </a:lnTo>
                    <a:lnTo>
                      <a:pt x="162" y="486"/>
                    </a:lnTo>
                    <a:lnTo>
                      <a:pt x="150" y="492"/>
                    </a:lnTo>
                    <a:lnTo>
                      <a:pt x="126" y="516"/>
                    </a:lnTo>
                    <a:lnTo>
                      <a:pt x="120" y="534"/>
                    </a:lnTo>
                    <a:lnTo>
                      <a:pt x="120" y="546"/>
                    </a:lnTo>
                    <a:lnTo>
                      <a:pt x="102" y="570"/>
                    </a:lnTo>
                    <a:lnTo>
                      <a:pt x="96" y="618"/>
                    </a:lnTo>
                    <a:lnTo>
                      <a:pt x="90" y="630"/>
                    </a:lnTo>
                    <a:lnTo>
                      <a:pt x="72" y="648"/>
                    </a:lnTo>
                    <a:lnTo>
                      <a:pt x="60" y="672"/>
                    </a:lnTo>
                    <a:lnTo>
                      <a:pt x="54" y="678"/>
                    </a:lnTo>
                    <a:lnTo>
                      <a:pt x="42" y="684"/>
                    </a:lnTo>
                    <a:lnTo>
                      <a:pt x="18" y="708"/>
                    </a:lnTo>
                    <a:lnTo>
                      <a:pt x="12" y="720"/>
                    </a:lnTo>
                    <a:lnTo>
                      <a:pt x="18" y="732"/>
                    </a:lnTo>
                    <a:lnTo>
                      <a:pt x="36" y="750"/>
                    </a:lnTo>
                    <a:lnTo>
                      <a:pt x="36" y="762"/>
                    </a:lnTo>
                    <a:lnTo>
                      <a:pt x="30" y="774"/>
                    </a:lnTo>
                    <a:lnTo>
                      <a:pt x="18" y="786"/>
                    </a:lnTo>
                    <a:lnTo>
                      <a:pt x="12" y="798"/>
                    </a:lnTo>
                    <a:lnTo>
                      <a:pt x="6" y="816"/>
                    </a:lnTo>
                    <a:lnTo>
                      <a:pt x="0" y="828"/>
                    </a:lnTo>
                    <a:lnTo>
                      <a:pt x="0" y="840"/>
                    </a:lnTo>
                    <a:lnTo>
                      <a:pt x="6" y="852"/>
                    </a:lnTo>
                    <a:lnTo>
                      <a:pt x="12" y="870"/>
                    </a:lnTo>
                    <a:lnTo>
                      <a:pt x="12" y="882"/>
                    </a:lnTo>
                    <a:lnTo>
                      <a:pt x="18" y="900"/>
                    </a:lnTo>
                    <a:lnTo>
                      <a:pt x="24" y="906"/>
                    </a:lnTo>
                    <a:lnTo>
                      <a:pt x="24" y="912"/>
                    </a:lnTo>
                    <a:lnTo>
                      <a:pt x="48" y="894"/>
                    </a:lnTo>
                    <a:lnTo>
                      <a:pt x="114" y="900"/>
                    </a:lnTo>
                    <a:lnTo>
                      <a:pt x="78" y="900"/>
                    </a:lnTo>
                    <a:lnTo>
                      <a:pt x="66" y="906"/>
                    </a:lnTo>
                    <a:lnTo>
                      <a:pt x="60" y="906"/>
                    </a:lnTo>
                    <a:lnTo>
                      <a:pt x="48" y="918"/>
                    </a:lnTo>
                    <a:lnTo>
                      <a:pt x="48" y="942"/>
                    </a:lnTo>
                    <a:lnTo>
                      <a:pt x="30" y="924"/>
                    </a:lnTo>
                    <a:lnTo>
                      <a:pt x="24" y="924"/>
                    </a:lnTo>
                    <a:lnTo>
                      <a:pt x="18" y="936"/>
                    </a:lnTo>
                    <a:lnTo>
                      <a:pt x="18" y="942"/>
                    </a:lnTo>
                    <a:lnTo>
                      <a:pt x="12" y="960"/>
                    </a:lnTo>
                    <a:lnTo>
                      <a:pt x="12" y="978"/>
                    </a:lnTo>
                    <a:lnTo>
                      <a:pt x="18" y="984"/>
                    </a:lnTo>
                    <a:lnTo>
                      <a:pt x="30" y="990"/>
                    </a:lnTo>
                    <a:lnTo>
                      <a:pt x="42" y="990"/>
                    </a:lnTo>
                    <a:lnTo>
                      <a:pt x="42" y="1002"/>
                    </a:lnTo>
                    <a:lnTo>
                      <a:pt x="36" y="1008"/>
                    </a:lnTo>
                    <a:lnTo>
                      <a:pt x="36" y="1014"/>
                    </a:lnTo>
                    <a:lnTo>
                      <a:pt x="18" y="1032"/>
                    </a:lnTo>
                    <a:lnTo>
                      <a:pt x="12" y="1044"/>
                    </a:lnTo>
                    <a:lnTo>
                      <a:pt x="12" y="1056"/>
                    </a:lnTo>
                    <a:lnTo>
                      <a:pt x="18" y="1068"/>
                    </a:lnTo>
                    <a:lnTo>
                      <a:pt x="24" y="1074"/>
                    </a:lnTo>
                    <a:lnTo>
                      <a:pt x="36" y="1098"/>
                    </a:lnTo>
                    <a:lnTo>
                      <a:pt x="42" y="1104"/>
                    </a:lnTo>
                    <a:lnTo>
                      <a:pt x="54" y="1128"/>
                    </a:lnTo>
                    <a:lnTo>
                      <a:pt x="60" y="1134"/>
                    </a:lnTo>
                    <a:lnTo>
                      <a:pt x="60" y="1146"/>
                    </a:lnTo>
                    <a:lnTo>
                      <a:pt x="54" y="1152"/>
                    </a:lnTo>
                    <a:lnTo>
                      <a:pt x="42" y="1176"/>
                    </a:lnTo>
                    <a:lnTo>
                      <a:pt x="36" y="1182"/>
                    </a:lnTo>
                    <a:lnTo>
                      <a:pt x="36" y="1188"/>
                    </a:lnTo>
                    <a:lnTo>
                      <a:pt x="42" y="1194"/>
                    </a:lnTo>
                    <a:lnTo>
                      <a:pt x="54" y="1194"/>
                    </a:lnTo>
                    <a:lnTo>
                      <a:pt x="72" y="1200"/>
                    </a:lnTo>
                    <a:lnTo>
                      <a:pt x="102" y="1200"/>
                    </a:lnTo>
                    <a:lnTo>
                      <a:pt x="102" y="1212"/>
                    </a:lnTo>
                    <a:lnTo>
                      <a:pt x="120" y="1230"/>
                    </a:lnTo>
                    <a:lnTo>
                      <a:pt x="132" y="1230"/>
                    </a:lnTo>
                    <a:lnTo>
                      <a:pt x="144" y="1224"/>
                    </a:lnTo>
                    <a:lnTo>
                      <a:pt x="150" y="1224"/>
                    </a:lnTo>
                    <a:lnTo>
                      <a:pt x="162" y="1218"/>
                    </a:lnTo>
                    <a:lnTo>
                      <a:pt x="168" y="1248"/>
                    </a:lnTo>
                    <a:lnTo>
                      <a:pt x="174" y="1248"/>
                    </a:lnTo>
                    <a:lnTo>
                      <a:pt x="180" y="1254"/>
                    </a:lnTo>
                    <a:lnTo>
                      <a:pt x="204" y="1266"/>
                    </a:lnTo>
                    <a:lnTo>
                      <a:pt x="216" y="1290"/>
                    </a:lnTo>
                    <a:lnTo>
                      <a:pt x="216" y="1314"/>
                    </a:lnTo>
                    <a:lnTo>
                      <a:pt x="210" y="1338"/>
                    </a:lnTo>
                    <a:lnTo>
                      <a:pt x="216" y="1344"/>
                    </a:lnTo>
                    <a:lnTo>
                      <a:pt x="360" y="1338"/>
                    </a:lnTo>
                    <a:lnTo>
                      <a:pt x="354" y="1344"/>
                    </a:lnTo>
                    <a:lnTo>
                      <a:pt x="354" y="1350"/>
                    </a:lnTo>
                    <a:lnTo>
                      <a:pt x="360" y="1350"/>
                    </a:lnTo>
                    <a:lnTo>
                      <a:pt x="570" y="1446"/>
                    </a:lnTo>
                    <a:lnTo>
                      <a:pt x="774" y="1446"/>
                    </a:lnTo>
                    <a:lnTo>
                      <a:pt x="774" y="1440"/>
                    </a:lnTo>
                    <a:lnTo>
                      <a:pt x="780" y="1428"/>
                    </a:lnTo>
                    <a:lnTo>
                      <a:pt x="780" y="1410"/>
                    </a:lnTo>
                    <a:lnTo>
                      <a:pt x="786" y="1404"/>
                    </a:lnTo>
                    <a:lnTo>
                      <a:pt x="900" y="1404"/>
                    </a:lnTo>
                    <a:lnTo>
                      <a:pt x="912" y="1416"/>
                    </a:lnTo>
                    <a:lnTo>
                      <a:pt x="912" y="1440"/>
                    </a:lnTo>
                    <a:lnTo>
                      <a:pt x="942" y="1452"/>
                    </a:lnTo>
                    <a:lnTo>
                      <a:pt x="948" y="1482"/>
                    </a:lnTo>
                    <a:lnTo>
                      <a:pt x="960" y="1482"/>
                    </a:lnTo>
                    <a:lnTo>
                      <a:pt x="972" y="1488"/>
                    </a:lnTo>
                    <a:lnTo>
                      <a:pt x="984" y="1500"/>
                    </a:lnTo>
                    <a:lnTo>
                      <a:pt x="990" y="1512"/>
                    </a:lnTo>
                    <a:lnTo>
                      <a:pt x="990" y="1554"/>
                    </a:lnTo>
                    <a:lnTo>
                      <a:pt x="984" y="1566"/>
                    </a:lnTo>
                    <a:lnTo>
                      <a:pt x="984" y="1578"/>
                    </a:lnTo>
                    <a:lnTo>
                      <a:pt x="1014" y="1608"/>
                    </a:lnTo>
                    <a:lnTo>
                      <a:pt x="1026" y="1614"/>
                    </a:lnTo>
                    <a:lnTo>
                      <a:pt x="1044" y="1626"/>
                    </a:lnTo>
                    <a:lnTo>
                      <a:pt x="1056" y="1626"/>
                    </a:lnTo>
                    <a:lnTo>
                      <a:pt x="1080" y="1614"/>
                    </a:lnTo>
                    <a:lnTo>
                      <a:pt x="1092" y="1602"/>
                    </a:lnTo>
                    <a:lnTo>
                      <a:pt x="1104" y="1578"/>
                    </a:lnTo>
                    <a:lnTo>
                      <a:pt x="1116" y="1566"/>
                    </a:lnTo>
                    <a:lnTo>
                      <a:pt x="1134" y="1566"/>
                    </a:lnTo>
                    <a:lnTo>
                      <a:pt x="1134" y="1560"/>
                    </a:lnTo>
                    <a:lnTo>
                      <a:pt x="1152" y="1566"/>
                    </a:lnTo>
                    <a:lnTo>
                      <a:pt x="1194" y="1566"/>
                    </a:lnTo>
                    <a:lnTo>
                      <a:pt x="1200" y="1578"/>
                    </a:lnTo>
                    <a:lnTo>
                      <a:pt x="1206" y="1584"/>
                    </a:lnTo>
                    <a:lnTo>
                      <a:pt x="1212" y="1596"/>
                    </a:lnTo>
                    <a:lnTo>
                      <a:pt x="1224" y="1608"/>
                    </a:lnTo>
                    <a:lnTo>
                      <a:pt x="1230" y="1620"/>
                    </a:lnTo>
                    <a:lnTo>
                      <a:pt x="1242" y="1632"/>
                    </a:lnTo>
                    <a:lnTo>
                      <a:pt x="1242" y="1656"/>
                    </a:lnTo>
                    <a:lnTo>
                      <a:pt x="1236" y="1668"/>
                    </a:lnTo>
                    <a:lnTo>
                      <a:pt x="1236" y="1680"/>
                    </a:lnTo>
                    <a:lnTo>
                      <a:pt x="1242" y="1692"/>
                    </a:lnTo>
                    <a:lnTo>
                      <a:pt x="1254" y="1698"/>
                    </a:lnTo>
                    <a:lnTo>
                      <a:pt x="1254" y="1722"/>
                    </a:lnTo>
                    <a:lnTo>
                      <a:pt x="1260" y="1728"/>
                    </a:lnTo>
                    <a:lnTo>
                      <a:pt x="1272" y="1734"/>
                    </a:lnTo>
                    <a:lnTo>
                      <a:pt x="1284" y="1746"/>
                    </a:lnTo>
                    <a:lnTo>
                      <a:pt x="1284" y="1752"/>
                    </a:lnTo>
                    <a:lnTo>
                      <a:pt x="1278" y="1758"/>
                    </a:lnTo>
                    <a:lnTo>
                      <a:pt x="1272" y="1758"/>
                    </a:lnTo>
                    <a:lnTo>
                      <a:pt x="1272" y="1794"/>
                    </a:lnTo>
                    <a:lnTo>
                      <a:pt x="1284" y="1806"/>
                    </a:lnTo>
                    <a:lnTo>
                      <a:pt x="1284" y="1836"/>
                    </a:lnTo>
                    <a:lnTo>
                      <a:pt x="1296" y="1848"/>
                    </a:lnTo>
                    <a:lnTo>
                      <a:pt x="1314" y="1854"/>
                    </a:lnTo>
                    <a:lnTo>
                      <a:pt x="1326" y="1854"/>
                    </a:lnTo>
                    <a:lnTo>
                      <a:pt x="1338" y="1866"/>
                    </a:lnTo>
                    <a:lnTo>
                      <a:pt x="1380" y="1866"/>
                    </a:lnTo>
                    <a:lnTo>
                      <a:pt x="1380" y="1872"/>
                    </a:lnTo>
                    <a:lnTo>
                      <a:pt x="1386" y="1884"/>
                    </a:lnTo>
                    <a:lnTo>
                      <a:pt x="1410" y="1884"/>
                    </a:lnTo>
                    <a:lnTo>
                      <a:pt x="1410" y="1878"/>
                    </a:lnTo>
                    <a:lnTo>
                      <a:pt x="1398" y="1806"/>
                    </a:lnTo>
                    <a:lnTo>
                      <a:pt x="1416" y="1788"/>
                    </a:lnTo>
                    <a:lnTo>
                      <a:pt x="1398" y="1776"/>
                    </a:lnTo>
                    <a:lnTo>
                      <a:pt x="1398" y="1758"/>
                    </a:lnTo>
                    <a:lnTo>
                      <a:pt x="1404" y="1764"/>
                    </a:lnTo>
                    <a:lnTo>
                      <a:pt x="1422" y="1764"/>
                    </a:lnTo>
                    <a:lnTo>
                      <a:pt x="1428" y="1758"/>
                    </a:lnTo>
                    <a:lnTo>
                      <a:pt x="1428" y="1728"/>
                    </a:lnTo>
                    <a:lnTo>
                      <a:pt x="1452" y="1722"/>
                    </a:lnTo>
                    <a:lnTo>
                      <a:pt x="1458" y="1698"/>
                    </a:lnTo>
                    <a:lnTo>
                      <a:pt x="1476" y="1704"/>
                    </a:lnTo>
                    <a:lnTo>
                      <a:pt x="1494" y="1692"/>
                    </a:lnTo>
                    <a:lnTo>
                      <a:pt x="1488" y="1668"/>
                    </a:lnTo>
                    <a:lnTo>
                      <a:pt x="1500" y="1680"/>
                    </a:lnTo>
                    <a:lnTo>
                      <a:pt x="1500" y="1668"/>
                    </a:lnTo>
                    <a:lnTo>
                      <a:pt x="1506" y="1656"/>
                    </a:lnTo>
                    <a:lnTo>
                      <a:pt x="1512" y="1650"/>
                    </a:lnTo>
                    <a:lnTo>
                      <a:pt x="1518" y="1650"/>
                    </a:lnTo>
                    <a:lnTo>
                      <a:pt x="1524" y="1656"/>
                    </a:lnTo>
                    <a:lnTo>
                      <a:pt x="1524" y="1668"/>
                    </a:lnTo>
                    <a:lnTo>
                      <a:pt x="1542" y="1668"/>
                    </a:lnTo>
                    <a:lnTo>
                      <a:pt x="1554" y="1662"/>
                    </a:lnTo>
                    <a:lnTo>
                      <a:pt x="1572" y="1656"/>
                    </a:lnTo>
                    <a:lnTo>
                      <a:pt x="1596" y="1644"/>
                    </a:lnTo>
                    <a:lnTo>
                      <a:pt x="1602" y="1638"/>
                    </a:lnTo>
                    <a:lnTo>
                      <a:pt x="1608" y="1626"/>
                    </a:lnTo>
                    <a:lnTo>
                      <a:pt x="1620" y="1620"/>
                    </a:lnTo>
                    <a:lnTo>
                      <a:pt x="1626" y="1608"/>
                    </a:lnTo>
                    <a:lnTo>
                      <a:pt x="1632" y="1602"/>
                    </a:lnTo>
                    <a:lnTo>
                      <a:pt x="1632" y="1590"/>
                    </a:lnTo>
                    <a:lnTo>
                      <a:pt x="1626" y="1584"/>
                    </a:lnTo>
                    <a:lnTo>
                      <a:pt x="1626" y="1566"/>
                    </a:lnTo>
                    <a:lnTo>
                      <a:pt x="1632" y="1566"/>
                    </a:lnTo>
                    <a:lnTo>
                      <a:pt x="1656" y="1578"/>
                    </a:lnTo>
                    <a:lnTo>
                      <a:pt x="1662" y="1584"/>
                    </a:lnTo>
                    <a:lnTo>
                      <a:pt x="1674" y="1590"/>
                    </a:lnTo>
                    <a:lnTo>
                      <a:pt x="1686" y="1590"/>
                    </a:lnTo>
                    <a:lnTo>
                      <a:pt x="1692" y="1584"/>
                    </a:lnTo>
                    <a:lnTo>
                      <a:pt x="1710" y="1548"/>
                    </a:lnTo>
                    <a:lnTo>
                      <a:pt x="1716" y="1548"/>
                    </a:lnTo>
                    <a:lnTo>
                      <a:pt x="1734" y="1566"/>
                    </a:lnTo>
                    <a:lnTo>
                      <a:pt x="1746" y="1566"/>
                    </a:lnTo>
                    <a:lnTo>
                      <a:pt x="1752" y="1560"/>
                    </a:lnTo>
                    <a:lnTo>
                      <a:pt x="1758" y="1548"/>
                    </a:lnTo>
                    <a:lnTo>
                      <a:pt x="1764" y="1542"/>
                    </a:lnTo>
                    <a:lnTo>
                      <a:pt x="1770" y="1554"/>
                    </a:lnTo>
                    <a:lnTo>
                      <a:pt x="1776" y="1560"/>
                    </a:lnTo>
                    <a:lnTo>
                      <a:pt x="1782" y="1572"/>
                    </a:lnTo>
                    <a:lnTo>
                      <a:pt x="1794" y="1578"/>
                    </a:lnTo>
                    <a:lnTo>
                      <a:pt x="1800" y="1584"/>
                    </a:lnTo>
                    <a:lnTo>
                      <a:pt x="1818" y="1584"/>
                    </a:lnTo>
                    <a:lnTo>
                      <a:pt x="1824" y="1578"/>
                    </a:lnTo>
                    <a:lnTo>
                      <a:pt x="1830" y="1566"/>
                    </a:lnTo>
                    <a:lnTo>
                      <a:pt x="1842" y="1554"/>
                    </a:lnTo>
                    <a:lnTo>
                      <a:pt x="1848" y="1554"/>
                    </a:lnTo>
                    <a:lnTo>
                      <a:pt x="1860" y="1560"/>
                    </a:lnTo>
                    <a:lnTo>
                      <a:pt x="1872" y="1572"/>
                    </a:lnTo>
                    <a:lnTo>
                      <a:pt x="1872" y="1584"/>
                    </a:lnTo>
                    <a:lnTo>
                      <a:pt x="1878" y="1596"/>
                    </a:lnTo>
                    <a:lnTo>
                      <a:pt x="1878" y="1614"/>
                    </a:lnTo>
                    <a:lnTo>
                      <a:pt x="1914" y="1614"/>
                    </a:lnTo>
                    <a:lnTo>
                      <a:pt x="1920" y="1620"/>
                    </a:lnTo>
                    <a:lnTo>
                      <a:pt x="1926" y="1620"/>
                    </a:lnTo>
                    <a:lnTo>
                      <a:pt x="1926" y="1608"/>
                    </a:lnTo>
                    <a:lnTo>
                      <a:pt x="1932" y="1602"/>
                    </a:lnTo>
                    <a:lnTo>
                      <a:pt x="1932" y="1608"/>
                    </a:lnTo>
                    <a:lnTo>
                      <a:pt x="1956" y="1632"/>
                    </a:lnTo>
                    <a:lnTo>
                      <a:pt x="1962" y="1626"/>
                    </a:lnTo>
                    <a:lnTo>
                      <a:pt x="1968" y="1614"/>
                    </a:lnTo>
                    <a:lnTo>
                      <a:pt x="1968" y="1596"/>
                    </a:lnTo>
                    <a:lnTo>
                      <a:pt x="1962" y="1584"/>
                    </a:lnTo>
                    <a:lnTo>
                      <a:pt x="1980" y="1590"/>
                    </a:lnTo>
                    <a:lnTo>
                      <a:pt x="1992" y="1608"/>
                    </a:lnTo>
                    <a:lnTo>
                      <a:pt x="2004" y="1614"/>
                    </a:lnTo>
                    <a:lnTo>
                      <a:pt x="2004" y="1626"/>
                    </a:lnTo>
                    <a:lnTo>
                      <a:pt x="2010" y="1626"/>
                    </a:lnTo>
                    <a:lnTo>
                      <a:pt x="2016" y="1632"/>
                    </a:lnTo>
                    <a:lnTo>
                      <a:pt x="2028" y="1632"/>
                    </a:lnTo>
                    <a:lnTo>
                      <a:pt x="2034" y="1626"/>
                    </a:lnTo>
                    <a:lnTo>
                      <a:pt x="2034" y="1620"/>
                    </a:lnTo>
                    <a:lnTo>
                      <a:pt x="2028" y="1608"/>
                    </a:lnTo>
                    <a:lnTo>
                      <a:pt x="2022" y="1602"/>
                    </a:lnTo>
                    <a:lnTo>
                      <a:pt x="2010" y="1596"/>
                    </a:lnTo>
                    <a:lnTo>
                      <a:pt x="2004" y="1590"/>
                    </a:lnTo>
                    <a:lnTo>
                      <a:pt x="1998" y="1578"/>
                    </a:lnTo>
                    <a:lnTo>
                      <a:pt x="2010" y="1578"/>
                    </a:lnTo>
                    <a:lnTo>
                      <a:pt x="2022" y="1566"/>
                    </a:lnTo>
                    <a:lnTo>
                      <a:pt x="2022" y="1554"/>
                    </a:lnTo>
                    <a:lnTo>
                      <a:pt x="2016" y="1548"/>
                    </a:lnTo>
                    <a:lnTo>
                      <a:pt x="1968" y="1548"/>
                    </a:lnTo>
                    <a:lnTo>
                      <a:pt x="1962" y="1542"/>
                    </a:lnTo>
                    <a:lnTo>
                      <a:pt x="1962" y="1530"/>
                    </a:lnTo>
                    <a:lnTo>
                      <a:pt x="1968" y="1524"/>
                    </a:lnTo>
                    <a:lnTo>
                      <a:pt x="1986" y="1524"/>
                    </a:lnTo>
                    <a:lnTo>
                      <a:pt x="1998" y="1530"/>
                    </a:lnTo>
                    <a:lnTo>
                      <a:pt x="2004" y="1530"/>
                    </a:lnTo>
                    <a:lnTo>
                      <a:pt x="2016" y="1536"/>
                    </a:lnTo>
                    <a:lnTo>
                      <a:pt x="2028" y="1536"/>
                    </a:lnTo>
                    <a:lnTo>
                      <a:pt x="2064" y="1518"/>
                    </a:lnTo>
                    <a:lnTo>
                      <a:pt x="2070" y="1512"/>
                    </a:lnTo>
                    <a:lnTo>
                      <a:pt x="2082" y="1512"/>
                    </a:lnTo>
                    <a:lnTo>
                      <a:pt x="2082" y="1518"/>
                    </a:lnTo>
                    <a:lnTo>
                      <a:pt x="2106" y="1518"/>
                    </a:lnTo>
                    <a:lnTo>
                      <a:pt x="2118" y="1512"/>
                    </a:lnTo>
                    <a:lnTo>
                      <a:pt x="2124" y="1512"/>
                    </a:lnTo>
                    <a:lnTo>
                      <a:pt x="2130" y="1506"/>
                    </a:lnTo>
                    <a:lnTo>
                      <a:pt x="2130" y="1500"/>
                    </a:lnTo>
                    <a:lnTo>
                      <a:pt x="2136" y="1488"/>
                    </a:lnTo>
                    <a:lnTo>
                      <a:pt x="2136" y="1482"/>
                    </a:lnTo>
                    <a:lnTo>
                      <a:pt x="2142" y="1482"/>
                    </a:lnTo>
                    <a:lnTo>
                      <a:pt x="2142" y="1488"/>
                    </a:lnTo>
                    <a:lnTo>
                      <a:pt x="2148" y="1500"/>
                    </a:lnTo>
                    <a:lnTo>
                      <a:pt x="2148" y="1524"/>
                    </a:lnTo>
                    <a:lnTo>
                      <a:pt x="2154" y="1524"/>
                    </a:lnTo>
                    <a:lnTo>
                      <a:pt x="2160" y="1518"/>
                    </a:lnTo>
                    <a:lnTo>
                      <a:pt x="2172" y="1512"/>
                    </a:lnTo>
                    <a:lnTo>
                      <a:pt x="2190" y="1512"/>
                    </a:lnTo>
                    <a:lnTo>
                      <a:pt x="2202" y="1506"/>
                    </a:lnTo>
                    <a:lnTo>
                      <a:pt x="2214" y="1506"/>
                    </a:lnTo>
                    <a:lnTo>
                      <a:pt x="2226" y="1512"/>
                    </a:lnTo>
                    <a:lnTo>
                      <a:pt x="2232" y="1524"/>
                    </a:lnTo>
                    <a:lnTo>
                      <a:pt x="2232" y="1506"/>
                    </a:lnTo>
                    <a:lnTo>
                      <a:pt x="2244" y="1506"/>
                    </a:lnTo>
                    <a:lnTo>
                      <a:pt x="2256" y="1518"/>
                    </a:lnTo>
                    <a:lnTo>
                      <a:pt x="2256" y="1530"/>
                    </a:lnTo>
                    <a:lnTo>
                      <a:pt x="2286" y="1524"/>
                    </a:lnTo>
                    <a:lnTo>
                      <a:pt x="2280" y="1536"/>
                    </a:lnTo>
                    <a:lnTo>
                      <a:pt x="2280" y="1548"/>
                    </a:lnTo>
                    <a:lnTo>
                      <a:pt x="2286" y="1554"/>
                    </a:lnTo>
                    <a:lnTo>
                      <a:pt x="2286" y="1566"/>
                    </a:lnTo>
                    <a:lnTo>
                      <a:pt x="2298" y="1578"/>
                    </a:lnTo>
                    <a:lnTo>
                      <a:pt x="2310" y="1578"/>
                    </a:lnTo>
                    <a:lnTo>
                      <a:pt x="2328" y="1572"/>
                    </a:lnTo>
                    <a:lnTo>
                      <a:pt x="2352" y="1548"/>
                    </a:lnTo>
                    <a:lnTo>
                      <a:pt x="2370" y="1542"/>
                    </a:lnTo>
                    <a:lnTo>
                      <a:pt x="2382" y="1542"/>
                    </a:lnTo>
                    <a:lnTo>
                      <a:pt x="2394" y="1548"/>
                    </a:lnTo>
                    <a:lnTo>
                      <a:pt x="2400" y="1554"/>
                    </a:lnTo>
                    <a:lnTo>
                      <a:pt x="2418" y="1590"/>
                    </a:lnTo>
                    <a:lnTo>
                      <a:pt x="2418" y="1602"/>
                    </a:lnTo>
                    <a:lnTo>
                      <a:pt x="2424" y="1608"/>
                    </a:lnTo>
                    <a:lnTo>
                      <a:pt x="2436" y="1614"/>
                    </a:lnTo>
                    <a:lnTo>
                      <a:pt x="2466" y="1614"/>
                    </a:lnTo>
                    <a:lnTo>
                      <a:pt x="2460" y="1656"/>
                    </a:lnTo>
                    <a:lnTo>
                      <a:pt x="2460" y="1662"/>
                    </a:lnTo>
                    <a:lnTo>
                      <a:pt x="2454" y="1668"/>
                    </a:lnTo>
                    <a:lnTo>
                      <a:pt x="2436" y="1704"/>
                    </a:lnTo>
                    <a:lnTo>
                      <a:pt x="2436" y="1710"/>
                    </a:lnTo>
                    <a:lnTo>
                      <a:pt x="2448" y="1722"/>
                    </a:lnTo>
                    <a:lnTo>
                      <a:pt x="2454" y="1722"/>
                    </a:lnTo>
                    <a:lnTo>
                      <a:pt x="2460" y="1734"/>
                    </a:lnTo>
                    <a:lnTo>
                      <a:pt x="2436" y="1758"/>
                    </a:lnTo>
                    <a:lnTo>
                      <a:pt x="2454" y="1806"/>
                    </a:lnTo>
                    <a:lnTo>
                      <a:pt x="2472" y="1788"/>
                    </a:lnTo>
                    <a:lnTo>
                      <a:pt x="2478" y="1788"/>
                    </a:lnTo>
                    <a:lnTo>
                      <a:pt x="2478" y="1794"/>
                    </a:lnTo>
                    <a:lnTo>
                      <a:pt x="2472" y="1800"/>
                    </a:lnTo>
                    <a:lnTo>
                      <a:pt x="2466" y="1812"/>
                    </a:lnTo>
                    <a:lnTo>
                      <a:pt x="2466" y="1818"/>
                    </a:lnTo>
                    <a:lnTo>
                      <a:pt x="2460" y="1830"/>
                    </a:lnTo>
                    <a:lnTo>
                      <a:pt x="2478" y="1830"/>
                    </a:lnTo>
                    <a:lnTo>
                      <a:pt x="2478" y="1878"/>
                    </a:lnTo>
                    <a:lnTo>
                      <a:pt x="2496" y="1878"/>
                    </a:lnTo>
                    <a:lnTo>
                      <a:pt x="2502" y="1884"/>
                    </a:lnTo>
                    <a:lnTo>
                      <a:pt x="2508" y="1884"/>
                    </a:lnTo>
                    <a:lnTo>
                      <a:pt x="2508" y="1896"/>
                    </a:lnTo>
                    <a:lnTo>
                      <a:pt x="2502" y="1908"/>
                    </a:lnTo>
                    <a:lnTo>
                      <a:pt x="2502" y="1920"/>
                    </a:lnTo>
                    <a:lnTo>
                      <a:pt x="2526" y="1944"/>
                    </a:lnTo>
                    <a:lnTo>
                      <a:pt x="2532" y="1944"/>
                    </a:lnTo>
                    <a:lnTo>
                      <a:pt x="2538" y="1938"/>
                    </a:lnTo>
                    <a:lnTo>
                      <a:pt x="2550" y="1932"/>
                    </a:lnTo>
                    <a:lnTo>
                      <a:pt x="2556" y="1932"/>
                    </a:lnTo>
                    <a:lnTo>
                      <a:pt x="2562" y="1926"/>
                    </a:lnTo>
                    <a:lnTo>
                      <a:pt x="2568" y="1914"/>
                    </a:lnTo>
                    <a:lnTo>
                      <a:pt x="2568" y="1896"/>
                    </a:lnTo>
                    <a:lnTo>
                      <a:pt x="2586" y="1896"/>
                    </a:lnTo>
                    <a:lnTo>
                      <a:pt x="2586" y="1872"/>
                    </a:lnTo>
                    <a:lnTo>
                      <a:pt x="2604" y="1836"/>
                    </a:lnTo>
                    <a:lnTo>
                      <a:pt x="2604" y="1818"/>
                    </a:lnTo>
                    <a:lnTo>
                      <a:pt x="2610" y="1806"/>
                    </a:lnTo>
                    <a:lnTo>
                      <a:pt x="2610" y="1794"/>
                    </a:lnTo>
                    <a:lnTo>
                      <a:pt x="2604" y="1782"/>
                    </a:lnTo>
                    <a:lnTo>
                      <a:pt x="2604" y="1770"/>
                    </a:lnTo>
                    <a:lnTo>
                      <a:pt x="2598" y="1752"/>
                    </a:lnTo>
                    <a:lnTo>
                      <a:pt x="2592" y="1740"/>
                    </a:lnTo>
                    <a:lnTo>
                      <a:pt x="2586" y="1722"/>
                    </a:lnTo>
                    <a:lnTo>
                      <a:pt x="2586" y="1704"/>
                    </a:lnTo>
                    <a:lnTo>
                      <a:pt x="2592" y="1686"/>
                    </a:lnTo>
                    <a:lnTo>
                      <a:pt x="2598" y="1674"/>
                    </a:lnTo>
                    <a:lnTo>
                      <a:pt x="2598" y="1644"/>
                    </a:lnTo>
                    <a:lnTo>
                      <a:pt x="2592" y="1626"/>
                    </a:lnTo>
                    <a:lnTo>
                      <a:pt x="2586" y="1614"/>
                    </a:lnTo>
                    <a:lnTo>
                      <a:pt x="2580" y="1596"/>
                    </a:lnTo>
                    <a:lnTo>
                      <a:pt x="2574" y="1584"/>
                    </a:lnTo>
                    <a:lnTo>
                      <a:pt x="2574" y="1518"/>
                    </a:lnTo>
                    <a:lnTo>
                      <a:pt x="2580" y="1488"/>
                    </a:lnTo>
                    <a:lnTo>
                      <a:pt x="2586" y="1470"/>
                    </a:lnTo>
                    <a:lnTo>
                      <a:pt x="2598" y="1452"/>
                    </a:lnTo>
                    <a:lnTo>
                      <a:pt x="2604" y="1440"/>
                    </a:lnTo>
                    <a:lnTo>
                      <a:pt x="2610" y="1422"/>
                    </a:lnTo>
                    <a:lnTo>
                      <a:pt x="2616" y="1416"/>
                    </a:lnTo>
                    <a:lnTo>
                      <a:pt x="2616" y="1410"/>
                    </a:lnTo>
                    <a:lnTo>
                      <a:pt x="2628" y="1398"/>
                    </a:lnTo>
                    <a:lnTo>
                      <a:pt x="2652" y="1380"/>
                    </a:lnTo>
                    <a:lnTo>
                      <a:pt x="2658" y="1356"/>
                    </a:lnTo>
                    <a:lnTo>
                      <a:pt x="2670" y="1368"/>
                    </a:lnTo>
                    <a:lnTo>
                      <a:pt x="2676" y="1344"/>
                    </a:lnTo>
                    <a:lnTo>
                      <a:pt x="2730" y="1344"/>
                    </a:lnTo>
                    <a:lnTo>
                      <a:pt x="2730" y="1314"/>
                    </a:lnTo>
                    <a:lnTo>
                      <a:pt x="2748" y="1320"/>
                    </a:lnTo>
                    <a:lnTo>
                      <a:pt x="2754" y="1308"/>
                    </a:lnTo>
                    <a:lnTo>
                      <a:pt x="2772" y="1308"/>
                    </a:lnTo>
                    <a:lnTo>
                      <a:pt x="2796" y="1278"/>
                    </a:lnTo>
                    <a:lnTo>
                      <a:pt x="2796" y="1272"/>
                    </a:lnTo>
                    <a:lnTo>
                      <a:pt x="2802" y="1266"/>
                    </a:lnTo>
                    <a:lnTo>
                      <a:pt x="2814" y="1242"/>
                    </a:lnTo>
                    <a:lnTo>
                      <a:pt x="2832" y="1236"/>
                    </a:lnTo>
                    <a:lnTo>
                      <a:pt x="2862" y="1236"/>
                    </a:lnTo>
                    <a:lnTo>
                      <a:pt x="2874" y="1242"/>
                    </a:lnTo>
                    <a:lnTo>
                      <a:pt x="2886" y="1242"/>
                    </a:lnTo>
                    <a:lnTo>
                      <a:pt x="2892" y="1236"/>
                    </a:lnTo>
                    <a:lnTo>
                      <a:pt x="2904" y="1212"/>
                    </a:lnTo>
                    <a:lnTo>
                      <a:pt x="2910" y="1206"/>
                    </a:lnTo>
                    <a:lnTo>
                      <a:pt x="2916" y="1194"/>
                    </a:lnTo>
                    <a:lnTo>
                      <a:pt x="2928" y="1200"/>
                    </a:lnTo>
                    <a:lnTo>
                      <a:pt x="2934" y="1176"/>
                    </a:lnTo>
                    <a:lnTo>
                      <a:pt x="3018" y="1170"/>
                    </a:lnTo>
                    <a:lnTo>
                      <a:pt x="3024" y="1146"/>
                    </a:lnTo>
                    <a:lnTo>
                      <a:pt x="2982" y="1152"/>
                    </a:lnTo>
                    <a:lnTo>
                      <a:pt x="2988" y="1146"/>
                    </a:lnTo>
                    <a:lnTo>
                      <a:pt x="3000" y="1140"/>
                    </a:lnTo>
                    <a:lnTo>
                      <a:pt x="3006" y="1140"/>
                    </a:lnTo>
                    <a:lnTo>
                      <a:pt x="3006" y="1134"/>
                    </a:lnTo>
                    <a:lnTo>
                      <a:pt x="3000" y="1128"/>
                    </a:lnTo>
                    <a:lnTo>
                      <a:pt x="2994" y="1116"/>
                    </a:lnTo>
                    <a:lnTo>
                      <a:pt x="2988" y="1110"/>
                    </a:lnTo>
                    <a:lnTo>
                      <a:pt x="3024" y="1104"/>
                    </a:lnTo>
                    <a:lnTo>
                      <a:pt x="3048" y="1116"/>
                    </a:lnTo>
                    <a:lnTo>
                      <a:pt x="3078" y="1080"/>
                    </a:lnTo>
                    <a:lnTo>
                      <a:pt x="3024" y="1074"/>
                    </a:lnTo>
                    <a:lnTo>
                      <a:pt x="3024" y="1050"/>
                    </a:lnTo>
                    <a:lnTo>
                      <a:pt x="3036" y="1062"/>
                    </a:lnTo>
                    <a:lnTo>
                      <a:pt x="3078" y="1050"/>
                    </a:lnTo>
                    <a:lnTo>
                      <a:pt x="3084" y="990"/>
                    </a:lnTo>
                    <a:lnTo>
                      <a:pt x="3054" y="1002"/>
                    </a:lnTo>
                    <a:lnTo>
                      <a:pt x="3048" y="972"/>
                    </a:lnTo>
                    <a:lnTo>
                      <a:pt x="3024" y="960"/>
                    </a:lnTo>
                    <a:lnTo>
                      <a:pt x="3072" y="978"/>
                    </a:lnTo>
                    <a:lnTo>
                      <a:pt x="3078" y="972"/>
                    </a:lnTo>
                    <a:lnTo>
                      <a:pt x="3060" y="954"/>
                    </a:lnTo>
                    <a:lnTo>
                      <a:pt x="3090" y="954"/>
                    </a:lnTo>
                    <a:lnTo>
                      <a:pt x="3084" y="948"/>
                    </a:lnTo>
                    <a:lnTo>
                      <a:pt x="3078" y="936"/>
                    </a:lnTo>
                    <a:lnTo>
                      <a:pt x="3060" y="918"/>
                    </a:lnTo>
                    <a:lnTo>
                      <a:pt x="3054" y="906"/>
                    </a:lnTo>
                    <a:lnTo>
                      <a:pt x="3054" y="894"/>
                    </a:lnTo>
                    <a:lnTo>
                      <a:pt x="3060" y="888"/>
                    </a:lnTo>
                    <a:lnTo>
                      <a:pt x="3042" y="870"/>
                    </a:lnTo>
                    <a:lnTo>
                      <a:pt x="3042" y="864"/>
                    </a:lnTo>
                    <a:lnTo>
                      <a:pt x="3048" y="864"/>
                    </a:lnTo>
                    <a:lnTo>
                      <a:pt x="3066" y="846"/>
                    </a:lnTo>
                    <a:lnTo>
                      <a:pt x="3072" y="846"/>
                    </a:lnTo>
                    <a:lnTo>
                      <a:pt x="3066" y="870"/>
                    </a:lnTo>
                    <a:lnTo>
                      <a:pt x="3096" y="894"/>
                    </a:lnTo>
                    <a:lnTo>
                      <a:pt x="3096" y="888"/>
                    </a:lnTo>
                    <a:lnTo>
                      <a:pt x="3102" y="882"/>
                    </a:lnTo>
                    <a:lnTo>
                      <a:pt x="3102" y="864"/>
                    </a:lnTo>
                    <a:lnTo>
                      <a:pt x="3108" y="852"/>
                    </a:lnTo>
                    <a:lnTo>
                      <a:pt x="3108" y="834"/>
                    </a:lnTo>
                    <a:lnTo>
                      <a:pt x="3114" y="822"/>
                    </a:lnTo>
                    <a:lnTo>
                      <a:pt x="3144" y="792"/>
                    </a:lnTo>
                    <a:lnTo>
                      <a:pt x="3156" y="786"/>
                    </a:lnTo>
                    <a:lnTo>
                      <a:pt x="3162" y="786"/>
                    </a:lnTo>
                    <a:lnTo>
                      <a:pt x="3162" y="792"/>
                    </a:lnTo>
                    <a:lnTo>
                      <a:pt x="3150" y="816"/>
                    </a:lnTo>
                    <a:lnTo>
                      <a:pt x="3132" y="834"/>
                    </a:lnTo>
                    <a:lnTo>
                      <a:pt x="3126" y="846"/>
                    </a:lnTo>
                    <a:lnTo>
                      <a:pt x="3120" y="882"/>
                    </a:lnTo>
                    <a:lnTo>
                      <a:pt x="3138" y="882"/>
                    </a:lnTo>
                    <a:lnTo>
                      <a:pt x="3138" y="894"/>
                    </a:lnTo>
                    <a:lnTo>
                      <a:pt x="3132" y="906"/>
                    </a:lnTo>
                    <a:lnTo>
                      <a:pt x="3132" y="918"/>
                    </a:lnTo>
                    <a:lnTo>
                      <a:pt x="3114" y="936"/>
                    </a:lnTo>
                    <a:lnTo>
                      <a:pt x="3102" y="960"/>
                    </a:lnTo>
                    <a:lnTo>
                      <a:pt x="3102" y="978"/>
                    </a:lnTo>
                    <a:lnTo>
                      <a:pt x="3126" y="954"/>
                    </a:lnTo>
                    <a:lnTo>
                      <a:pt x="3132" y="942"/>
                    </a:lnTo>
                    <a:lnTo>
                      <a:pt x="3144" y="930"/>
                    </a:lnTo>
                    <a:lnTo>
                      <a:pt x="3168" y="918"/>
                    </a:lnTo>
                    <a:lnTo>
                      <a:pt x="3180" y="906"/>
                    </a:lnTo>
                    <a:lnTo>
                      <a:pt x="3192" y="882"/>
                    </a:lnTo>
                    <a:lnTo>
                      <a:pt x="3192" y="798"/>
                    </a:lnTo>
                    <a:lnTo>
                      <a:pt x="3198" y="780"/>
                    </a:lnTo>
                    <a:lnTo>
                      <a:pt x="3198" y="768"/>
                    </a:lnTo>
                    <a:lnTo>
                      <a:pt x="3204" y="756"/>
                    </a:lnTo>
                    <a:lnTo>
                      <a:pt x="3210" y="756"/>
                    </a:lnTo>
                    <a:lnTo>
                      <a:pt x="3210" y="768"/>
                    </a:lnTo>
                    <a:lnTo>
                      <a:pt x="3204" y="780"/>
                    </a:lnTo>
                    <a:lnTo>
                      <a:pt x="3204" y="798"/>
                    </a:lnTo>
                    <a:lnTo>
                      <a:pt x="3210" y="798"/>
                    </a:lnTo>
                    <a:lnTo>
                      <a:pt x="3216" y="804"/>
                    </a:lnTo>
                    <a:lnTo>
                      <a:pt x="3216" y="840"/>
                    </a:lnTo>
                    <a:lnTo>
                      <a:pt x="3234" y="822"/>
                    </a:lnTo>
                    <a:lnTo>
                      <a:pt x="3240" y="810"/>
                    </a:lnTo>
                    <a:lnTo>
                      <a:pt x="3288" y="762"/>
                    </a:lnTo>
                    <a:lnTo>
                      <a:pt x="3300" y="756"/>
                    </a:lnTo>
                    <a:lnTo>
                      <a:pt x="3324" y="732"/>
                    </a:lnTo>
                    <a:lnTo>
                      <a:pt x="3324" y="726"/>
                    </a:lnTo>
                    <a:lnTo>
                      <a:pt x="3318" y="720"/>
                    </a:lnTo>
                    <a:lnTo>
                      <a:pt x="3312" y="720"/>
                    </a:lnTo>
                    <a:lnTo>
                      <a:pt x="3306" y="714"/>
                    </a:lnTo>
                    <a:lnTo>
                      <a:pt x="3306" y="702"/>
                    </a:lnTo>
                    <a:lnTo>
                      <a:pt x="3312" y="696"/>
                    </a:lnTo>
                    <a:lnTo>
                      <a:pt x="3324" y="696"/>
                    </a:lnTo>
                    <a:lnTo>
                      <a:pt x="3330" y="702"/>
                    </a:lnTo>
                    <a:lnTo>
                      <a:pt x="3360" y="702"/>
                    </a:lnTo>
                    <a:lnTo>
                      <a:pt x="3390" y="696"/>
                    </a:lnTo>
                    <a:lnTo>
                      <a:pt x="3450" y="672"/>
                    </a:lnTo>
                    <a:lnTo>
                      <a:pt x="3462" y="666"/>
                    </a:lnTo>
                    <a:lnTo>
                      <a:pt x="3444" y="660"/>
                    </a:lnTo>
                    <a:lnTo>
                      <a:pt x="3438" y="660"/>
                    </a:lnTo>
                    <a:lnTo>
                      <a:pt x="3432" y="666"/>
                    </a:lnTo>
                    <a:lnTo>
                      <a:pt x="3414" y="672"/>
                    </a:lnTo>
                    <a:lnTo>
                      <a:pt x="3402" y="672"/>
                    </a:lnTo>
                    <a:lnTo>
                      <a:pt x="3390" y="678"/>
                    </a:lnTo>
                    <a:lnTo>
                      <a:pt x="3372" y="678"/>
                    </a:lnTo>
                    <a:lnTo>
                      <a:pt x="3360" y="684"/>
                    </a:lnTo>
                    <a:lnTo>
                      <a:pt x="3348" y="684"/>
                    </a:lnTo>
                    <a:lnTo>
                      <a:pt x="3342" y="678"/>
                    </a:lnTo>
                    <a:lnTo>
                      <a:pt x="3342" y="672"/>
                    </a:lnTo>
                    <a:lnTo>
                      <a:pt x="3348" y="666"/>
                    </a:lnTo>
                    <a:lnTo>
                      <a:pt x="3354" y="654"/>
                    </a:lnTo>
                    <a:lnTo>
                      <a:pt x="3366" y="654"/>
                    </a:lnTo>
                    <a:lnTo>
                      <a:pt x="3378" y="648"/>
                    </a:lnTo>
                    <a:lnTo>
                      <a:pt x="3402" y="648"/>
                    </a:lnTo>
                    <a:lnTo>
                      <a:pt x="3492" y="642"/>
                    </a:lnTo>
                    <a:lnTo>
                      <a:pt x="3534" y="606"/>
                    </a:lnTo>
                    <a:lnTo>
                      <a:pt x="3546" y="618"/>
                    </a:lnTo>
                    <a:lnTo>
                      <a:pt x="3570" y="606"/>
                    </a:lnTo>
                    <a:lnTo>
                      <a:pt x="3570" y="642"/>
                    </a:lnTo>
                    <a:lnTo>
                      <a:pt x="3600" y="618"/>
                    </a:lnTo>
                    <a:lnTo>
                      <a:pt x="3624" y="612"/>
                    </a:lnTo>
                    <a:lnTo>
                      <a:pt x="3630" y="582"/>
                    </a:lnTo>
                    <a:lnTo>
                      <a:pt x="3618" y="570"/>
                    </a:lnTo>
                    <a:lnTo>
                      <a:pt x="3612" y="600"/>
                    </a:lnTo>
                    <a:lnTo>
                      <a:pt x="3588" y="600"/>
                    </a:lnTo>
                    <a:lnTo>
                      <a:pt x="3588" y="576"/>
                    </a:lnTo>
                    <a:lnTo>
                      <a:pt x="3570" y="552"/>
                    </a:lnTo>
                    <a:lnTo>
                      <a:pt x="3594" y="540"/>
                    </a:lnTo>
                    <a:lnTo>
                      <a:pt x="3600" y="504"/>
                    </a:lnTo>
                    <a:lnTo>
                      <a:pt x="3612" y="498"/>
                    </a:lnTo>
                    <a:lnTo>
                      <a:pt x="3618" y="486"/>
                    </a:lnTo>
                    <a:lnTo>
                      <a:pt x="3630" y="480"/>
                    </a:lnTo>
                    <a:lnTo>
                      <a:pt x="3636" y="474"/>
                    </a:lnTo>
                    <a:lnTo>
                      <a:pt x="3648" y="468"/>
                    </a:lnTo>
                    <a:lnTo>
                      <a:pt x="3654" y="456"/>
                    </a:lnTo>
                    <a:lnTo>
                      <a:pt x="3654" y="450"/>
                    </a:lnTo>
                    <a:lnTo>
                      <a:pt x="3660" y="444"/>
                    </a:lnTo>
                    <a:lnTo>
                      <a:pt x="3660" y="438"/>
                    </a:lnTo>
                    <a:lnTo>
                      <a:pt x="3690" y="444"/>
                    </a:lnTo>
                    <a:lnTo>
                      <a:pt x="3702" y="426"/>
                    </a:lnTo>
                    <a:lnTo>
                      <a:pt x="3708" y="432"/>
                    </a:lnTo>
                    <a:lnTo>
                      <a:pt x="3720" y="432"/>
                    </a:lnTo>
                    <a:lnTo>
                      <a:pt x="3726" y="426"/>
                    </a:lnTo>
                    <a:lnTo>
                      <a:pt x="3738" y="420"/>
                    </a:lnTo>
                    <a:lnTo>
                      <a:pt x="3744" y="408"/>
                    </a:lnTo>
                    <a:lnTo>
                      <a:pt x="3756" y="402"/>
                    </a:lnTo>
                    <a:lnTo>
                      <a:pt x="3774" y="384"/>
                    </a:lnTo>
                    <a:lnTo>
                      <a:pt x="3774" y="414"/>
                    </a:lnTo>
                    <a:lnTo>
                      <a:pt x="3786" y="408"/>
                    </a:lnTo>
                    <a:lnTo>
                      <a:pt x="3792" y="402"/>
                    </a:lnTo>
                    <a:lnTo>
                      <a:pt x="3828" y="384"/>
                    </a:lnTo>
                    <a:lnTo>
                      <a:pt x="3834" y="378"/>
                    </a:lnTo>
                    <a:lnTo>
                      <a:pt x="3846" y="378"/>
                    </a:lnTo>
                    <a:lnTo>
                      <a:pt x="3858" y="372"/>
                    </a:lnTo>
                    <a:lnTo>
                      <a:pt x="3876" y="372"/>
                    </a:lnTo>
                    <a:lnTo>
                      <a:pt x="3888" y="366"/>
                    </a:lnTo>
                    <a:lnTo>
                      <a:pt x="3900" y="366"/>
                    </a:lnTo>
                    <a:lnTo>
                      <a:pt x="3900" y="330"/>
                    </a:lnTo>
                    <a:lnTo>
                      <a:pt x="3876" y="330"/>
                    </a:lnTo>
                    <a:lnTo>
                      <a:pt x="3876" y="324"/>
                    </a:lnTo>
                    <a:lnTo>
                      <a:pt x="3882" y="312"/>
                    </a:lnTo>
                    <a:lnTo>
                      <a:pt x="3894" y="300"/>
                    </a:lnTo>
                    <a:lnTo>
                      <a:pt x="3888" y="294"/>
                    </a:lnTo>
                    <a:lnTo>
                      <a:pt x="3882" y="294"/>
                    </a:lnTo>
                    <a:lnTo>
                      <a:pt x="3876" y="288"/>
                    </a:lnTo>
                    <a:lnTo>
                      <a:pt x="3876" y="276"/>
                    </a:lnTo>
                    <a:lnTo>
                      <a:pt x="3888" y="252"/>
                    </a:lnTo>
                    <a:lnTo>
                      <a:pt x="3900" y="222"/>
                    </a:lnTo>
                    <a:lnTo>
                      <a:pt x="3912" y="198"/>
                    </a:lnTo>
                    <a:lnTo>
                      <a:pt x="3918" y="174"/>
                    </a:lnTo>
                    <a:lnTo>
                      <a:pt x="3918" y="168"/>
                    </a:lnTo>
                    <a:lnTo>
                      <a:pt x="3912" y="162"/>
                    </a:lnTo>
                    <a:lnTo>
                      <a:pt x="3876" y="162"/>
                    </a:lnTo>
                    <a:lnTo>
                      <a:pt x="3864" y="168"/>
                    </a:lnTo>
                    <a:lnTo>
                      <a:pt x="3858" y="168"/>
                    </a:lnTo>
                    <a:close/>
                    <a:moveTo>
                      <a:pt x="2718" y="366"/>
                    </a:moveTo>
                    <a:lnTo>
                      <a:pt x="2712" y="366"/>
                    </a:lnTo>
                    <a:lnTo>
                      <a:pt x="2712" y="354"/>
                    </a:lnTo>
                    <a:lnTo>
                      <a:pt x="2718" y="348"/>
                    </a:lnTo>
                    <a:lnTo>
                      <a:pt x="2718" y="336"/>
                    </a:lnTo>
                    <a:lnTo>
                      <a:pt x="2712" y="336"/>
                    </a:lnTo>
                    <a:lnTo>
                      <a:pt x="2700" y="342"/>
                    </a:lnTo>
                    <a:lnTo>
                      <a:pt x="2694" y="348"/>
                    </a:lnTo>
                    <a:lnTo>
                      <a:pt x="2682" y="354"/>
                    </a:lnTo>
                    <a:lnTo>
                      <a:pt x="2676" y="372"/>
                    </a:lnTo>
                    <a:lnTo>
                      <a:pt x="2664" y="366"/>
                    </a:lnTo>
                    <a:lnTo>
                      <a:pt x="2664" y="378"/>
                    </a:lnTo>
                    <a:lnTo>
                      <a:pt x="2652" y="402"/>
                    </a:lnTo>
                    <a:lnTo>
                      <a:pt x="2628" y="414"/>
                    </a:lnTo>
                    <a:lnTo>
                      <a:pt x="2628" y="426"/>
                    </a:lnTo>
                    <a:lnTo>
                      <a:pt x="2634" y="432"/>
                    </a:lnTo>
                    <a:lnTo>
                      <a:pt x="2628" y="432"/>
                    </a:lnTo>
                    <a:lnTo>
                      <a:pt x="2598" y="462"/>
                    </a:lnTo>
                    <a:lnTo>
                      <a:pt x="2598" y="468"/>
                    </a:lnTo>
                    <a:lnTo>
                      <a:pt x="2604" y="474"/>
                    </a:lnTo>
                    <a:lnTo>
                      <a:pt x="2610" y="474"/>
                    </a:lnTo>
                    <a:lnTo>
                      <a:pt x="2616" y="480"/>
                    </a:lnTo>
                    <a:lnTo>
                      <a:pt x="2616" y="492"/>
                    </a:lnTo>
                    <a:lnTo>
                      <a:pt x="2610" y="498"/>
                    </a:lnTo>
                    <a:lnTo>
                      <a:pt x="2604" y="498"/>
                    </a:lnTo>
                    <a:lnTo>
                      <a:pt x="2604" y="510"/>
                    </a:lnTo>
                    <a:lnTo>
                      <a:pt x="2592" y="534"/>
                    </a:lnTo>
                    <a:lnTo>
                      <a:pt x="2580" y="552"/>
                    </a:lnTo>
                    <a:lnTo>
                      <a:pt x="2550" y="582"/>
                    </a:lnTo>
                    <a:lnTo>
                      <a:pt x="2478" y="618"/>
                    </a:lnTo>
                    <a:lnTo>
                      <a:pt x="2484" y="588"/>
                    </a:lnTo>
                    <a:lnTo>
                      <a:pt x="2478" y="582"/>
                    </a:lnTo>
                    <a:lnTo>
                      <a:pt x="2478" y="576"/>
                    </a:lnTo>
                    <a:lnTo>
                      <a:pt x="2472" y="570"/>
                    </a:lnTo>
                    <a:lnTo>
                      <a:pt x="2472" y="564"/>
                    </a:lnTo>
                    <a:lnTo>
                      <a:pt x="2478" y="552"/>
                    </a:lnTo>
                    <a:lnTo>
                      <a:pt x="2496" y="534"/>
                    </a:lnTo>
                    <a:lnTo>
                      <a:pt x="2502" y="522"/>
                    </a:lnTo>
                    <a:lnTo>
                      <a:pt x="2502" y="516"/>
                    </a:lnTo>
                    <a:lnTo>
                      <a:pt x="2496" y="510"/>
                    </a:lnTo>
                    <a:lnTo>
                      <a:pt x="2496" y="492"/>
                    </a:lnTo>
                    <a:lnTo>
                      <a:pt x="2502" y="480"/>
                    </a:lnTo>
                    <a:lnTo>
                      <a:pt x="2508" y="474"/>
                    </a:lnTo>
                    <a:lnTo>
                      <a:pt x="2514" y="462"/>
                    </a:lnTo>
                    <a:lnTo>
                      <a:pt x="2526" y="456"/>
                    </a:lnTo>
                    <a:lnTo>
                      <a:pt x="2532" y="450"/>
                    </a:lnTo>
                    <a:lnTo>
                      <a:pt x="2532" y="432"/>
                    </a:lnTo>
                    <a:lnTo>
                      <a:pt x="2538" y="432"/>
                    </a:lnTo>
                    <a:lnTo>
                      <a:pt x="2622" y="348"/>
                    </a:lnTo>
                    <a:lnTo>
                      <a:pt x="2592" y="354"/>
                    </a:lnTo>
                    <a:lnTo>
                      <a:pt x="2580" y="360"/>
                    </a:lnTo>
                    <a:lnTo>
                      <a:pt x="2574" y="366"/>
                    </a:lnTo>
                    <a:lnTo>
                      <a:pt x="2562" y="372"/>
                    </a:lnTo>
                    <a:lnTo>
                      <a:pt x="2556" y="378"/>
                    </a:lnTo>
                    <a:lnTo>
                      <a:pt x="2550" y="378"/>
                    </a:lnTo>
                    <a:lnTo>
                      <a:pt x="2550" y="372"/>
                    </a:lnTo>
                    <a:lnTo>
                      <a:pt x="2556" y="366"/>
                    </a:lnTo>
                    <a:lnTo>
                      <a:pt x="2568" y="360"/>
                    </a:lnTo>
                    <a:lnTo>
                      <a:pt x="2592" y="336"/>
                    </a:lnTo>
                    <a:lnTo>
                      <a:pt x="2604" y="330"/>
                    </a:lnTo>
                    <a:lnTo>
                      <a:pt x="2658" y="276"/>
                    </a:lnTo>
                    <a:lnTo>
                      <a:pt x="2670" y="288"/>
                    </a:lnTo>
                    <a:lnTo>
                      <a:pt x="2682" y="276"/>
                    </a:lnTo>
                    <a:lnTo>
                      <a:pt x="2682" y="288"/>
                    </a:lnTo>
                    <a:lnTo>
                      <a:pt x="2694" y="288"/>
                    </a:lnTo>
                    <a:lnTo>
                      <a:pt x="2700" y="282"/>
                    </a:lnTo>
                    <a:lnTo>
                      <a:pt x="2700" y="270"/>
                    </a:lnTo>
                    <a:lnTo>
                      <a:pt x="2724" y="276"/>
                    </a:lnTo>
                    <a:lnTo>
                      <a:pt x="2736" y="270"/>
                    </a:lnTo>
                    <a:lnTo>
                      <a:pt x="2742" y="270"/>
                    </a:lnTo>
                    <a:lnTo>
                      <a:pt x="2754" y="264"/>
                    </a:lnTo>
                    <a:lnTo>
                      <a:pt x="2772" y="264"/>
                    </a:lnTo>
                    <a:lnTo>
                      <a:pt x="2784" y="270"/>
                    </a:lnTo>
                    <a:lnTo>
                      <a:pt x="2790" y="276"/>
                    </a:lnTo>
                    <a:lnTo>
                      <a:pt x="2796" y="288"/>
                    </a:lnTo>
                    <a:lnTo>
                      <a:pt x="2772" y="294"/>
                    </a:lnTo>
                    <a:lnTo>
                      <a:pt x="2772" y="318"/>
                    </a:lnTo>
                    <a:lnTo>
                      <a:pt x="2742" y="318"/>
                    </a:lnTo>
                    <a:lnTo>
                      <a:pt x="2736" y="324"/>
                    </a:lnTo>
                    <a:lnTo>
                      <a:pt x="2736" y="360"/>
                    </a:lnTo>
                    <a:lnTo>
                      <a:pt x="2730" y="366"/>
                    </a:lnTo>
                    <a:lnTo>
                      <a:pt x="2718" y="36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Uruguay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009951" y="4468234"/>
                <a:ext cx="119025" cy="120029"/>
              </a:xfrm>
              <a:custGeom>
                <a:avLst/>
                <a:gdLst>
                  <a:gd name="T0" fmla="*/ 2147483647 w 366"/>
                  <a:gd name="T1" fmla="*/ 2147483647 h 384"/>
                  <a:gd name="T2" fmla="*/ 2147483647 w 366"/>
                  <a:gd name="T3" fmla="*/ 2147483647 h 384"/>
                  <a:gd name="T4" fmla="*/ 2147483647 w 366"/>
                  <a:gd name="T5" fmla="*/ 2147483647 h 384"/>
                  <a:gd name="T6" fmla="*/ 2147483647 w 366"/>
                  <a:gd name="T7" fmla="*/ 2147483647 h 384"/>
                  <a:gd name="T8" fmla="*/ 2147483647 w 366"/>
                  <a:gd name="T9" fmla="*/ 2147483647 h 384"/>
                  <a:gd name="T10" fmla="*/ 2147483647 w 366"/>
                  <a:gd name="T11" fmla="*/ 2147483647 h 384"/>
                  <a:gd name="T12" fmla="*/ 2147483647 w 366"/>
                  <a:gd name="T13" fmla="*/ 2147483647 h 384"/>
                  <a:gd name="T14" fmla="*/ 2147483647 w 366"/>
                  <a:gd name="T15" fmla="*/ 2147483647 h 384"/>
                  <a:gd name="T16" fmla="*/ 2147483647 w 366"/>
                  <a:gd name="T17" fmla="*/ 2147483647 h 384"/>
                  <a:gd name="T18" fmla="*/ 2147483647 w 366"/>
                  <a:gd name="T19" fmla="*/ 2147483647 h 384"/>
                  <a:gd name="T20" fmla="*/ 2147483647 w 366"/>
                  <a:gd name="T21" fmla="*/ 2147483647 h 384"/>
                  <a:gd name="T22" fmla="*/ 2147483647 w 366"/>
                  <a:gd name="T23" fmla="*/ 2147483647 h 384"/>
                  <a:gd name="T24" fmla="*/ 2147483647 w 366"/>
                  <a:gd name="T25" fmla="*/ 2147483647 h 384"/>
                  <a:gd name="T26" fmla="*/ 2147483647 w 366"/>
                  <a:gd name="T27" fmla="*/ 2147483647 h 384"/>
                  <a:gd name="T28" fmla="*/ 2147483647 w 366"/>
                  <a:gd name="T29" fmla="*/ 2147483647 h 384"/>
                  <a:gd name="T30" fmla="*/ 2147483647 w 366"/>
                  <a:gd name="T31" fmla="*/ 2147483647 h 384"/>
                  <a:gd name="T32" fmla="*/ 2147483647 w 366"/>
                  <a:gd name="T33" fmla="*/ 2147483647 h 384"/>
                  <a:gd name="T34" fmla="*/ 2147483647 w 366"/>
                  <a:gd name="T35" fmla="*/ 2147483647 h 384"/>
                  <a:gd name="T36" fmla="*/ 2147483647 w 366"/>
                  <a:gd name="T37" fmla="*/ 2147483647 h 384"/>
                  <a:gd name="T38" fmla="*/ 2147483647 w 366"/>
                  <a:gd name="T39" fmla="*/ 2147483647 h 384"/>
                  <a:gd name="T40" fmla="*/ 2147483647 w 366"/>
                  <a:gd name="T41" fmla="*/ 2147483647 h 384"/>
                  <a:gd name="T42" fmla="*/ 2147483647 w 366"/>
                  <a:gd name="T43" fmla="*/ 2147483647 h 384"/>
                  <a:gd name="T44" fmla="*/ 2147483647 w 366"/>
                  <a:gd name="T45" fmla="*/ 0 h 384"/>
                  <a:gd name="T46" fmla="*/ 2147483647 w 366"/>
                  <a:gd name="T47" fmla="*/ 2147483647 h 384"/>
                  <a:gd name="T48" fmla="*/ 2147483647 w 366"/>
                  <a:gd name="T49" fmla="*/ 2147483647 h 384"/>
                  <a:gd name="T50" fmla="*/ 0 w 366"/>
                  <a:gd name="T51" fmla="*/ 2147483647 h 384"/>
                  <a:gd name="T52" fmla="*/ 2147483647 w 366"/>
                  <a:gd name="T53" fmla="*/ 2147483647 h 384"/>
                  <a:gd name="T54" fmla="*/ 2147483647 w 366"/>
                  <a:gd name="T55" fmla="*/ 2147483647 h 384"/>
                  <a:gd name="T56" fmla="*/ 2147483647 w 366"/>
                  <a:gd name="T57" fmla="*/ 2147483647 h 384"/>
                  <a:gd name="T58" fmla="*/ 2147483647 w 366"/>
                  <a:gd name="T59" fmla="*/ 2147483647 h 384"/>
                  <a:gd name="T60" fmla="*/ 2147483647 w 366"/>
                  <a:gd name="T61" fmla="*/ 2147483647 h 384"/>
                  <a:gd name="T62" fmla="*/ 2147483647 w 366"/>
                  <a:gd name="T63" fmla="*/ 2147483647 h 384"/>
                  <a:gd name="T64" fmla="*/ 2147483647 w 366"/>
                  <a:gd name="T65" fmla="*/ 2147483647 h 384"/>
                  <a:gd name="T66" fmla="*/ 2147483647 w 366"/>
                  <a:gd name="T67" fmla="*/ 2147483647 h 384"/>
                  <a:gd name="T68" fmla="*/ 2147483647 w 366"/>
                  <a:gd name="T69" fmla="*/ 2147483647 h 384"/>
                  <a:gd name="T70" fmla="*/ 2147483647 w 366"/>
                  <a:gd name="T71" fmla="*/ 2147483647 h 384"/>
                  <a:gd name="T72" fmla="*/ 2147483647 w 366"/>
                  <a:gd name="T73" fmla="*/ 2147483647 h 384"/>
                  <a:gd name="T74" fmla="*/ 2147483647 w 366"/>
                  <a:gd name="T75" fmla="*/ 2147483647 h 384"/>
                  <a:gd name="T76" fmla="*/ 2147483647 w 366"/>
                  <a:gd name="T77" fmla="*/ 2147483647 h 38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6"/>
                  <a:gd name="T118" fmla="*/ 0 h 384"/>
                  <a:gd name="T119" fmla="*/ 366 w 366"/>
                  <a:gd name="T120" fmla="*/ 384 h 38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6" h="384">
                    <a:moveTo>
                      <a:pt x="138" y="372"/>
                    </a:moveTo>
                    <a:lnTo>
                      <a:pt x="174" y="372"/>
                    </a:lnTo>
                    <a:lnTo>
                      <a:pt x="198" y="378"/>
                    </a:lnTo>
                    <a:lnTo>
                      <a:pt x="228" y="378"/>
                    </a:lnTo>
                    <a:lnTo>
                      <a:pt x="288" y="384"/>
                    </a:lnTo>
                    <a:lnTo>
                      <a:pt x="330" y="366"/>
                    </a:lnTo>
                    <a:lnTo>
                      <a:pt x="342" y="354"/>
                    </a:lnTo>
                    <a:lnTo>
                      <a:pt x="360" y="300"/>
                    </a:lnTo>
                    <a:lnTo>
                      <a:pt x="366" y="294"/>
                    </a:lnTo>
                    <a:lnTo>
                      <a:pt x="348" y="294"/>
                    </a:lnTo>
                    <a:lnTo>
                      <a:pt x="348" y="264"/>
                    </a:lnTo>
                    <a:lnTo>
                      <a:pt x="342" y="264"/>
                    </a:lnTo>
                    <a:lnTo>
                      <a:pt x="342" y="240"/>
                    </a:lnTo>
                    <a:lnTo>
                      <a:pt x="348" y="234"/>
                    </a:lnTo>
                    <a:lnTo>
                      <a:pt x="360" y="210"/>
                    </a:lnTo>
                    <a:lnTo>
                      <a:pt x="360" y="198"/>
                    </a:lnTo>
                    <a:lnTo>
                      <a:pt x="354" y="198"/>
                    </a:lnTo>
                    <a:lnTo>
                      <a:pt x="342" y="192"/>
                    </a:lnTo>
                    <a:lnTo>
                      <a:pt x="336" y="192"/>
                    </a:lnTo>
                    <a:lnTo>
                      <a:pt x="318" y="174"/>
                    </a:lnTo>
                    <a:lnTo>
                      <a:pt x="312" y="162"/>
                    </a:lnTo>
                    <a:lnTo>
                      <a:pt x="306" y="156"/>
                    </a:lnTo>
                    <a:lnTo>
                      <a:pt x="300" y="144"/>
                    </a:lnTo>
                    <a:lnTo>
                      <a:pt x="288" y="144"/>
                    </a:lnTo>
                    <a:lnTo>
                      <a:pt x="270" y="138"/>
                    </a:lnTo>
                    <a:lnTo>
                      <a:pt x="258" y="132"/>
                    </a:lnTo>
                    <a:lnTo>
                      <a:pt x="252" y="126"/>
                    </a:lnTo>
                    <a:lnTo>
                      <a:pt x="252" y="114"/>
                    </a:lnTo>
                    <a:lnTo>
                      <a:pt x="246" y="114"/>
                    </a:lnTo>
                    <a:lnTo>
                      <a:pt x="228" y="96"/>
                    </a:lnTo>
                    <a:lnTo>
                      <a:pt x="210" y="96"/>
                    </a:lnTo>
                    <a:lnTo>
                      <a:pt x="192" y="78"/>
                    </a:lnTo>
                    <a:lnTo>
                      <a:pt x="186" y="66"/>
                    </a:lnTo>
                    <a:lnTo>
                      <a:pt x="174" y="60"/>
                    </a:lnTo>
                    <a:lnTo>
                      <a:pt x="168" y="60"/>
                    </a:lnTo>
                    <a:lnTo>
                      <a:pt x="156" y="72"/>
                    </a:lnTo>
                    <a:lnTo>
                      <a:pt x="156" y="78"/>
                    </a:lnTo>
                    <a:lnTo>
                      <a:pt x="144" y="78"/>
                    </a:lnTo>
                    <a:lnTo>
                      <a:pt x="144" y="66"/>
                    </a:lnTo>
                    <a:lnTo>
                      <a:pt x="132" y="54"/>
                    </a:lnTo>
                    <a:lnTo>
                      <a:pt x="126" y="42"/>
                    </a:lnTo>
                    <a:lnTo>
                      <a:pt x="120" y="36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78" y="6"/>
                    </a:lnTo>
                    <a:lnTo>
                      <a:pt x="72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18" y="1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6" y="72"/>
                    </a:lnTo>
                    <a:lnTo>
                      <a:pt x="6" y="108"/>
                    </a:lnTo>
                    <a:lnTo>
                      <a:pt x="30" y="126"/>
                    </a:lnTo>
                    <a:lnTo>
                      <a:pt x="12" y="126"/>
                    </a:lnTo>
                    <a:lnTo>
                      <a:pt x="0" y="138"/>
                    </a:lnTo>
                    <a:lnTo>
                      <a:pt x="6" y="144"/>
                    </a:lnTo>
                    <a:lnTo>
                      <a:pt x="12" y="156"/>
                    </a:lnTo>
                    <a:lnTo>
                      <a:pt x="24" y="168"/>
                    </a:lnTo>
                    <a:lnTo>
                      <a:pt x="12" y="186"/>
                    </a:lnTo>
                    <a:lnTo>
                      <a:pt x="18" y="192"/>
                    </a:lnTo>
                    <a:lnTo>
                      <a:pt x="24" y="204"/>
                    </a:lnTo>
                    <a:lnTo>
                      <a:pt x="36" y="210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36" y="228"/>
                    </a:lnTo>
                    <a:lnTo>
                      <a:pt x="30" y="234"/>
                    </a:lnTo>
                    <a:lnTo>
                      <a:pt x="6" y="234"/>
                    </a:lnTo>
                    <a:lnTo>
                      <a:pt x="6" y="282"/>
                    </a:lnTo>
                    <a:lnTo>
                      <a:pt x="36" y="318"/>
                    </a:lnTo>
                    <a:lnTo>
                      <a:pt x="42" y="318"/>
                    </a:lnTo>
                    <a:lnTo>
                      <a:pt x="54" y="324"/>
                    </a:lnTo>
                    <a:lnTo>
                      <a:pt x="78" y="348"/>
                    </a:lnTo>
                    <a:lnTo>
                      <a:pt x="90" y="354"/>
                    </a:lnTo>
                    <a:lnTo>
                      <a:pt x="126" y="354"/>
                    </a:lnTo>
                    <a:lnTo>
                      <a:pt x="138" y="37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United Kingdom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164367" y="2213397"/>
                <a:ext cx="188136" cy="255981"/>
              </a:xfrm>
              <a:custGeom>
                <a:avLst/>
                <a:gdLst>
                  <a:gd name="T0" fmla="*/ 2147483647 w 576"/>
                  <a:gd name="T1" fmla="*/ 2147483647 h 822"/>
                  <a:gd name="T2" fmla="*/ 2147483647 w 576"/>
                  <a:gd name="T3" fmla="*/ 2147483647 h 822"/>
                  <a:gd name="T4" fmla="*/ 2147483647 w 576"/>
                  <a:gd name="T5" fmla="*/ 2147483647 h 822"/>
                  <a:gd name="T6" fmla="*/ 2147483647 w 576"/>
                  <a:gd name="T7" fmla="*/ 2147483647 h 822"/>
                  <a:gd name="T8" fmla="*/ 2147483647 w 576"/>
                  <a:gd name="T9" fmla="*/ 2147483647 h 822"/>
                  <a:gd name="T10" fmla="*/ 2147483647 w 576"/>
                  <a:gd name="T11" fmla="*/ 2147483647 h 822"/>
                  <a:gd name="T12" fmla="*/ 2147483647 w 576"/>
                  <a:gd name="T13" fmla="*/ 2147483647 h 822"/>
                  <a:gd name="T14" fmla="*/ 2147483647 w 576"/>
                  <a:gd name="T15" fmla="*/ 0 h 822"/>
                  <a:gd name="T16" fmla="*/ 2147483647 w 576"/>
                  <a:gd name="T17" fmla="*/ 0 h 822"/>
                  <a:gd name="T18" fmla="*/ 2147483647 w 576"/>
                  <a:gd name="T19" fmla="*/ 2147483647 h 822"/>
                  <a:gd name="T20" fmla="*/ 2147483647 w 576"/>
                  <a:gd name="T21" fmla="*/ 2147483647 h 822"/>
                  <a:gd name="T22" fmla="*/ 2147483647 w 576"/>
                  <a:gd name="T23" fmla="*/ 2147483647 h 822"/>
                  <a:gd name="T24" fmla="*/ 2147483647 w 576"/>
                  <a:gd name="T25" fmla="*/ 2147483647 h 822"/>
                  <a:gd name="T26" fmla="*/ 2147483647 w 576"/>
                  <a:gd name="T27" fmla="*/ 2147483647 h 822"/>
                  <a:gd name="T28" fmla="*/ 2147483647 w 576"/>
                  <a:gd name="T29" fmla="*/ 2147483647 h 822"/>
                  <a:gd name="T30" fmla="*/ 2147483647 w 576"/>
                  <a:gd name="T31" fmla="*/ 2147483647 h 822"/>
                  <a:gd name="T32" fmla="*/ 2147483647 w 576"/>
                  <a:gd name="T33" fmla="*/ 2147483647 h 822"/>
                  <a:gd name="T34" fmla="*/ 2147483647 w 576"/>
                  <a:gd name="T35" fmla="*/ 2147483647 h 822"/>
                  <a:gd name="T36" fmla="*/ 2147483647 w 576"/>
                  <a:gd name="T37" fmla="*/ 2147483647 h 822"/>
                  <a:gd name="T38" fmla="*/ 2147483647 w 576"/>
                  <a:gd name="T39" fmla="*/ 2147483647 h 822"/>
                  <a:gd name="T40" fmla="*/ 2147483647 w 576"/>
                  <a:gd name="T41" fmla="*/ 2147483647 h 822"/>
                  <a:gd name="T42" fmla="*/ 2147483647 w 576"/>
                  <a:gd name="T43" fmla="*/ 2147483647 h 822"/>
                  <a:gd name="T44" fmla="*/ 2147483647 w 576"/>
                  <a:gd name="T45" fmla="*/ 2147483647 h 822"/>
                  <a:gd name="T46" fmla="*/ 2147483647 w 576"/>
                  <a:gd name="T47" fmla="*/ 2147483647 h 822"/>
                  <a:gd name="T48" fmla="*/ 2147483647 w 576"/>
                  <a:gd name="T49" fmla="*/ 2147483647 h 822"/>
                  <a:gd name="T50" fmla="*/ 2147483647 w 576"/>
                  <a:gd name="T51" fmla="*/ 2147483647 h 822"/>
                  <a:gd name="T52" fmla="*/ 2147483647 w 576"/>
                  <a:gd name="T53" fmla="*/ 2147483647 h 822"/>
                  <a:gd name="T54" fmla="*/ 2147483647 w 576"/>
                  <a:gd name="T55" fmla="*/ 2147483647 h 822"/>
                  <a:gd name="T56" fmla="*/ 2147483647 w 576"/>
                  <a:gd name="T57" fmla="*/ 2147483647 h 822"/>
                  <a:gd name="T58" fmla="*/ 2147483647 w 576"/>
                  <a:gd name="T59" fmla="*/ 2147483647 h 822"/>
                  <a:gd name="T60" fmla="*/ 2147483647 w 576"/>
                  <a:gd name="T61" fmla="*/ 2147483647 h 822"/>
                  <a:gd name="T62" fmla="*/ 2147483647 w 576"/>
                  <a:gd name="T63" fmla="*/ 2147483647 h 822"/>
                  <a:gd name="T64" fmla="*/ 2147483647 w 576"/>
                  <a:gd name="T65" fmla="*/ 2147483647 h 822"/>
                  <a:gd name="T66" fmla="*/ 2147483647 w 576"/>
                  <a:gd name="T67" fmla="*/ 2147483647 h 822"/>
                  <a:gd name="T68" fmla="*/ 2147483647 w 576"/>
                  <a:gd name="T69" fmla="*/ 2147483647 h 822"/>
                  <a:gd name="T70" fmla="*/ 2147483647 w 576"/>
                  <a:gd name="T71" fmla="*/ 2147483647 h 822"/>
                  <a:gd name="T72" fmla="*/ 2147483647 w 576"/>
                  <a:gd name="T73" fmla="*/ 2147483647 h 822"/>
                  <a:gd name="T74" fmla="*/ 2147483647 w 576"/>
                  <a:gd name="T75" fmla="*/ 2147483647 h 822"/>
                  <a:gd name="T76" fmla="*/ 2147483647 w 576"/>
                  <a:gd name="T77" fmla="*/ 2147483647 h 822"/>
                  <a:gd name="T78" fmla="*/ 2147483647 w 576"/>
                  <a:gd name="T79" fmla="*/ 2147483647 h 822"/>
                  <a:gd name="T80" fmla="*/ 2147483647 w 576"/>
                  <a:gd name="T81" fmla="*/ 2147483647 h 822"/>
                  <a:gd name="T82" fmla="*/ 2147483647 w 576"/>
                  <a:gd name="T83" fmla="*/ 2147483647 h 822"/>
                  <a:gd name="T84" fmla="*/ 2147483647 w 576"/>
                  <a:gd name="T85" fmla="*/ 2147483647 h 822"/>
                  <a:gd name="T86" fmla="*/ 2147483647 w 576"/>
                  <a:gd name="T87" fmla="*/ 2147483647 h 822"/>
                  <a:gd name="T88" fmla="*/ 2147483647 w 576"/>
                  <a:gd name="T89" fmla="*/ 2147483647 h 822"/>
                  <a:gd name="T90" fmla="*/ 2147483647 w 576"/>
                  <a:gd name="T91" fmla="*/ 2147483647 h 822"/>
                  <a:gd name="T92" fmla="*/ 2147483647 w 576"/>
                  <a:gd name="T93" fmla="*/ 2147483647 h 822"/>
                  <a:gd name="T94" fmla="*/ 2147483647 w 576"/>
                  <a:gd name="T95" fmla="*/ 2147483647 h 822"/>
                  <a:gd name="T96" fmla="*/ 2147483647 w 576"/>
                  <a:gd name="T97" fmla="*/ 2147483647 h 822"/>
                  <a:gd name="T98" fmla="*/ 2147483647 w 576"/>
                  <a:gd name="T99" fmla="*/ 2147483647 h 822"/>
                  <a:gd name="T100" fmla="*/ 2147483647 w 576"/>
                  <a:gd name="T101" fmla="*/ 2147483647 h 822"/>
                  <a:gd name="T102" fmla="*/ 2147483647 w 576"/>
                  <a:gd name="T103" fmla="*/ 2147483647 h 822"/>
                  <a:gd name="T104" fmla="*/ 2147483647 w 576"/>
                  <a:gd name="T105" fmla="*/ 2147483647 h 822"/>
                  <a:gd name="T106" fmla="*/ 2147483647 w 576"/>
                  <a:gd name="T107" fmla="*/ 2147483647 h 822"/>
                  <a:gd name="T108" fmla="*/ 2147483647 w 576"/>
                  <a:gd name="T109" fmla="*/ 2147483647 h 822"/>
                  <a:gd name="T110" fmla="*/ 2147483647 w 576"/>
                  <a:gd name="T111" fmla="*/ 2147483647 h 822"/>
                  <a:gd name="T112" fmla="*/ 2147483647 w 576"/>
                  <a:gd name="T113" fmla="*/ 2147483647 h 822"/>
                  <a:gd name="T114" fmla="*/ 2147483647 w 576"/>
                  <a:gd name="T115" fmla="*/ 2147483647 h 822"/>
                  <a:gd name="T116" fmla="*/ 2147483647 w 576"/>
                  <a:gd name="T117" fmla="*/ 2147483647 h 822"/>
                  <a:gd name="T118" fmla="*/ 2147483647 w 576"/>
                  <a:gd name="T119" fmla="*/ 2147483647 h 822"/>
                  <a:gd name="T120" fmla="*/ 2147483647 w 576"/>
                  <a:gd name="T121" fmla="*/ 2147483647 h 822"/>
                  <a:gd name="T122" fmla="*/ 2147483647 w 576"/>
                  <a:gd name="T123" fmla="*/ 2147483647 h 82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6"/>
                  <a:gd name="T187" fmla="*/ 0 h 822"/>
                  <a:gd name="T188" fmla="*/ 576 w 576"/>
                  <a:gd name="T189" fmla="*/ 822 h 82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6" h="822">
                    <a:moveTo>
                      <a:pt x="162" y="378"/>
                    </a:moveTo>
                    <a:lnTo>
                      <a:pt x="156" y="378"/>
                    </a:lnTo>
                    <a:lnTo>
                      <a:pt x="150" y="384"/>
                    </a:lnTo>
                    <a:lnTo>
                      <a:pt x="150" y="396"/>
                    </a:lnTo>
                    <a:lnTo>
                      <a:pt x="144" y="414"/>
                    </a:lnTo>
                    <a:lnTo>
                      <a:pt x="156" y="402"/>
                    </a:lnTo>
                    <a:lnTo>
                      <a:pt x="162" y="390"/>
                    </a:lnTo>
                    <a:lnTo>
                      <a:pt x="162" y="378"/>
                    </a:lnTo>
                    <a:close/>
                    <a:moveTo>
                      <a:pt x="132" y="312"/>
                    </a:moveTo>
                    <a:lnTo>
                      <a:pt x="126" y="312"/>
                    </a:lnTo>
                    <a:lnTo>
                      <a:pt x="126" y="336"/>
                    </a:lnTo>
                    <a:lnTo>
                      <a:pt x="132" y="336"/>
                    </a:lnTo>
                    <a:lnTo>
                      <a:pt x="138" y="330"/>
                    </a:lnTo>
                    <a:lnTo>
                      <a:pt x="150" y="330"/>
                    </a:lnTo>
                    <a:lnTo>
                      <a:pt x="144" y="318"/>
                    </a:lnTo>
                    <a:lnTo>
                      <a:pt x="138" y="312"/>
                    </a:lnTo>
                    <a:lnTo>
                      <a:pt x="132" y="312"/>
                    </a:lnTo>
                    <a:close/>
                    <a:moveTo>
                      <a:pt x="114" y="390"/>
                    </a:moveTo>
                    <a:lnTo>
                      <a:pt x="126" y="390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32" y="366"/>
                    </a:lnTo>
                    <a:lnTo>
                      <a:pt x="120" y="366"/>
                    </a:lnTo>
                    <a:lnTo>
                      <a:pt x="114" y="372"/>
                    </a:lnTo>
                    <a:lnTo>
                      <a:pt x="108" y="384"/>
                    </a:lnTo>
                    <a:lnTo>
                      <a:pt x="108" y="390"/>
                    </a:lnTo>
                    <a:lnTo>
                      <a:pt x="114" y="390"/>
                    </a:lnTo>
                    <a:close/>
                    <a:moveTo>
                      <a:pt x="330" y="120"/>
                    </a:moveTo>
                    <a:lnTo>
                      <a:pt x="324" y="120"/>
                    </a:lnTo>
                    <a:lnTo>
                      <a:pt x="318" y="126"/>
                    </a:lnTo>
                    <a:lnTo>
                      <a:pt x="318" y="138"/>
                    </a:lnTo>
                    <a:lnTo>
                      <a:pt x="330" y="138"/>
                    </a:lnTo>
                    <a:lnTo>
                      <a:pt x="336" y="126"/>
                    </a:lnTo>
                    <a:lnTo>
                      <a:pt x="330" y="120"/>
                    </a:lnTo>
                    <a:close/>
                    <a:moveTo>
                      <a:pt x="138" y="258"/>
                    </a:moveTo>
                    <a:lnTo>
                      <a:pt x="138" y="234"/>
                    </a:lnTo>
                    <a:lnTo>
                      <a:pt x="126" y="234"/>
                    </a:lnTo>
                    <a:lnTo>
                      <a:pt x="120" y="240"/>
                    </a:lnTo>
                    <a:lnTo>
                      <a:pt x="120" y="246"/>
                    </a:lnTo>
                    <a:lnTo>
                      <a:pt x="126" y="252"/>
                    </a:lnTo>
                    <a:lnTo>
                      <a:pt x="108" y="252"/>
                    </a:lnTo>
                    <a:lnTo>
                      <a:pt x="108" y="258"/>
                    </a:lnTo>
                    <a:lnTo>
                      <a:pt x="114" y="264"/>
                    </a:lnTo>
                    <a:lnTo>
                      <a:pt x="120" y="264"/>
                    </a:lnTo>
                    <a:lnTo>
                      <a:pt x="126" y="270"/>
                    </a:lnTo>
                    <a:lnTo>
                      <a:pt x="150" y="270"/>
                    </a:lnTo>
                    <a:lnTo>
                      <a:pt x="138" y="258"/>
                    </a:lnTo>
                    <a:close/>
                    <a:moveTo>
                      <a:pt x="474" y="0"/>
                    </a:moveTo>
                    <a:lnTo>
                      <a:pt x="468" y="0"/>
                    </a:lnTo>
                    <a:lnTo>
                      <a:pt x="456" y="12"/>
                    </a:lnTo>
                    <a:lnTo>
                      <a:pt x="474" y="12"/>
                    </a:lnTo>
                    <a:lnTo>
                      <a:pt x="474" y="6"/>
                    </a:lnTo>
                    <a:lnTo>
                      <a:pt x="480" y="0"/>
                    </a:lnTo>
                    <a:lnTo>
                      <a:pt x="474" y="0"/>
                    </a:lnTo>
                    <a:close/>
                    <a:moveTo>
                      <a:pt x="432" y="48"/>
                    </a:moveTo>
                    <a:lnTo>
                      <a:pt x="432" y="66"/>
                    </a:lnTo>
                    <a:lnTo>
                      <a:pt x="438" y="66"/>
                    </a:lnTo>
                    <a:lnTo>
                      <a:pt x="444" y="60"/>
                    </a:lnTo>
                    <a:lnTo>
                      <a:pt x="450" y="48"/>
                    </a:lnTo>
                    <a:lnTo>
                      <a:pt x="450" y="24"/>
                    </a:lnTo>
                    <a:lnTo>
                      <a:pt x="438" y="12"/>
                    </a:lnTo>
                    <a:lnTo>
                      <a:pt x="432" y="24"/>
                    </a:lnTo>
                    <a:lnTo>
                      <a:pt x="426" y="30"/>
                    </a:lnTo>
                    <a:lnTo>
                      <a:pt x="420" y="30"/>
                    </a:lnTo>
                    <a:lnTo>
                      <a:pt x="420" y="42"/>
                    </a:lnTo>
                    <a:lnTo>
                      <a:pt x="426" y="42"/>
                    </a:lnTo>
                    <a:lnTo>
                      <a:pt x="432" y="48"/>
                    </a:lnTo>
                    <a:close/>
                    <a:moveTo>
                      <a:pt x="342" y="138"/>
                    </a:moveTo>
                    <a:lnTo>
                      <a:pt x="342" y="150"/>
                    </a:lnTo>
                    <a:lnTo>
                      <a:pt x="354" y="138"/>
                    </a:lnTo>
                    <a:lnTo>
                      <a:pt x="342" y="138"/>
                    </a:lnTo>
                    <a:close/>
                    <a:moveTo>
                      <a:pt x="192" y="402"/>
                    </a:moveTo>
                    <a:lnTo>
                      <a:pt x="192" y="390"/>
                    </a:lnTo>
                    <a:lnTo>
                      <a:pt x="186" y="384"/>
                    </a:lnTo>
                    <a:lnTo>
                      <a:pt x="186" y="378"/>
                    </a:lnTo>
                    <a:lnTo>
                      <a:pt x="174" y="390"/>
                    </a:lnTo>
                    <a:lnTo>
                      <a:pt x="174" y="396"/>
                    </a:lnTo>
                    <a:lnTo>
                      <a:pt x="180" y="402"/>
                    </a:lnTo>
                    <a:lnTo>
                      <a:pt x="192" y="402"/>
                    </a:lnTo>
                    <a:close/>
                    <a:moveTo>
                      <a:pt x="504" y="588"/>
                    </a:moveTo>
                    <a:lnTo>
                      <a:pt x="498" y="594"/>
                    </a:lnTo>
                    <a:lnTo>
                      <a:pt x="498" y="600"/>
                    </a:lnTo>
                    <a:lnTo>
                      <a:pt x="480" y="600"/>
                    </a:lnTo>
                    <a:lnTo>
                      <a:pt x="480" y="588"/>
                    </a:lnTo>
                    <a:lnTo>
                      <a:pt x="486" y="576"/>
                    </a:lnTo>
                    <a:lnTo>
                      <a:pt x="498" y="564"/>
                    </a:lnTo>
                    <a:lnTo>
                      <a:pt x="492" y="558"/>
                    </a:lnTo>
                    <a:lnTo>
                      <a:pt x="456" y="540"/>
                    </a:lnTo>
                    <a:lnTo>
                      <a:pt x="450" y="540"/>
                    </a:lnTo>
                    <a:lnTo>
                      <a:pt x="444" y="534"/>
                    </a:lnTo>
                    <a:lnTo>
                      <a:pt x="450" y="534"/>
                    </a:lnTo>
                    <a:lnTo>
                      <a:pt x="456" y="528"/>
                    </a:lnTo>
                    <a:lnTo>
                      <a:pt x="480" y="528"/>
                    </a:lnTo>
                    <a:lnTo>
                      <a:pt x="468" y="516"/>
                    </a:lnTo>
                    <a:lnTo>
                      <a:pt x="468" y="510"/>
                    </a:lnTo>
                    <a:lnTo>
                      <a:pt x="456" y="498"/>
                    </a:lnTo>
                    <a:lnTo>
                      <a:pt x="450" y="486"/>
                    </a:lnTo>
                    <a:lnTo>
                      <a:pt x="432" y="468"/>
                    </a:lnTo>
                    <a:lnTo>
                      <a:pt x="420" y="468"/>
                    </a:lnTo>
                    <a:lnTo>
                      <a:pt x="414" y="456"/>
                    </a:lnTo>
                    <a:lnTo>
                      <a:pt x="402" y="450"/>
                    </a:lnTo>
                    <a:lnTo>
                      <a:pt x="390" y="438"/>
                    </a:lnTo>
                    <a:lnTo>
                      <a:pt x="390" y="414"/>
                    </a:lnTo>
                    <a:lnTo>
                      <a:pt x="396" y="402"/>
                    </a:lnTo>
                    <a:lnTo>
                      <a:pt x="396" y="390"/>
                    </a:lnTo>
                    <a:lnTo>
                      <a:pt x="384" y="390"/>
                    </a:lnTo>
                    <a:lnTo>
                      <a:pt x="378" y="384"/>
                    </a:lnTo>
                    <a:lnTo>
                      <a:pt x="372" y="372"/>
                    </a:lnTo>
                    <a:lnTo>
                      <a:pt x="360" y="360"/>
                    </a:lnTo>
                    <a:lnTo>
                      <a:pt x="342" y="354"/>
                    </a:lnTo>
                    <a:lnTo>
                      <a:pt x="324" y="354"/>
                    </a:lnTo>
                    <a:lnTo>
                      <a:pt x="306" y="360"/>
                    </a:lnTo>
                    <a:lnTo>
                      <a:pt x="294" y="366"/>
                    </a:lnTo>
                    <a:lnTo>
                      <a:pt x="288" y="366"/>
                    </a:lnTo>
                    <a:lnTo>
                      <a:pt x="270" y="348"/>
                    </a:lnTo>
                    <a:lnTo>
                      <a:pt x="282" y="348"/>
                    </a:lnTo>
                    <a:lnTo>
                      <a:pt x="294" y="354"/>
                    </a:lnTo>
                    <a:lnTo>
                      <a:pt x="306" y="354"/>
                    </a:lnTo>
                    <a:lnTo>
                      <a:pt x="330" y="342"/>
                    </a:lnTo>
                    <a:lnTo>
                      <a:pt x="336" y="336"/>
                    </a:lnTo>
                    <a:lnTo>
                      <a:pt x="330" y="336"/>
                    </a:lnTo>
                    <a:lnTo>
                      <a:pt x="324" y="330"/>
                    </a:lnTo>
                    <a:lnTo>
                      <a:pt x="306" y="330"/>
                    </a:lnTo>
                    <a:lnTo>
                      <a:pt x="330" y="324"/>
                    </a:lnTo>
                    <a:lnTo>
                      <a:pt x="336" y="318"/>
                    </a:lnTo>
                    <a:lnTo>
                      <a:pt x="348" y="312"/>
                    </a:lnTo>
                    <a:lnTo>
                      <a:pt x="360" y="300"/>
                    </a:lnTo>
                    <a:lnTo>
                      <a:pt x="360" y="288"/>
                    </a:lnTo>
                    <a:lnTo>
                      <a:pt x="366" y="276"/>
                    </a:lnTo>
                    <a:lnTo>
                      <a:pt x="372" y="270"/>
                    </a:lnTo>
                    <a:lnTo>
                      <a:pt x="378" y="258"/>
                    </a:lnTo>
                    <a:lnTo>
                      <a:pt x="384" y="252"/>
                    </a:lnTo>
                    <a:lnTo>
                      <a:pt x="396" y="246"/>
                    </a:lnTo>
                    <a:lnTo>
                      <a:pt x="402" y="246"/>
                    </a:lnTo>
                    <a:lnTo>
                      <a:pt x="402" y="240"/>
                    </a:lnTo>
                    <a:lnTo>
                      <a:pt x="396" y="234"/>
                    </a:lnTo>
                    <a:lnTo>
                      <a:pt x="318" y="234"/>
                    </a:lnTo>
                    <a:lnTo>
                      <a:pt x="318" y="228"/>
                    </a:lnTo>
                    <a:lnTo>
                      <a:pt x="288" y="228"/>
                    </a:lnTo>
                    <a:lnTo>
                      <a:pt x="276" y="234"/>
                    </a:lnTo>
                    <a:lnTo>
                      <a:pt x="264" y="234"/>
                    </a:lnTo>
                    <a:lnTo>
                      <a:pt x="258" y="240"/>
                    </a:lnTo>
                    <a:lnTo>
                      <a:pt x="252" y="240"/>
                    </a:lnTo>
                    <a:lnTo>
                      <a:pt x="264" y="228"/>
                    </a:lnTo>
                    <a:lnTo>
                      <a:pt x="252" y="216"/>
                    </a:lnTo>
                    <a:lnTo>
                      <a:pt x="270" y="210"/>
                    </a:lnTo>
                    <a:lnTo>
                      <a:pt x="300" y="192"/>
                    </a:lnTo>
                    <a:lnTo>
                      <a:pt x="312" y="186"/>
                    </a:lnTo>
                    <a:lnTo>
                      <a:pt x="324" y="162"/>
                    </a:lnTo>
                    <a:lnTo>
                      <a:pt x="318" y="156"/>
                    </a:lnTo>
                    <a:lnTo>
                      <a:pt x="288" y="156"/>
                    </a:lnTo>
                    <a:lnTo>
                      <a:pt x="276" y="162"/>
                    </a:lnTo>
                    <a:lnTo>
                      <a:pt x="258" y="168"/>
                    </a:lnTo>
                    <a:lnTo>
                      <a:pt x="240" y="168"/>
                    </a:lnTo>
                    <a:lnTo>
                      <a:pt x="228" y="162"/>
                    </a:lnTo>
                    <a:lnTo>
                      <a:pt x="216" y="162"/>
                    </a:lnTo>
                    <a:lnTo>
                      <a:pt x="210" y="168"/>
                    </a:lnTo>
                    <a:lnTo>
                      <a:pt x="210" y="174"/>
                    </a:lnTo>
                    <a:lnTo>
                      <a:pt x="216" y="180"/>
                    </a:lnTo>
                    <a:lnTo>
                      <a:pt x="204" y="180"/>
                    </a:lnTo>
                    <a:lnTo>
                      <a:pt x="192" y="192"/>
                    </a:lnTo>
                    <a:lnTo>
                      <a:pt x="192" y="210"/>
                    </a:lnTo>
                    <a:lnTo>
                      <a:pt x="198" y="216"/>
                    </a:lnTo>
                    <a:lnTo>
                      <a:pt x="156" y="222"/>
                    </a:lnTo>
                    <a:lnTo>
                      <a:pt x="156" y="234"/>
                    </a:lnTo>
                    <a:lnTo>
                      <a:pt x="168" y="240"/>
                    </a:lnTo>
                    <a:lnTo>
                      <a:pt x="180" y="264"/>
                    </a:lnTo>
                    <a:lnTo>
                      <a:pt x="162" y="282"/>
                    </a:lnTo>
                    <a:lnTo>
                      <a:pt x="162" y="294"/>
                    </a:lnTo>
                    <a:lnTo>
                      <a:pt x="144" y="300"/>
                    </a:lnTo>
                    <a:lnTo>
                      <a:pt x="156" y="312"/>
                    </a:lnTo>
                    <a:lnTo>
                      <a:pt x="168" y="312"/>
                    </a:lnTo>
                    <a:lnTo>
                      <a:pt x="180" y="306"/>
                    </a:lnTo>
                    <a:lnTo>
                      <a:pt x="186" y="300"/>
                    </a:lnTo>
                    <a:lnTo>
                      <a:pt x="186" y="318"/>
                    </a:lnTo>
                    <a:lnTo>
                      <a:pt x="180" y="318"/>
                    </a:lnTo>
                    <a:lnTo>
                      <a:pt x="168" y="330"/>
                    </a:lnTo>
                    <a:lnTo>
                      <a:pt x="156" y="336"/>
                    </a:lnTo>
                    <a:lnTo>
                      <a:pt x="156" y="360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98" y="366"/>
                    </a:lnTo>
                    <a:lnTo>
                      <a:pt x="210" y="360"/>
                    </a:lnTo>
                    <a:lnTo>
                      <a:pt x="216" y="354"/>
                    </a:lnTo>
                    <a:lnTo>
                      <a:pt x="198" y="372"/>
                    </a:lnTo>
                    <a:lnTo>
                      <a:pt x="210" y="402"/>
                    </a:lnTo>
                    <a:lnTo>
                      <a:pt x="204" y="408"/>
                    </a:lnTo>
                    <a:lnTo>
                      <a:pt x="198" y="420"/>
                    </a:lnTo>
                    <a:lnTo>
                      <a:pt x="186" y="426"/>
                    </a:lnTo>
                    <a:lnTo>
                      <a:pt x="180" y="438"/>
                    </a:lnTo>
                    <a:lnTo>
                      <a:pt x="180" y="450"/>
                    </a:lnTo>
                    <a:lnTo>
                      <a:pt x="186" y="456"/>
                    </a:lnTo>
                    <a:lnTo>
                      <a:pt x="204" y="456"/>
                    </a:lnTo>
                    <a:lnTo>
                      <a:pt x="216" y="450"/>
                    </a:lnTo>
                    <a:lnTo>
                      <a:pt x="240" y="450"/>
                    </a:lnTo>
                    <a:lnTo>
                      <a:pt x="252" y="444"/>
                    </a:lnTo>
                    <a:lnTo>
                      <a:pt x="258" y="438"/>
                    </a:lnTo>
                    <a:lnTo>
                      <a:pt x="270" y="432"/>
                    </a:lnTo>
                    <a:lnTo>
                      <a:pt x="300" y="438"/>
                    </a:lnTo>
                    <a:lnTo>
                      <a:pt x="288" y="444"/>
                    </a:lnTo>
                    <a:lnTo>
                      <a:pt x="264" y="468"/>
                    </a:lnTo>
                    <a:lnTo>
                      <a:pt x="264" y="474"/>
                    </a:lnTo>
                    <a:lnTo>
                      <a:pt x="282" y="492"/>
                    </a:lnTo>
                    <a:lnTo>
                      <a:pt x="294" y="492"/>
                    </a:lnTo>
                    <a:lnTo>
                      <a:pt x="300" y="498"/>
                    </a:lnTo>
                    <a:lnTo>
                      <a:pt x="306" y="498"/>
                    </a:lnTo>
                    <a:lnTo>
                      <a:pt x="312" y="516"/>
                    </a:lnTo>
                    <a:lnTo>
                      <a:pt x="294" y="534"/>
                    </a:lnTo>
                    <a:lnTo>
                      <a:pt x="294" y="564"/>
                    </a:lnTo>
                    <a:lnTo>
                      <a:pt x="222" y="564"/>
                    </a:lnTo>
                    <a:lnTo>
                      <a:pt x="216" y="558"/>
                    </a:lnTo>
                    <a:lnTo>
                      <a:pt x="198" y="558"/>
                    </a:lnTo>
                    <a:lnTo>
                      <a:pt x="192" y="564"/>
                    </a:lnTo>
                    <a:lnTo>
                      <a:pt x="210" y="582"/>
                    </a:lnTo>
                    <a:lnTo>
                      <a:pt x="186" y="600"/>
                    </a:lnTo>
                    <a:lnTo>
                      <a:pt x="228" y="594"/>
                    </a:lnTo>
                    <a:lnTo>
                      <a:pt x="228" y="618"/>
                    </a:lnTo>
                    <a:lnTo>
                      <a:pt x="216" y="642"/>
                    </a:lnTo>
                    <a:lnTo>
                      <a:pt x="210" y="648"/>
                    </a:lnTo>
                    <a:lnTo>
                      <a:pt x="198" y="654"/>
                    </a:lnTo>
                    <a:lnTo>
                      <a:pt x="180" y="660"/>
                    </a:lnTo>
                    <a:lnTo>
                      <a:pt x="168" y="666"/>
                    </a:lnTo>
                    <a:lnTo>
                      <a:pt x="162" y="666"/>
                    </a:lnTo>
                    <a:lnTo>
                      <a:pt x="162" y="690"/>
                    </a:lnTo>
                    <a:lnTo>
                      <a:pt x="168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92" y="684"/>
                    </a:lnTo>
                    <a:lnTo>
                      <a:pt x="198" y="678"/>
                    </a:lnTo>
                    <a:lnTo>
                      <a:pt x="204" y="684"/>
                    </a:lnTo>
                    <a:lnTo>
                      <a:pt x="204" y="690"/>
                    </a:lnTo>
                    <a:lnTo>
                      <a:pt x="210" y="696"/>
                    </a:lnTo>
                    <a:lnTo>
                      <a:pt x="234" y="696"/>
                    </a:lnTo>
                    <a:lnTo>
                      <a:pt x="240" y="702"/>
                    </a:lnTo>
                    <a:lnTo>
                      <a:pt x="252" y="708"/>
                    </a:lnTo>
                    <a:lnTo>
                      <a:pt x="258" y="708"/>
                    </a:lnTo>
                    <a:lnTo>
                      <a:pt x="276" y="702"/>
                    </a:lnTo>
                    <a:lnTo>
                      <a:pt x="288" y="696"/>
                    </a:lnTo>
                    <a:lnTo>
                      <a:pt x="294" y="690"/>
                    </a:lnTo>
                    <a:lnTo>
                      <a:pt x="318" y="690"/>
                    </a:lnTo>
                    <a:lnTo>
                      <a:pt x="312" y="696"/>
                    </a:lnTo>
                    <a:lnTo>
                      <a:pt x="300" y="702"/>
                    </a:lnTo>
                    <a:lnTo>
                      <a:pt x="294" y="714"/>
                    </a:lnTo>
                    <a:lnTo>
                      <a:pt x="282" y="720"/>
                    </a:lnTo>
                    <a:lnTo>
                      <a:pt x="276" y="726"/>
                    </a:lnTo>
                    <a:lnTo>
                      <a:pt x="210" y="726"/>
                    </a:lnTo>
                    <a:lnTo>
                      <a:pt x="210" y="738"/>
                    </a:lnTo>
                    <a:lnTo>
                      <a:pt x="198" y="738"/>
                    </a:lnTo>
                    <a:lnTo>
                      <a:pt x="186" y="744"/>
                    </a:lnTo>
                    <a:lnTo>
                      <a:pt x="180" y="750"/>
                    </a:lnTo>
                    <a:lnTo>
                      <a:pt x="180" y="768"/>
                    </a:lnTo>
                    <a:lnTo>
                      <a:pt x="174" y="774"/>
                    </a:lnTo>
                    <a:lnTo>
                      <a:pt x="144" y="774"/>
                    </a:lnTo>
                    <a:lnTo>
                      <a:pt x="144" y="780"/>
                    </a:lnTo>
                    <a:lnTo>
                      <a:pt x="138" y="786"/>
                    </a:lnTo>
                    <a:lnTo>
                      <a:pt x="138" y="792"/>
                    </a:lnTo>
                    <a:lnTo>
                      <a:pt x="126" y="804"/>
                    </a:lnTo>
                    <a:lnTo>
                      <a:pt x="114" y="810"/>
                    </a:lnTo>
                    <a:lnTo>
                      <a:pt x="108" y="810"/>
                    </a:lnTo>
                    <a:lnTo>
                      <a:pt x="108" y="816"/>
                    </a:lnTo>
                    <a:lnTo>
                      <a:pt x="114" y="816"/>
                    </a:lnTo>
                    <a:lnTo>
                      <a:pt x="120" y="822"/>
                    </a:lnTo>
                    <a:lnTo>
                      <a:pt x="150" y="822"/>
                    </a:lnTo>
                    <a:lnTo>
                      <a:pt x="156" y="810"/>
                    </a:lnTo>
                    <a:lnTo>
                      <a:pt x="174" y="792"/>
                    </a:lnTo>
                    <a:lnTo>
                      <a:pt x="210" y="792"/>
                    </a:lnTo>
                    <a:lnTo>
                      <a:pt x="216" y="798"/>
                    </a:lnTo>
                    <a:lnTo>
                      <a:pt x="228" y="804"/>
                    </a:lnTo>
                    <a:lnTo>
                      <a:pt x="240" y="804"/>
                    </a:lnTo>
                    <a:lnTo>
                      <a:pt x="246" y="792"/>
                    </a:lnTo>
                    <a:lnTo>
                      <a:pt x="252" y="786"/>
                    </a:lnTo>
                    <a:lnTo>
                      <a:pt x="258" y="774"/>
                    </a:lnTo>
                    <a:lnTo>
                      <a:pt x="270" y="762"/>
                    </a:lnTo>
                    <a:lnTo>
                      <a:pt x="288" y="762"/>
                    </a:lnTo>
                    <a:lnTo>
                      <a:pt x="300" y="774"/>
                    </a:lnTo>
                    <a:lnTo>
                      <a:pt x="330" y="774"/>
                    </a:lnTo>
                    <a:lnTo>
                      <a:pt x="354" y="762"/>
                    </a:lnTo>
                    <a:lnTo>
                      <a:pt x="360" y="762"/>
                    </a:lnTo>
                    <a:lnTo>
                      <a:pt x="366" y="768"/>
                    </a:lnTo>
                    <a:lnTo>
                      <a:pt x="378" y="768"/>
                    </a:lnTo>
                    <a:lnTo>
                      <a:pt x="390" y="774"/>
                    </a:lnTo>
                    <a:lnTo>
                      <a:pt x="396" y="774"/>
                    </a:lnTo>
                    <a:lnTo>
                      <a:pt x="396" y="768"/>
                    </a:lnTo>
                    <a:lnTo>
                      <a:pt x="390" y="762"/>
                    </a:lnTo>
                    <a:lnTo>
                      <a:pt x="390" y="750"/>
                    </a:lnTo>
                    <a:lnTo>
                      <a:pt x="396" y="750"/>
                    </a:lnTo>
                    <a:lnTo>
                      <a:pt x="408" y="756"/>
                    </a:lnTo>
                    <a:lnTo>
                      <a:pt x="414" y="762"/>
                    </a:lnTo>
                    <a:lnTo>
                      <a:pt x="426" y="756"/>
                    </a:lnTo>
                    <a:lnTo>
                      <a:pt x="498" y="756"/>
                    </a:lnTo>
                    <a:lnTo>
                      <a:pt x="522" y="750"/>
                    </a:lnTo>
                    <a:lnTo>
                      <a:pt x="534" y="744"/>
                    </a:lnTo>
                    <a:lnTo>
                      <a:pt x="540" y="732"/>
                    </a:lnTo>
                    <a:lnTo>
                      <a:pt x="546" y="726"/>
                    </a:lnTo>
                    <a:lnTo>
                      <a:pt x="552" y="714"/>
                    </a:lnTo>
                    <a:lnTo>
                      <a:pt x="498" y="708"/>
                    </a:lnTo>
                    <a:lnTo>
                      <a:pt x="522" y="702"/>
                    </a:lnTo>
                    <a:lnTo>
                      <a:pt x="516" y="684"/>
                    </a:lnTo>
                    <a:lnTo>
                      <a:pt x="528" y="672"/>
                    </a:lnTo>
                    <a:lnTo>
                      <a:pt x="540" y="666"/>
                    </a:lnTo>
                    <a:lnTo>
                      <a:pt x="546" y="666"/>
                    </a:lnTo>
                    <a:lnTo>
                      <a:pt x="558" y="660"/>
                    </a:lnTo>
                    <a:lnTo>
                      <a:pt x="564" y="654"/>
                    </a:lnTo>
                    <a:lnTo>
                      <a:pt x="576" y="618"/>
                    </a:lnTo>
                    <a:lnTo>
                      <a:pt x="570" y="606"/>
                    </a:lnTo>
                    <a:lnTo>
                      <a:pt x="564" y="600"/>
                    </a:lnTo>
                    <a:lnTo>
                      <a:pt x="552" y="594"/>
                    </a:lnTo>
                    <a:lnTo>
                      <a:pt x="540" y="594"/>
                    </a:lnTo>
                    <a:lnTo>
                      <a:pt x="528" y="588"/>
                    </a:lnTo>
                    <a:lnTo>
                      <a:pt x="504" y="588"/>
                    </a:lnTo>
                    <a:close/>
                    <a:moveTo>
                      <a:pt x="222" y="486"/>
                    </a:moveTo>
                    <a:lnTo>
                      <a:pt x="216" y="480"/>
                    </a:lnTo>
                    <a:lnTo>
                      <a:pt x="204" y="480"/>
                    </a:lnTo>
                    <a:lnTo>
                      <a:pt x="204" y="486"/>
                    </a:lnTo>
                    <a:lnTo>
                      <a:pt x="198" y="498"/>
                    </a:lnTo>
                    <a:lnTo>
                      <a:pt x="192" y="504"/>
                    </a:lnTo>
                    <a:lnTo>
                      <a:pt x="210" y="504"/>
                    </a:lnTo>
                    <a:lnTo>
                      <a:pt x="222" y="492"/>
                    </a:lnTo>
                    <a:lnTo>
                      <a:pt x="222" y="486"/>
                    </a:lnTo>
                    <a:close/>
                    <a:moveTo>
                      <a:pt x="126" y="504"/>
                    </a:moveTo>
                    <a:lnTo>
                      <a:pt x="132" y="498"/>
                    </a:lnTo>
                    <a:lnTo>
                      <a:pt x="132" y="492"/>
                    </a:lnTo>
                    <a:lnTo>
                      <a:pt x="144" y="492"/>
                    </a:lnTo>
                    <a:lnTo>
                      <a:pt x="150" y="480"/>
                    </a:lnTo>
                    <a:lnTo>
                      <a:pt x="156" y="474"/>
                    </a:lnTo>
                    <a:lnTo>
                      <a:pt x="156" y="462"/>
                    </a:lnTo>
                    <a:lnTo>
                      <a:pt x="138" y="444"/>
                    </a:lnTo>
                    <a:lnTo>
                      <a:pt x="138" y="432"/>
                    </a:lnTo>
                    <a:lnTo>
                      <a:pt x="132" y="438"/>
                    </a:lnTo>
                    <a:lnTo>
                      <a:pt x="126" y="426"/>
                    </a:lnTo>
                    <a:lnTo>
                      <a:pt x="120" y="420"/>
                    </a:lnTo>
                    <a:lnTo>
                      <a:pt x="78" y="420"/>
                    </a:lnTo>
                    <a:lnTo>
                      <a:pt x="72" y="426"/>
                    </a:lnTo>
                    <a:lnTo>
                      <a:pt x="30" y="450"/>
                    </a:lnTo>
                    <a:lnTo>
                      <a:pt x="30" y="462"/>
                    </a:lnTo>
                    <a:lnTo>
                      <a:pt x="24" y="462"/>
                    </a:lnTo>
                    <a:lnTo>
                      <a:pt x="18" y="468"/>
                    </a:lnTo>
                    <a:lnTo>
                      <a:pt x="12" y="468"/>
                    </a:lnTo>
                    <a:lnTo>
                      <a:pt x="0" y="480"/>
                    </a:lnTo>
                    <a:lnTo>
                      <a:pt x="6" y="486"/>
                    </a:lnTo>
                    <a:lnTo>
                      <a:pt x="30" y="498"/>
                    </a:lnTo>
                    <a:lnTo>
                      <a:pt x="42" y="498"/>
                    </a:lnTo>
                    <a:lnTo>
                      <a:pt x="66" y="474"/>
                    </a:lnTo>
                    <a:lnTo>
                      <a:pt x="84" y="498"/>
                    </a:lnTo>
                    <a:lnTo>
                      <a:pt x="120" y="504"/>
                    </a:lnTo>
                    <a:lnTo>
                      <a:pt x="126" y="504"/>
                    </a:lnTo>
                    <a:close/>
                    <a:moveTo>
                      <a:pt x="78" y="228"/>
                    </a:moveTo>
                    <a:lnTo>
                      <a:pt x="72" y="228"/>
                    </a:lnTo>
                    <a:lnTo>
                      <a:pt x="66" y="234"/>
                    </a:lnTo>
                    <a:lnTo>
                      <a:pt x="66" y="240"/>
                    </a:lnTo>
                    <a:lnTo>
                      <a:pt x="84" y="240"/>
                    </a:lnTo>
                    <a:lnTo>
                      <a:pt x="84" y="228"/>
                    </a:lnTo>
                    <a:lnTo>
                      <a:pt x="78" y="228"/>
                    </a:lnTo>
                    <a:close/>
                    <a:moveTo>
                      <a:pt x="108" y="210"/>
                    </a:moveTo>
                    <a:lnTo>
                      <a:pt x="126" y="210"/>
                    </a:lnTo>
                    <a:lnTo>
                      <a:pt x="132" y="204"/>
                    </a:lnTo>
                    <a:lnTo>
                      <a:pt x="132" y="198"/>
                    </a:lnTo>
                    <a:lnTo>
                      <a:pt x="138" y="186"/>
                    </a:lnTo>
                    <a:lnTo>
                      <a:pt x="150" y="174"/>
                    </a:lnTo>
                    <a:lnTo>
                      <a:pt x="150" y="168"/>
                    </a:lnTo>
                    <a:lnTo>
                      <a:pt x="138" y="174"/>
                    </a:lnTo>
                    <a:lnTo>
                      <a:pt x="132" y="174"/>
                    </a:lnTo>
                    <a:lnTo>
                      <a:pt x="114" y="192"/>
                    </a:lnTo>
                    <a:lnTo>
                      <a:pt x="108" y="186"/>
                    </a:lnTo>
                    <a:lnTo>
                      <a:pt x="96" y="186"/>
                    </a:lnTo>
                    <a:lnTo>
                      <a:pt x="90" y="192"/>
                    </a:lnTo>
                    <a:lnTo>
                      <a:pt x="90" y="210"/>
                    </a:lnTo>
                    <a:lnTo>
                      <a:pt x="96" y="216"/>
                    </a:lnTo>
                    <a:lnTo>
                      <a:pt x="96" y="228"/>
                    </a:lnTo>
                    <a:lnTo>
                      <a:pt x="108" y="210"/>
                    </a:lnTo>
                    <a:close/>
                    <a:moveTo>
                      <a:pt x="72" y="252"/>
                    </a:moveTo>
                    <a:lnTo>
                      <a:pt x="60" y="282"/>
                    </a:lnTo>
                    <a:lnTo>
                      <a:pt x="78" y="258"/>
                    </a:lnTo>
                    <a:lnTo>
                      <a:pt x="72" y="25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United Arab Emirates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451887" y="3049928"/>
                <a:ext cx="110066" cy="99208"/>
              </a:xfrm>
              <a:custGeom>
                <a:avLst/>
                <a:gdLst>
                  <a:gd name="T0" fmla="*/ 2147483647 w 336"/>
                  <a:gd name="T1" fmla="*/ 2147483647 h 318"/>
                  <a:gd name="T2" fmla="*/ 2147483647 w 336"/>
                  <a:gd name="T3" fmla="*/ 2147483647 h 318"/>
                  <a:gd name="T4" fmla="*/ 2147483647 w 336"/>
                  <a:gd name="T5" fmla="*/ 2147483647 h 318"/>
                  <a:gd name="T6" fmla="*/ 2147483647 w 336"/>
                  <a:gd name="T7" fmla="*/ 2147483647 h 318"/>
                  <a:gd name="T8" fmla="*/ 2147483647 w 336"/>
                  <a:gd name="T9" fmla="*/ 2147483647 h 318"/>
                  <a:gd name="T10" fmla="*/ 2147483647 w 336"/>
                  <a:gd name="T11" fmla="*/ 0 h 318"/>
                  <a:gd name="T12" fmla="*/ 2147483647 w 336"/>
                  <a:gd name="T13" fmla="*/ 2147483647 h 318"/>
                  <a:gd name="T14" fmla="*/ 2147483647 w 336"/>
                  <a:gd name="T15" fmla="*/ 2147483647 h 318"/>
                  <a:gd name="T16" fmla="*/ 2147483647 w 336"/>
                  <a:gd name="T17" fmla="*/ 2147483647 h 318"/>
                  <a:gd name="T18" fmla="*/ 2147483647 w 336"/>
                  <a:gd name="T19" fmla="*/ 2147483647 h 318"/>
                  <a:gd name="T20" fmla="*/ 2147483647 w 336"/>
                  <a:gd name="T21" fmla="*/ 2147483647 h 318"/>
                  <a:gd name="T22" fmla="*/ 2147483647 w 336"/>
                  <a:gd name="T23" fmla="*/ 2147483647 h 318"/>
                  <a:gd name="T24" fmla="*/ 2147483647 w 336"/>
                  <a:gd name="T25" fmla="*/ 2147483647 h 318"/>
                  <a:gd name="T26" fmla="*/ 2147483647 w 336"/>
                  <a:gd name="T27" fmla="*/ 2147483647 h 318"/>
                  <a:gd name="T28" fmla="*/ 2147483647 w 336"/>
                  <a:gd name="T29" fmla="*/ 2147483647 h 318"/>
                  <a:gd name="T30" fmla="*/ 2147483647 w 336"/>
                  <a:gd name="T31" fmla="*/ 2147483647 h 318"/>
                  <a:gd name="T32" fmla="*/ 2147483647 w 336"/>
                  <a:gd name="T33" fmla="*/ 2147483647 h 318"/>
                  <a:gd name="T34" fmla="*/ 2147483647 w 336"/>
                  <a:gd name="T35" fmla="*/ 2147483647 h 318"/>
                  <a:gd name="T36" fmla="*/ 0 w 336"/>
                  <a:gd name="T37" fmla="*/ 2147483647 h 318"/>
                  <a:gd name="T38" fmla="*/ 2147483647 w 336"/>
                  <a:gd name="T39" fmla="*/ 2147483647 h 318"/>
                  <a:gd name="T40" fmla="*/ 2147483647 w 336"/>
                  <a:gd name="T41" fmla="*/ 2147483647 h 318"/>
                  <a:gd name="T42" fmla="*/ 2147483647 w 336"/>
                  <a:gd name="T43" fmla="*/ 2147483647 h 318"/>
                  <a:gd name="T44" fmla="*/ 2147483647 w 336"/>
                  <a:gd name="T45" fmla="*/ 2147483647 h 318"/>
                  <a:gd name="T46" fmla="*/ 2147483647 w 336"/>
                  <a:gd name="T47" fmla="*/ 2147483647 h 318"/>
                  <a:gd name="T48" fmla="*/ 2147483647 w 336"/>
                  <a:gd name="T49" fmla="*/ 2147483647 h 318"/>
                  <a:gd name="T50" fmla="*/ 2147483647 w 336"/>
                  <a:gd name="T51" fmla="*/ 2147483647 h 318"/>
                  <a:gd name="T52" fmla="*/ 2147483647 w 336"/>
                  <a:gd name="T53" fmla="*/ 2147483647 h 318"/>
                  <a:gd name="T54" fmla="*/ 2147483647 w 336"/>
                  <a:gd name="T55" fmla="*/ 2147483647 h 318"/>
                  <a:gd name="T56" fmla="*/ 2147483647 w 336"/>
                  <a:gd name="T57" fmla="*/ 2147483647 h 318"/>
                  <a:gd name="T58" fmla="*/ 2147483647 w 336"/>
                  <a:gd name="T59" fmla="*/ 2147483647 h 318"/>
                  <a:gd name="T60" fmla="*/ 2147483647 w 336"/>
                  <a:gd name="T61" fmla="*/ 2147483647 h 318"/>
                  <a:gd name="T62" fmla="*/ 2147483647 w 336"/>
                  <a:gd name="T63" fmla="*/ 2147483647 h 318"/>
                  <a:gd name="T64" fmla="*/ 2147483647 w 336"/>
                  <a:gd name="T65" fmla="*/ 2147483647 h 318"/>
                  <a:gd name="T66" fmla="*/ 2147483647 w 336"/>
                  <a:gd name="T67" fmla="*/ 2147483647 h 318"/>
                  <a:gd name="T68" fmla="*/ 2147483647 w 336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18"/>
                  <a:gd name="T107" fmla="*/ 336 w 336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18">
                    <a:moveTo>
                      <a:pt x="300" y="120"/>
                    </a:moveTo>
                    <a:lnTo>
                      <a:pt x="306" y="120"/>
                    </a:lnTo>
                    <a:lnTo>
                      <a:pt x="306" y="126"/>
                    </a:lnTo>
                    <a:lnTo>
                      <a:pt x="312" y="138"/>
                    </a:lnTo>
                    <a:lnTo>
                      <a:pt x="336" y="132"/>
                    </a:lnTo>
                    <a:lnTo>
                      <a:pt x="330" y="120"/>
                    </a:lnTo>
                    <a:lnTo>
                      <a:pt x="324" y="102"/>
                    </a:lnTo>
                    <a:lnTo>
                      <a:pt x="324" y="60"/>
                    </a:lnTo>
                    <a:lnTo>
                      <a:pt x="330" y="42"/>
                    </a:lnTo>
                    <a:lnTo>
                      <a:pt x="330" y="6"/>
                    </a:lnTo>
                    <a:lnTo>
                      <a:pt x="324" y="0"/>
                    </a:lnTo>
                    <a:lnTo>
                      <a:pt x="318" y="0"/>
                    </a:lnTo>
                    <a:lnTo>
                      <a:pt x="312" y="6"/>
                    </a:lnTo>
                    <a:lnTo>
                      <a:pt x="306" y="18"/>
                    </a:lnTo>
                    <a:lnTo>
                      <a:pt x="300" y="36"/>
                    </a:lnTo>
                    <a:lnTo>
                      <a:pt x="288" y="60"/>
                    </a:lnTo>
                    <a:lnTo>
                      <a:pt x="282" y="66"/>
                    </a:lnTo>
                    <a:lnTo>
                      <a:pt x="282" y="72"/>
                    </a:lnTo>
                    <a:lnTo>
                      <a:pt x="276" y="72"/>
                    </a:lnTo>
                    <a:lnTo>
                      <a:pt x="264" y="78"/>
                    </a:lnTo>
                    <a:lnTo>
                      <a:pt x="234" y="108"/>
                    </a:lnTo>
                    <a:lnTo>
                      <a:pt x="228" y="120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68"/>
                    </a:lnTo>
                    <a:lnTo>
                      <a:pt x="192" y="180"/>
                    </a:lnTo>
                    <a:lnTo>
                      <a:pt x="192" y="186"/>
                    </a:lnTo>
                    <a:lnTo>
                      <a:pt x="186" y="192"/>
                    </a:lnTo>
                    <a:lnTo>
                      <a:pt x="150" y="192"/>
                    </a:lnTo>
                    <a:lnTo>
                      <a:pt x="132" y="186"/>
                    </a:lnTo>
                    <a:lnTo>
                      <a:pt x="90" y="186"/>
                    </a:lnTo>
                    <a:lnTo>
                      <a:pt x="72" y="192"/>
                    </a:lnTo>
                    <a:lnTo>
                      <a:pt x="48" y="204"/>
                    </a:lnTo>
                    <a:lnTo>
                      <a:pt x="24" y="204"/>
                    </a:lnTo>
                    <a:lnTo>
                      <a:pt x="12" y="192"/>
                    </a:lnTo>
                    <a:lnTo>
                      <a:pt x="0" y="186"/>
                    </a:lnTo>
                    <a:lnTo>
                      <a:pt x="0" y="198"/>
                    </a:lnTo>
                    <a:lnTo>
                      <a:pt x="18" y="216"/>
                    </a:lnTo>
                    <a:lnTo>
                      <a:pt x="30" y="240"/>
                    </a:lnTo>
                    <a:lnTo>
                      <a:pt x="54" y="264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94"/>
                    </a:lnTo>
                    <a:lnTo>
                      <a:pt x="96" y="294"/>
                    </a:lnTo>
                    <a:lnTo>
                      <a:pt x="132" y="300"/>
                    </a:lnTo>
                    <a:lnTo>
                      <a:pt x="228" y="312"/>
                    </a:lnTo>
                    <a:lnTo>
                      <a:pt x="270" y="318"/>
                    </a:lnTo>
                    <a:lnTo>
                      <a:pt x="264" y="306"/>
                    </a:lnTo>
                    <a:lnTo>
                      <a:pt x="258" y="300"/>
                    </a:lnTo>
                    <a:lnTo>
                      <a:pt x="252" y="288"/>
                    </a:lnTo>
                    <a:lnTo>
                      <a:pt x="252" y="276"/>
                    </a:lnTo>
                    <a:lnTo>
                      <a:pt x="258" y="270"/>
                    </a:lnTo>
                    <a:lnTo>
                      <a:pt x="264" y="258"/>
                    </a:lnTo>
                    <a:lnTo>
                      <a:pt x="270" y="252"/>
                    </a:lnTo>
                    <a:lnTo>
                      <a:pt x="276" y="240"/>
                    </a:lnTo>
                    <a:lnTo>
                      <a:pt x="276" y="228"/>
                    </a:lnTo>
                    <a:lnTo>
                      <a:pt x="282" y="216"/>
                    </a:lnTo>
                    <a:lnTo>
                      <a:pt x="282" y="204"/>
                    </a:lnTo>
                    <a:lnTo>
                      <a:pt x="288" y="198"/>
                    </a:lnTo>
                    <a:lnTo>
                      <a:pt x="288" y="192"/>
                    </a:lnTo>
                    <a:lnTo>
                      <a:pt x="300" y="192"/>
                    </a:lnTo>
                    <a:lnTo>
                      <a:pt x="300" y="198"/>
                    </a:lnTo>
                    <a:lnTo>
                      <a:pt x="306" y="198"/>
                    </a:lnTo>
                    <a:lnTo>
                      <a:pt x="306" y="192"/>
                    </a:lnTo>
                    <a:lnTo>
                      <a:pt x="288" y="174"/>
                    </a:lnTo>
                    <a:lnTo>
                      <a:pt x="288" y="144"/>
                    </a:lnTo>
                    <a:lnTo>
                      <a:pt x="294" y="132"/>
                    </a:lnTo>
                    <a:lnTo>
                      <a:pt x="294" y="126"/>
                    </a:lnTo>
                    <a:lnTo>
                      <a:pt x="300" y="12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Ukraine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62054" y="2411813"/>
                <a:ext cx="363475" cy="193516"/>
              </a:xfrm>
              <a:custGeom>
                <a:avLst/>
                <a:gdLst>
                  <a:gd name="T0" fmla="*/ 2147483647 w 1116"/>
                  <a:gd name="T1" fmla="*/ 2147483647 h 624"/>
                  <a:gd name="T2" fmla="*/ 2147483647 w 1116"/>
                  <a:gd name="T3" fmla="*/ 2147483647 h 624"/>
                  <a:gd name="T4" fmla="*/ 2147483647 w 1116"/>
                  <a:gd name="T5" fmla="*/ 2147483647 h 624"/>
                  <a:gd name="T6" fmla="*/ 2147483647 w 1116"/>
                  <a:gd name="T7" fmla="*/ 2147483647 h 624"/>
                  <a:gd name="T8" fmla="*/ 2147483647 w 1116"/>
                  <a:gd name="T9" fmla="*/ 2147483647 h 624"/>
                  <a:gd name="T10" fmla="*/ 2147483647 w 1116"/>
                  <a:gd name="T11" fmla="*/ 2147483647 h 624"/>
                  <a:gd name="T12" fmla="*/ 2147483647 w 1116"/>
                  <a:gd name="T13" fmla="*/ 2147483647 h 624"/>
                  <a:gd name="T14" fmla="*/ 2147483647 w 1116"/>
                  <a:gd name="T15" fmla="*/ 2147483647 h 624"/>
                  <a:gd name="T16" fmla="*/ 2147483647 w 1116"/>
                  <a:gd name="T17" fmla="*/ 2147483647 h 624"/>
                  <a:gd name="T18" fmla="*/ 2147483647 w 1116"/>
                  <a:gd name="T19" fmla="*/ 2147483647 h 624"/>
                  <a:gd name="T20" fmla="*/ 2147483647 w 1116"/>
                  <a:gd name="T21" fmla="*/ 2147483647 h 624"/>
                  <a:gd name="T22" fmla="*/ 2147483647 w 1116"/>
                  <a:gd name="T23" fmla="*/ 2147483647 h 624"/>
                  <a:gd name="T24" fmla="*/ 2147483647 w 1116"/>
                  <a:gd name="T25" fmla="*/ 2147483647 h 624"/>
                  <a:gd name="T26" fmla="*/ 2147483647 w 1116"/>
                  <a:gd name="T27" fmla="*/ 2147483647 h 624"/>
                  <a:gd name="T28" fmla="*/ 2147483647 w 1116"/>
                  <a:gd name="T29" fmla="*/ 2147483647 h 624"/>
                  <a:gd name="T30" fmla="*/ 2147483647 w 1116"/>
                  <a:gd name="T31" fmla="*/ 2147483647 h 624"/>
                  <a:gd name="T32" fmla="*/ 2147483647 w 1116"/>
                  <a:gd name="T33" fmla="*/ 2147483647 h 624"/>
                  <a:gd name="T34" fmla="*/ 2147483647 w 1116"/>
                  <a:gd name="T35" fmla="*/ 2147483647 h 624"/>
                  <a:gd name="T36" fmla="*/ 2147483647 w 1116"/>
                  <a:gd name="T37" fmla="*/ 2147483647 h 624"/>
                  <a:gd name="T38" fmla="*/ 2147483647 w 1116"/>
                  <a:gd name="T39" fmla="*/ 2147483647 h 624"/>
                  <a:gd name="T40" fmla="*/ 2147483647 w 1116"/>
                  <a:gd name="T41" fmla="*/ 2147483647 h 624"/>
                  <a:gd name="T42" fmla="*/ 2147483647 w 1116"/>
                  <a:gd name="T43" fmla="*/ 2147483647 h 624"/>
                  <a:gd name="T44" fmla="*/ 2147483647 w 1116"/>
                  <a:gd name="T45" fmla="*/ 2147483647 h 624"/>
                  <a:gd name="T46" fmla="*/ 2147483647 w 1116"/>
                  <a:gd name="T47" fmla="*/ 2147483647 h 624"/>
                  <a:gd name="T48" fmla="*/ 2147483647 w 1116"/>
                  <a:gd name="T49" fmla="*/ 2147483647 h 624"/>
                  <a:gd name="T50" fmla="*/ 2147483647 w 1116"/>
                  <a:gd name="T51" fmla="*/ 2147483647 h 624"/>
                  <a:gd name="T52" fmla="*/ 2147483647 w 1116"/>
                  <a:gd name="T53" fmla="*/ 2147483647 h 624"/>
                  <a:gd name="T54" fmla="*/ 2147483647 w 1116"/>
                  <a:gd name="T55" fmla="*/ 2147483647 h 624"/>
                  <a:gd name="T56" fmla="*/ 2147483647 w 1116"/>
                  <a:gd name="T57" fmla="*/ 2147483647 h 624"/>
                  <a:gd name="T58" fmla="*/ 2147483647 w 1116"/>
                  <a:gd name="T59" fmla="*/ 2147483647 h 624"/>
                  <a:gd name="T60" fmla="*/ 2147483647 w 1116"/>
                  <a:gd name="T61" fmla="*/ 2147483647 h 624"/>
                  <a:gd name="T62" fmla="*/ 2147483647 w 1116"/>
                  <a:gd name="T63" fmla="*/ 2147483647 h 624"/>
                  <a:gd name="T64" fmla="*/ 2147483647 w 1116"/>
                  <a:gd name="T65" fmla="*/ 2147483647 h 624"/>
                  <a:gd name="T66" fmla="*/ 2147483647 w 1116"/>
                  <a:gd name="T67" fmla="*/ 2147483647 h 624"/>
                  <a:gd name="T68" fmla="*/ 2147483647 w 1116"/>
                  <a:gd name="T69" fmla="*/ 2147483647 h 624"/>
                  <a:gd name="T70" fmla="*/ 2147483647 w 1116"/>
                  <a:gd name="T71" fmla="*/ 2147483647 h 624"/>
                  <a:gd name="T72" fmla="*/ 2147483647 w 1116"/>
                  <a:gd name="T73" fmla="*/ 2147483647 h 624"/>
                  <a:gd name="T74" fmla="*/ 2147483647 w 1116"/>
                  <a:gd name="T75" fmla="*/ 2147483647 h 624"/>
                  <a:gd name="T76" fmla="*/ 2147483647 w 1116"/>
                  <a:gd name="T77" fmla="*/ 2147483647 h 624"/>
                  <a:gd name="T78" fmla="*/ 2147483647 w 1116"/>
                  <a:gd name="T79" fmla="*/ 2147483647 h 624"/>
                  <a:gd name="T80" fmla="*/ 2147483647 w 1116"/>
                  <a:gd name="T81" fmla="*/ 2147483647 h 624"/>
                  <a:gd name="T82" fmla="*/ 2147483647 w 1116"/>
                  <a:gd name="T83" fmla="*/ 2147483647 h 624"/>
                  <a:gd name="T84" fmla="*/ 2147483647 w 1116"/>
                  <a:gd name="T85" fmla="*/ 2147483647 h 624"/>
                  <a:gd name="T86" fmla="*/ 2147483647 w 1116"/>
                  <a:gd name="T87" fmla="*/ 2147483647 h 624"/>
                  <a:gd name="T88" fmla="*/ 2147483647 w 1116"/>
                  <a:gd name="T89" fmla="*/ 0 h 624"/>
                  <a:gd name="T90" fmla="*/ 2147483647 w 1116"/>
                  <a:gd name="T91" fmla="*/ 2147483647 h 624"/>
                  <a:gd name="T92" fmla="*/ 2147483647 w 1116"/>
                  <a:gd name="T93" fmla="*/ 2147483647 h 624"/>
                  <a:gd name="T94" fmla="*/ 2147483647 w 1116"/>
                  <a:gd name="T95" fmla="*/ 2147483647 h 624"/>
                  <a:gd name="T96" fmla="*/ 2147483647 w 1116"/>
                  <a:gd name="T97" fmla="*/ 2147483647 h 624"/>
                  <a:gd name="T98" fmla="*/ 2147483647 w 1116"/>
                  <a:gd name="T99" fmla="*/ 2147483647 h 624"/>
                  <a:gd name="T100" fmla="*/ 2147483647 w 1116"/>
                  <a:gd name="T101" fmla="*/ 2147483647 h 624"/>
                  <a:gd name="T102" fmla="*/ 2147483647 w 1116"/>
                  <a:gd name="T103" fmla="*/ 2147483647 h 624"/>
                  <a:gd name="T104" fmla="*/ 2147483647 w 1116"/>
                  <a:gd name="T105" fmla="*/ 2147483647 h 624"/>
                  <a:gd name="T106" fmla="*/ 2147483647 w 1116"/>
                  <a:gd name="T107" fmla="*/ 2147483647 h 624"/>
                  <a:gd name="T108" fmla="*/ 2147483647 w 1116"/>
                  <a:gd name="T109" fmla="*/ 2147483647 h 624"/>
                  <a:gd name="T110" fmla="*/ 2147483647 w 1116"/>
                  <a:gd name="T111" fmla="*/ 2147483647 h 624"/>
                  <a:gd name="T112" fmla="*/ 2147483647 w 1116"/>
                  <a:gd name="T113" fmla="*/ 2147483647 h 624"/>
                  <a:gd name="T114" fmla="*/ 2147483647 w 1116"/>
                  <a:gd name="T115" fmla="*/ 2147483647 h 624"/>
                  <a:gd name="T116" fmla="*/ 2147483647 w 1116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16"/>
                  <a:gd name="T178" fmla="*/ 0 h 624"/>
                  <a:gd name="T179" fmla="*/ 1116 w 1116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16" h="624">
                    <a:moveTo>
                      <a:pt x="24" y="324"/>
                    </a:moveTo>
                    <a:lnTo>
                      <a:pt x="30" y="324"/>
                    </a:lnTo>
                    <a:lnTo>
                      <a:pt x="36" y="330"/>
                    </a:lnTo>
                    <a:lnTo>
                      <a:pt x="48" y="330"/>
                    </a:lnTo>
                    <a:lnTo>
                      <a:pt x="54" y="336"/>
                    </a:lnTo>
                    <a:lnTo>
                      <a:pt x="78" y="336"/>
                    </a:lnTo>
                    <a:lnTo>
                      <a:pt x="84" y="342"/>
                    </a:lnTo>
                    <a:lnTo>
                      <a:pt x="108" y="342"/>
                    </a:lnTo>
                    <a:lnTo>
                      <a:pt x="114" y="348"/>
                    </a:lnTo>
                    <a:lnTo>
                      <a:pt x="126" y="342"/>
                    </a:lnTo>
                    <a:lnTo>
                      <a:pt x="132" y="342"/>
                    </a:lnTo>
                    <a:lnTo>
                      <a:pt x="144" y="336"/>
                    </a:lnTo>
                    <a:lnTo>
                      <a:pt x="150" y="336"/>
                    </a:lnTo>
                    <a:lnTo>
                      <a:pt x="174" y="360"/>
                    </a:lnTo>
                    <a:lnTo>
                      <a:pt x="186" y="360"/>
                    </a:lnTo>
                    <a:lnTo>
                      <a:pt x="198" y="348"/>
                    </a:lnTo>
                    <a:lnTo>
                      <a:pt x="198" y="342"/>
                    </a:lnTo>
                    <a:lnTo>
                      <a:pt x="222" y="348"/>
                    </a:lnTo>
                    <a:lnTo>
                      <a:pt x="228" y="336"/>
                    </a:lnTo>
                    <a:lnTo>
                      <a:pt x="234" y="342"/>
                    </a:lnTo>
                    <a:lnTo>
                      <a:pt x="252" y="342"/>
                    </a:lnTo>
                    <a:lnTo>
                      <a:pt x="258" y="336"/>
                    </a:lnTo>
                    <a:lnTo>
                      <a:pt x="258" y="330"/>
                    </a:lnTo>
                    <a:lnTo>
                      <a:pt x="270" y="318"/>
                    </a:lnTo>
                    <a:lnTo>
                      <a:pt x="282" y="318"/>
                    </a:lnTo>
                    <a:lnTo>
                      <a:pt x="288" y="306"/>
                    </a:lnTo>
                    <a:lnTo>
                      <a:pt x="294" y="306"/>
                    </a:lnTo>
                    <a:lnTo>
                      <a:pt x="306" y="312"/>
                    </a:lnTo>
                    <a:lnTo>
                      <a:pt x="318" y="312"/>
                    </a:lnTo>
                    <a:lnTo>
                      <a:pt x="318" y="306"/>
                    </a:lnTo>
                    <a:lnTo>
                      <a:pt x="324" y="306"/>
                    </a:lnTo>
                    <a:lnTo>
                      <a:pt x="336" y="300"/>
                    </a:lnTo>
                    <a:lnTo>
                      <a:pt x="342" y="300"/>
                    </a:lnTo>
                    <a:lnTo>
                      <a:pt x="354" y="312"/>
                    </a:lnTo>
                    <a:lnTo>
                      <a:pt x="360" y="312"/>
                    </a:lnTo>
                    <a:lnTo>
                      <a:pt x="360" y="318"/>
                    </a:lnTo>
                    <a:lnTo>
                      <a:pt x="402" y="318"/>
                    </a:lnTo>
                    <a:lnTo>
                      <a:pt x="408" y="324"/>
                    </a:lnTo>
                    <a:lnTo>
                      <a:pt x="408" y="336"/>
                    </a:lnTo>
                    <a:lnTo>
                      <a:pt x="426" y="336"/>
                    </a:lnTo>
                    <a:lnTo>
                      <a:pt x="438" y="342"/>
                    </a:lnTo>
                    <a:lnTo>
                      <a:pt x="444" y="348"/>
                    </a:lnTo>
                    <a:lnTo>
                      <a:pt x="450" y="360"/>
                    </a:lnTo>
                    <a:lnTo>
                      <a:pt x="444" y="366"/>
                    </a:lnTo>
                    <a:lnTo>
                      <a:pt x="444" y="390"/>
                    </a:lnTo>
                    <a:lnTo>
                      <a:pt x="456" y="384"/>
                    </a:lnTo>
                    <a:lnTo>
                      <a:pt x="462" y="384"/>
                    </a:lnTo>
                    <a:lnTo>
                      <a:pt x="468" y="390"/>
                    </a:lnTo>
                    <a:lnTo>
                      <a:pt x="462" y="396"/>
                    </a:lnTo>
                    <a:lnTo>
                      <a:pt x="462" y="414"/>
                    </a:lnTo>
                    <a:lnTo>
                      <a:pt x="474" y="414"/>
                    </a:lnTo>
                    <a:lnTo>
                      <a:pt x="480" y="420"/>
                    </a:lnTo>
                    <a:lnTo>
                      <a:pt x="492" y="420"/>
                    </a:lnTo>
                    <a:lnTo>
                      <a:pt x="498" y="426"/>
                    </a:lnTo>
                    <a:lnTo>
                      <a:pt x="498" y="456"/>
                    </a:lnTo>
                    <a:lnTo>
                      <a:pt x="492" y="456"/>
                    </a:lnTo>
                    <a:lnTo>
                      <a:pt x="480" y="462"/>
                    </a:lnTo>
                    <a:lnTo>
                      <a:pt x="462" y="462"/>
                    </a:lnTo>
                    <a:lnTo>
                      <a:pt x="456" y="456"/>
                    </a:lnTo>
                    <a:lnTo>
                      <a:pt x="438" y="456"/>
                    </a:lnTo>
                    <a:lnTo>
                      <a:pt x="432" y="462"/>
                    </a:lnTo>
                    <a:lnTo>
                      <a:pt x="432" y="468"/>
                    </a:lnTo>
                    <a:lnTo>
                      <a:pt x="438" y="468"/>
                    </a:lnTo>
                    <a:lnTo>
                      <a:pt x="450" y="474"/>
                    </a:lnTo>
                    <a:lnTo>
                      <a:pt x="456" y="480"/>
                    </a:lnTo>
                    <a:lnTo>
                      <a:pt x="438" y="492"/>
                    </a:lnTo>
                    <a:lnTo>
                      <a:pt x="432" y="498"/>
                    </a:lnTo>
                    <a:lnTo>
                      <a:pt x="420" y="504"/>
                    </a:lnTo>
                    <a:lnTo>
                      <a:pt x="414" y="504"/>
                    </a:lnTo>
                    <a:lnTo>
                      <a:pt x="414" y="516"/>
                    </a:lnTo>
                    <a:lnTo>
                      <a:pt x="420" y="522"/>
                    </a:lnTo>
                    <a:lnTo>
                      <a:pt x="420" y="534"/>
                    </a:lnTo>
                    <a:lnTo>
                      <a:pt x="396" y="540"/>
                    </a:lnTo>
                    <a:lnTo>
                      <a:pt x="390" y="528"/>
                    </a:lnTo>
                    <a:lnTo>
                      <a:pt x="390" y="516"/>
                    </a:lnTo>
                    <a:lnTo>
                      <a:pt x="390" y="528"/>
                    </a:lnTo>
                    <a:lnTo>
                      <a:pt x="396" y="540"/>
                    </a:lnTo>
                    <a:lnTo>
                      <a:pt x="396" y="546"/>
                    </a:lnTo>
                    <a:lnTo>
                      <a:pt x="408" y="552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40"/>
                    </a:lnTo>
                    <a:lnTo>
                      <a:pt x="474" y="540"/>
                    </a:lnTo>
                    <a:lnTo>
                      <a:pt x="480" y="534"/>
                    </a:lnTo>
                    <a:lnTo>
                      <a:pt x="486" y="534"/>
                    </a:lnTo>
                    <a:lnTo>
                      <a:pt x="480" y="528"/>
                    </a:lnTo>
                    <a:lnTo>
                      <a:pt x="486" y="528"/>
                    </a:lnTo>
                    <a:lnTo>
                      <a:pt x="492" y="522"/>
                    </a:lnTo>
                    <a:lnTo>
                      <a:pt x="510" y="516"/>
                    </a:lnTo>
                    <a:lnTo>
                      <a:pt x="522" y="510"/>
                    </a:lnTo>
                    <a:lnTo>
                      <a:pt x="528" y="504"/>
                    </a:lnTo>
                    <a:lnTo>
                      <a:pt x="534" y="492"/>
                    </a:lnTo>
                    <a:lnTo>
                      <a:pt x="540" y="486"/>
                    </a:lnTo>
                    <a:lnTo>
                      <a:pt x="546" y="474"/>
                    </a:lnTo>
                    <a:lnTo>
                      <a:pt x="552" y="468"/>
                    </a:lnTo>
                    <a:lnTo>
                      <a:pt x="552" y="462"/>
                    </a:lnTo>
                    <a:lnTo>
                      <a:pt x="582" y="450"/>
                    </a:lnTo>
                    <a:lnTo>
                      <a:pt x="600" y="438"/>
                    </a:lnTo>
                    <a:lnTo>
                      <a:pt x="612" y="444"/>
                    </a:lnTo>
                    <a:lnTo>
                      <a:pt x="624" y="444"/>
                    </a:lnTo>
                    <a:lnTo>
                      <a:pt x="636" y="450"/>
                    </a:lnTo>
                    <a:lnTo>
                      <a:pt x="654" y="450"/>
                    </a:lnTo>
                    <a:lnTo>
                      <a:pt x="666" y="438"/>
                    </a:lnTo>
                    <a:lnTo>
                      <a:pt x="648" y="462"/>
                    </a:lnTo>
                    <a:lnTo>
                      <a:pt x="624" y="462"/>
                    </a:lnTo>
                    <a:lnTo>
                      <a:pt x="630" y="468"/>
                    </a:lnTo>
                    <a:lnTo>
                      <a:pt x="642" y="474"/>
                    </a:lnTo>
                    <a:lnTo>
                      <a:pt x="654" y="486"/>
                    </a:lnTo>
                    <a:lnTo>
                      <a:pt x="726" y="486"/>
                    </a:lnTo>
                    <a:lnTo>
                      <a:pt x="738" y="504"/>
                    </a:lnTo>
                    <a:lnTo>
                      <a:pt x="726" y="510"/>
                    </a:lnTo>
                    <a:lnTo>
                      <a:pt x="720" y="516"/>
                    </a:lnTo>
                    <a:lnTo>
                      <a:pt x="684" y="534"/>
                    </a:lnTo>
                    <a:lnTo>
                      <a:pt x="678" y="540"/>
                    </a:lnTo>
                    <a:lnTo>
                      <a:pt x="678" y="546"/>
                    </a:lnTo>
                    <a:lnTo>
                      <a:pt x="684" y="546"/>
                    </a:lnTo>
                    <a:lnTo>
                      <a:pt x="690" y="552"/>
                    </a:lnTo>
                    <a:lnTo>
                      <a:pt x="720" y="552"/>
                    </a:lnTo>
                    <a:lnTo>
                      <a:pt x="732" y="558"/>
                    </a:lnTo>
                    <a:lnTo>
                      <a:pt x="744" y="570"/>
                    </a:lnTo>
                    <a:lnTo>
                      <a:pt x="744" y="594"/>
                    </a:lnTo>
                    <a:lnTo>
                      <a:pt x="738" y="606"/>
                    </a:lnTo>
                    <a:lnTo>
                      <a:pt x="738" y="618"/>
                    </a:lnTo>
                    <a:lnTo>
                      <a:pt x="756" y="618"/>
                    </a:lnTo>
                    <a:lnTo>
                      <a:pt x="768" y="624"/>
                    </a:lnTo>
                    <a:lnTo>
                      <a:pt x="780" y="624"/>
                    </a:lnTo>
                    <a:lnTo>
                      <a:pt x="780" y="618"/>
                    </a:lnTo>
                    <a:lnTo>
                      <a:pt x="792" y="606"/>
                    </a:lnTo>
                    <a:lnTo>
                      <a:pt x="804" y="600"/>
                    </a:lnTo>
                    <a:lnTo>
                      <a:pt x="810" y="594"/>
                    </a:lnTo>
                    <a:lnTo>
                      <a:pt x="840" y="594"/>
                    </a:lnTo>
                    <a:lnTo>
                      <a:pt x="858" y="576"/>
                    </a:lnTo>
                    <a:lnTo>
                      <a:pt x="858" y="570"/>
                    </a:lnTo>
                    <a:lnTo>
                      <a:pt x="864" y="564"/>
                    </a:lnTo>
                    <a:lnTo>
                      <a:pt x="870" y="564"/>
                    </a:lnTo>
                    <a:lnTo>
                      <a:pt x="882" y="576"/>
                    </a:lnTo>
                    <a:lnTo>
                      <a:pt x="918" y="570"/>
                    </a:lnTo>
                    <a:lnTo>
                      <a:pt x="918" y="552"/>
                    </a:lnTo>
                    <a:lnTo>
                      <a:pt x="930" y="540"/>
                    </a:lnTo>
                    <a:lnTo>
                      <a:pt x="900" y="540"/>
                    </a:lnTo>
                    <a:lnTo>
                      <a:pt x="894" y="546"/>
                    </a:lnTo>
                    <a:lnTo>
                      <a:pt x="882" y="552"/>
                    </a:lnTo>
                    <a:lnTo>
                      <a:pt x="852" y="552"/>
                    </a:lnTo>
                    <a:lnTo>
                      <a:pt x="846" y="546"/>
                    </a:lnTo>
                    <a:lnTo>
                      <a:pt x="834" y="540"/>
                    </a:lnTo>
                    <a:lnTo>
                      <a:pt x="828" y="534"/>
                    </a:lnTo>
                    <a:lnTo>
                      <a:pt x="828" y="522"/>
                    </a:lnTo>
                    <a:lnTo>
                      <a:pt x="822" y="516"/>
                    </a:lnTo>
                    <a:lnTo>
                      <a:pt x="810" y="516"/>
                    </a:lnTo>
                    <a:lnTo>
                      <a:pt x="786" y="498"/>
                    </a:lnTo>
                    <a:lnTo>
                      <a:pt x="750" y="492"/>
                    </a:lnTo>
                    <a:lnTo>
                      <a:pt x="744" y="480"/>
                    </a:lnTo>
                    <a:lnTo>
                      <a:pt x="810" y="480"/>
                    </a:lnTo>
                    <a:lnTo>
                      <a:pt x="822" y="474"/>
                    </a:lnTo>
                    <a:lnTo>
                      <a:pt x="834" y="462"/>
                    </a:lnTo>
                    <a:lnTo>
                      <a:pt x="846" y="468"/>
                    </a:lnTo>
                    <a:lnTo>
                      <a:pt x="852" y="462"/>
                    </a:lnTo>
                    <a:lnTo>
                      <a:pt x="864" y="456"/>
                    </a:lnTo>
                    <a:lnTo>
                      <a:pt x="870" y="450"/>
                    </a:lnTo>
                    <a:lnTo>
                      <a:pt x="882" y="444"/>
                    </a:lnTo>
                    <a:lnTo>
                      <a:pt x="906" y="444"/>
                    </a:lnTo>
                    <a:lnTo>
                      <a:pt x="918" y="438"/>
                    </a:lnTo>
                    <a:lnTo>
                      <a:pt x="930" y="438"/>
                    </a:lnTo>
                    <a:lnTo>
                      <a:pt x="978" y="408"/>
                    </a:lnTo>
                    <a:lnTo>
                      <a:pt x="1014" y="408"/>
                    </a:lnTo>
                    <a:lnTo>
                      <a:pt x="1014" y="372"/>
                    </a:lnTo>
                    <a:lnTo>
                      <a:pt x="1032" y="372"/>
                    </a:lnTo>
                    <a:lnTo>
                      <a:pt x="1038" y="366"/>
                    </a:lnTo>
                    <a:lnTo>
                      <a:pt x="1038" y="360"/>
                    </a:lnTo>
                    <a:lnTo>
                      <a:pt x="1050" y="348"/>
                    </a:lnTo>
                    <a:lnTo>
                      <a:pt x="1080" y="348"/>
                    </a:lnTo>
                    <a:lnTo>
                      <a:pt x="1092" y="342"/>
                    </a:lnTo>
                    <a:lnTo>
                      <a:pt x="1104" y="342"/>
                    </a:lnTo>
                    <a:lnTo>
                      <a:pt x="1116" y="330"/>
                    </a:lnTo>
                    <a:lnTo>
                      <a:pt x="1116" y="324"/>
                    </a:lnTo>
                    <a:lnTo>
                      <a:pt x="1110" y="312"/>
                    </a:lnTo>
                    <a:lnTo>
                      <a:pt x="1110" y="300"/>
                    </a:lnTo>
                    <a:lnTo>
                      <a:pt x="1098" y="294"/>
                    </a:lnTo>
                    <a:lnTo>
                      <a:pt x="1086" y="282"/>
                    </a:lnTo>
                    <a:lnTo>
                      <a:pt x="1092" y="276"/>
                    </a:lnTo>
                    <a:lnTo>
                      <a:pt x="1110" y="276"/>
                    </a:lnTo>
                    <a:lnTo>
                      <a:pt x="1116" y="270"/>
                    </a:lnTo>
                    <a:lnTo>
                      <a:pt x="1110" y="264"/>
                    </a:lnTo>
                    <a:lnTo>
                      <a:pt x="1104" y="264"/>
                    </a:lnTo>
                    <a:lnTo>
                      <a:pt x="1098" y="258"/>
                    </a:lnTo>
                    <a:lnTo>
                      <a:pt x="1092" y="258"/>
                    </a:lnTo>
                    <a:lnTo>
                      <a:pt x="1110" y="246"/>
                    </a:lnTo>
                    <a:lnTo>
                      <a:pt x="1110" y="222"/>
                    </a:lnTo>
                    <a:lnTo>
                      <a:pt x="1104" y="216"/>
                    </a:lnTo>
                    <a:lnTo>
                      <a:pt x="1080" y="216"/>
                    </a:lnTo>
                    <a:lnTo>
                      <a:pt x="1062" y="204"/>
                    </a:lnTo>
                    <a:lnTo>
                      <a:pt x="1056" y="198"/>
                    </a:lnTo>
                    <a:lnTo>
                      <a:pt x="1056" y="192"/>
                    </a:lnTo>
                    <a:lnTo>
                      <a:pt x="1014" y="192"/>
                    </a:lnTo>
                    <a:lnTo>
                      <a:pt x="1002" y="186"/>
                    </a:lnTo>
                    <a:lnTo>
                      <a:pt x="996" y="180"/>
                    </a:lnTo>
                    <a:lnTo>
                      <a:pt x="978" y="180"/>
                    </a:lnTo>
                    <a:lnTo>
                      <a:pt x="966" y="186"/>
                    </a:lnTo>
                    <a:lnTo>
                      <a:pt x="942" y="162"/>
                    </a:lnTo>
                    <a:lnTo>
                      <a:pt x="936" y="150"/>
                    </a:lnTo>
                    <a:lnTo>
                      <a:pt x="924" y="150"/>
                    </a:lnTo>
                    <a:lnTo>
                      <a:pt x="918" y="156"/>
                    </a:lnTo>
                    <a:lnTo>
                      <a:pt x="918" y="162"/>
                    </a:lnTo>
                    <a:lnTo>
                      <a:pt x="912" y="156"/>
                    </a:lnTo>
                    <a:lnTo>
                      <a:pt x="864" y="156"/>
                    </a:lnTo>
                    <a:lnTo>
                      <a:pt x="858" y="150"/>
                    </a:lnTo>
                    <a:lnTo>
                      <a:pt x="846" y="150"/>
                    </a:lnTo>
                    <a:lnTo>
                      <a:pt x="840" y="144"/>
                    </a:lnTo>
                    <a:lnTo>
                      <a:pt x="816" y="150"/>
                    </a:lnTo>
                    <a:lnTo>
                      <a:pt x="810" y="150"/>
                    </a:lnTo>
                    <a:lnTo>
                      <a:pt x="798" y="102"/>
                    </a:lnTo>
                    <a:lnTo>
                      <a:pt x="756" y="84"/>
                    </a:lnTo>
                    <a:lnTo>
                      <a:pt x="720" y="84"/>
                    </a:lnTo>
                    <a:lnTo>
                      <a:pt x="720" y="66"/>
                    </a:lnTo>
                    <a:lnTo>
                      <a:pt x="714" y="48"/>
                    </a:lnTo>
                    <a:lnTo>
                      <a:pt x="720" y="48"/>
                    </a:lnTo>
                    <a:lnTo>
                      <a:pt x="726" y="42"/>
                    </a:lnTo>
                    <a:lnTo>
                      <a:pt x="726" y="30"/>
                    </a:lnTo>
                    <a:lnTo>
                      <a:pt x="720" y="30"/>
                    </a:lnTo>
                    <a:lnTo>
                      <a:pt x="708" y="24"/>
                    </a:lnTo>
                    <a:lnTo>
                      <a:pt x="702" y="18"/>
                    </a:lnTo>
                    <a:lnTo>
                      <a:pt x="696" y="18"/>
                    </a:lnTo>
                    <a:lnTo>
                      <a:pt x="690" y="0"/>
                    </a:lnTo>
                    <a:lnTo>
                      <a:pt x="642" y="0"/>
                    </a:lnTo>
                    <a:lnTo>
                      <a:pt x="630" y="6"/>
                    </a:lnTo>
                    <a:lnTo>
                      <a:pt x="600" y="6"/>
                    </a:lnTo>
                    <a:lnTo>
                      <a:pt x="600" y="18"/>
                    </a:lnTo>
                    <a:lnTo>
                      <a:pt x="594" y="24"/>
                    </a:lnTo>
                    <a:lnTo>
                      <a:pt x="558" y="24"/>
                    </a:lnTo>
                    <a:lnTo>
                      <a:pt x="546" y="18"/>
                    </a:lnTo>
                    <a:lnTo>
                      <a:pt x="516" y="18"/>
                    </a:lnTo>
                    <a:lnTo>
                      <a:pt x="510" y="30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54"/>
                    </a:lnTo>
                    <a:lnTo>
                      <a:pt x="492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68" y="78"/>
                    </a:lnTo>
                    <a:lnTo>
                      <a:pt x="462" y="72"/>
                    </a:lnTo>
                    <a:lnTo>
                      <a:pt x="438" y="72"/>
                    </a:lnTo>
                    <a:lnTo>
                      <a:pt x="426" y="78"/>
                    </a:lnTo>
                    <a:lnTo>
                      <a:pt x="420" y="78"/>
                    </a:lnTo>
                    <a:lnTo>
                      <a:pt x="420" y="66"/>
                    </a:lnTo>
                    <a:lnTo>
                      <a:pt x="414" y="60"/>
                    </a:lnTo>
                    <a:lnTo>
                      <a:pt x="396" y="60"/>
                    </a:lnTo>
                    <a:lnTo>
                      <a:pt x="390" y="66"/>
                    </a:lnTo>
                    <a:lnTo>
                      <a:pt x="390" y="72"/>
                    </a:lnTo>
                    <a:lnTo>
                      <a:pt x="378" y="60"/>
                    </a:lnTo>
                    <a:lnTo>
                      <a:pt x="366" y="66"/>
                    </a:lnTo>
                    <a:lnTo>
                      <a:pt x="360" y="60"/>
                    </a:lnTo>
                    <a:lnTo>
                      <a:pt x="342" y="66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06" y="54"/>
                    </a:lnTo>
                    <a:lnTo>
                      <a:pt x="300" y="60"/>
                    </a:lnTo>
                    <a:lnTo>
                      <a:pt x="282" y="48"/>
                    </a:lnTo>
                    <a:lnTo>
                      <a:pt x="258" y="42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168" y="30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14" y="42"/>
                    </a:lnTo>
                    <a:lnTo>
                      <a:pt x="114" y="48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66" y="60"/>
                    </a:lnTo>
                    <a:lnTo>
                      <a:pt x="72" y="78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102" y="108"/>
                    </a:lnTo>
                    <a:lnTo>
                      <a:pt x="108" y="114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08" y="138"/>
                    </a:lnTo>
                    <a:lnTo>
                      <a:pt x="114" y="144"/>
                    </a:lnTo>
                    <a:lnTo>
                      <a:pt x="108" y="150"/>
                    </a:lnTo>
                    <a:lnTo>
                      <a:pt x="102" y="150"/>
                    </a:lnTo>
                    <a:lnTo>
                      <a:pt x="96" y="156"/>
                    </a:lnTo>
                    <a:lnTo>
                      <a:pt x="84" y="156"/>
                    </a:lnTo>
                    <a:lnTo>
                      <a:pt x="30" y="204"/>
                    </a:lnTo>
                    <a:lnTo>
                      <a:pt x="30" y="246"/>
                    </a:lnTo>
                    <a:lnTo>
                      <a:pt x="42" y="258"/>
                    </a:lnTo>
                    <a:lnTo>
                      <a:pt x="18" y="258"/>
                    </a:lnTo>
                    <a:lnTo>
                      <a:pt x="18" y="270"/>
                    </a:lnTo>
                    <a:lnTo>
                      <a:pt x="12" y="276"/>
                    </a:lnTo>
                    <a:lnTo>
                      <a:pt x="12" y="282"/>
                    </a:lnTo>
                    <a:lnTo>
                      <a:pt x="6" y="288"/>
                    </a:lnTo>
                    <a:lnTo>
                      <a:pt x="0" y="288"/>
                    </a:lnTo>
                    <a:lnTo>
                      <a:pt x="0" y="306"/>
                    </a:lnTo>
                    <a:lnTo>
                      <a:pt x="6" y="306"/>
                    </a:lnTo>
                    <a:lnTo>
                      <a:pt x="24" y="32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Ugand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969387" y="3609657"/>
                <a:ext cx="126705" cy="143300"/>
              </a:xfrm>
              <a:custGeom>
                <a:avLst/>
                <a:gdLst>
                  <a:gd name="T0" fmla="*/ 2147483647 w 390"/>
                  <a:gd name="T1" fmla="*/ 2147483647 h 462"/>
                  <a:gd name="T2" fmla="*/ 2147483647 w 390"/>
                  <a:gd name="T3" fmla="*/ 2147483647 h 462"/>
                  <a:gd name="T4" fmla="*/ 2147483647 w 390"/>
                  <a:gd name="T5" fmla="*/ 2147483647 h 462"/>
                  <a:gd name="T6" fmla="*/ 2147483647 w 390"/>
                  <a:gd name="T7" fmla="*/ 2147483647 h 462"/>
                  <a:gd name="T8" fmla="*/ 2147483647 w 390"/>
                  <a:gd name="T9" fmla="*/ 2147483647 h 462"/>
                  <a:gd name="T10" fmla="*/ 2147483647 w 390"/>
                  <a:gd name="T11" fmla="*/ 2147483647 h 462"/>
                  <a:gd name="T12" fmla="*/ 2147483647 w 390"/>
                  <a:gd name="T13" fmla="*/ 2147483647 h 462"/>
                  <a:gd name="T14" fmla="*/ 2147483647 w 390"/>
                  <a:gd name="T15" fmla="*/ 2147483647 h 462"/>
                  <a:gd name="T16" fmla="*/ 2147483647 w 390"/>
                  <a:gd name="T17" fmla="*/ 2147483647 h 462"/>
                  <a:gd name="T18" fmla="*/ 2147483647 w 390"/>
                  <a:gd name="T19" fmla="*/ 2147483647 h 462"/>
                  <a:gd name="T20" fmla="*/ 2147483647 w 390"/>
                  <a:gd name="T21" fmla="*/ 2147483647 h 462"/>
                  <a:gd name="T22" fmla="*/ 2147483647 w 390"/>
                  <a:gd name="T23" fmla="*/ 2147483647 h 462"/>
                  <a:gd name="T24" fmla="*/ 2147483647 w 390"/>
                  <a:gd name="T25" fmla="*/ 0 h 462"/>
                  <a:gd name="T26" fmla="*/ 2147483647 w 390"/>
                  <a:gd name="T27" fmla="*/ 2147483647 h 462"/>
                  <a:gd name="T28" fmla="*/ 2147483647 w 390"/>
                  <a:gd name="T29" fmla="*/ 2147483647 h 462"/>
                  <a:gd name="T30" fmla="*/ 2147483647 w 390"/>
                  <a:gd name="T31" fmla="*/ 2147483647 h 462"/>
                  <a:gd name="T32" fmla="*/ 2147483647 w 390"/>
                  <a:gd name="T33" fmla="*/ 2147483647 h 462"/>
                  <a:gd name="T34" fmla="*/ 2147483647 w 390"/>
                  <a:gd name="T35" fmla="*/ 2147483647 h 462"/>
                  <a:gd name="T36" fmla="*/ 2147483647 w 390"/>
                  <a:gd name="T37" fmla="*/ 2147483647 h 462"/>
                  <a:gd name="T38" fmla="*/ 2147483647 w 390"/>
                  <a:gd name="T39" fmla="*/ 2147483647 h 462"/>
                  <a:gd name="T40" fmla="*/ 2147483647 w 390"/>
                  <a:gd name="T41" fmla="*/ 2147483647 h 462"/>
                  <a:gd name="T42" fmla="*/ 2147483647 w 390"/>
                  <a:gd name="T43" fmla="*/ 2147483647 h 462"/>
                  <a:gd name="T44" fmla="*/ 2147483647 w 390"/>
                  <a:gd name="T45" fmla="*/ 2147483647 h 462"/>
                  <a:gd name="T46" fmla="*/ 2147483647 w 390"/>
                  <a:gd name="T47" fmla="*/ 2147483647 h 462"/>
                  <a:gd name="T48" fmla="*/ 2147483647 w 390"/>
                  <a:gd name="T49" fmla="*/ 2147483647 h 462"/>
                  <a:gd name="T50" fmla="*/ 2147483647 w 390"/>
                  <a:gd name="T51" fmla="*/ 2147483647 h 462"/>
                  <a:gd name="T52" fmla="*/ 2147483647 w 390"/>
                  <a:gd name="T53" fmla="*/ 2147483647 h 462"/>
                  <a:gd name="T54" fmla="*/ 2147483647 w 390"/>
                  <a:gd name="T55" fmla="*/ 2147483647 h 462"/>
                  <a:gd name="T56" fmla="*/ 2147483647 w 390"/>
                  <a:gd name="T57" fmla="*/ 2147483647 h 462"/>
                  <a:gd name="T58" fmla="*/ 2147483647 w 390"/>
                  <a:gd name="T59" fmla="*/ 2147483647 h 462"/>
                  <a:gd name="T60" fmla="*/ 2147483647 w 390"/>
                  <a:gd name="T61" fmla="*/ 2147483647 h 462"/>
                  <a:gd name="T62" fmla="*/ 2147483647 w 390"/>
                  <a:gd name="T63" fmla="*/ 2147483647 h 462"/>
                  <a:gd name="T64" fmla="*/ 2147483647 w 390"/>
                  <a:gd name="T65" fmla="*/ 2147483647 h 462"/>
                  <a:gd name="T66" fmla="*/ 2147483647 w 390"/>
                  <a:gd name="T67" fmla="*/ 2147483647 h 462"/>
                  <a:gd name="T68" fmla="*/ 2147483647 w 390"/>
                  <a:gd name="T69" fmla="*/ 2147483647 h 462"/>
                  <a:gd name="T70" fmla="*/ 2147483647 w 390"/>
                  <a:gd name="T71" fmla="*/ 2147483647 h 462"/>
                  <a:gd name="T72" fmla="*/ 2147483647 w 390"/>
                  <a:gd name="T73" fmla="*/ 2147483647 h 462"/>
                  <a:gd name="T74" fmla="*/ 2147483647 w 390"/>
                  <a:gd name="T75" fmla="*/ 2147483647 h 462"/>
                  <a:gd name="T76" fmla="*/ 2147483647 w 390"/>
                  <a:gd name="T77" fmla="*/ 2147483647 h 462"/>
                  <a:gd name="T78" fmla="*/ 2147483647 w 390"/>
                  <a:gd name="T79" fmla="*/ 2147483647 h 462"/>
                  <a:gd name="T80" fmla="*/ 2147483647 w 390"/>
                  <a:gd name="T81" fmla="*/ 2147483647 h 462"/>
                  <a:gd name="T82" fmla="*/ 2147483647 w 390"/>
                  <a:gd name="T83" fmla="*/ 2147483647 h 462"/>
                  <a:gd name="T84" fmla="*/ 2147483647 w 390"/>
                  <a:gd name="T85" fmla="*/ 2147483647 h 462"/>
                  <a:gd name="T86" fmla="*/ 2147483647 w 390"/>
                  <a:gd name="T87" fmla="*/ 2147483647 h 462"/>
                  <a:gd name="T88" fmla="*/ 2147483647 w 390"/>
                  <a:gd name="T89" fmla="*/ 2147483647 h 462"/>
                  <a:gd name="T90" fmla="*/ 2147483647 w 390"/>
                  <a:gd name="T91" fmla="*/ 2147483647 h 462"/>
                  <a:gd name="T92" fmla="*/ 2147483647 w 390"/>
                  <a:gd name="T93" fmla="*/ 2147483647 h 462"/>
                  <a:gd name="T94" fmla="*/ 2147483647 w 390"/>
                  <a:gd name="T95" fmla="*/ 2147483647 h 462"/>
                  <a:gd name="T96" fmla="*/ 2147483647 w 390"/>
                  <a:gd name="T97" fmla="*/ 2147483647 h 462"/>
                  <a:gd name="T98" fmla="*/ 2147483647 w 390"/>
                  <a:gd name="T99" fmla="*/ 2147483647 h 462"/>
                  <a:gd name="T100" fmla="*/ 2147483647 w 390"/>
                  <a:gd name="T101" fmla="*/ 2147483647 h 462"/>
                  <a:gd name="T102" fmla="*/ 2147483647 w 390"/>
                  <a:gd name="T103" fmla="*/ 2147483647 h 462"/>
                  <a:gd name="T104" fmla="*/ 2147483647 w 390"/>
                  <a:gd name="T105" fmla="*/ 2147483647 h 462"/>
                  <a:gd name="T106" fmla="*/ 2147483647 w 390"/>
                  <a:gd name="T107" fmla="*/ 2147483647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90"/>
                  <a:gd name="T163" fmla="*/ 0 h 462"/>
                  <a:gd name="T164" fmla="*/ 390 w 390"/>
                  <a:gd name="T165" fmla="*/ 462 h 46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90" h="462">
                    <a:moveTo>
                      <a:pt x="306" y="426"/>
                    </a:moveTo>
                    <a:lnTo>
                      <a:pt x="318" y="426"/>
                    </a:lnTo>
                    <a:lnTo>
                      <a:pt x="318" y="420"/>
                    </a:lnTo>
                    <a:lnTo>
                      <a:pt x="306" y="420"/>
                    </a:lnTo>
                    <a:lnTo>
                      <a:pt x="306" y="426"/>
                    </a:lnTo>
                    <a:close/>
                    <a:moveTo>
                      <a:pt x="390" y="192"/>
                    </a:moveTo>
                    <a:lnTo>
                      <a:pt x="384" y="180"/>
                    </a:lnTo>
                    <a:lnTo>
                      <a:pt x="378" y="174"/>
                    </a:lnTo>
                    <a:lnTo>
                      <a:pt x="366" y="150"/>
                    </a:lnTo>
                    <a:lnTo>
                      <a:pt x="366" y="144"/>
                    </a:lnTo>
                    <a:lnTo>
                      <a:pt x="372" y="138"/>
                    </a:lnTo>
                    <a:lnTo>
                      <a:pt x="378" y="138"/>
                    </a:lnTo>
                    <a:lnTo>
                      <a:pt x="384" y="132"/>
                    </a:lnTo>
                    <a:lnTo>
                      <a:pt x="348" y="90"/>
                    </a:lnTo>
                    <a:lnTo>
                      <a:pt x="354" y="84"/>
                    </a:lnTo>
                    <a:lnTo>
                      <a:pt x="336" y="66"/>
                    </a:lnTo>
                    <a:lnTo>
                      <a:pt x="336" y="60"/>
                    </a:lnTo>
                    <a:lnTo>
                      <a:pt x="342" y="54"/>
                    </a:lnTo>
                    <a:lnTo>
                      <a:pt x="342" y="42"/>
                    </a:lnTo>
                    <a:lnTo>
                      <a:pt x="336" y="42"/>
                    </a:lnTo>
                    <a:lnTo>
                      <a:pt x="336" y="48"/>
                    </a:lnTo>
                    <a:lnTo>
                      <a:pt x="330" y="42"/>
                    </a:lnTo>
                    <a:lnTo>
                      <a:pt x="324" y="42"/>
                    </a:lnTo>
                    <a:lnTo>
                      <a:pt x="324" y="18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300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94" y="18"/>
                    </a:lnTo>
                    <a:lnTo>
                      <a:pt x="276" y="36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24"/>
                    </a:lnTo>
                    <a:lnTo>
                      <a:pt x="234" y="24"/>
                    </a:lnTo>
                    <a:lnTo>
                      <a:pt x="222" y="36"/>
                    </a:lnTo>
                    <a:lnTo>
                      <a:pt x="198" y="36"/>
                    </a:lnTo>
                    <a:lnTo>
                      <a:pt x="180" y="60"/>
                    </a:lnTo>
                    <a:lnTo>
                      <a:pt x="156" y="30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32" y="42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2" y="30"/>
                    </a:lnTo>
                    <a:lnTo>
                      <a:pt x="84" y="48"/>
                    </a:lnTo>
                    <a:lnTo>
                      <a:pt x="90" y="72"/>
                    </a:lnTo>
                    <a:lnTo>
                      <a:pt x="72" y="90"/>
                    </a:lnTo>
                    <a:lnTo>
                      <a:pt x="84" y="96"/>
                    </a:lnTo>
                    <a:lnTo>
                      <a:pt x="90" y="102"/>
                    </a:lnTo>
                    <a:lnTo>
                      <a:pt x="90" y="108"/>
                    </a:lnTo>
                    <a:lnTo>
                      <a:pt x="84" y="114"/>
                    </a:lnTo>
                    <a:lnTo>
                      <a:pt x="78" y="126"/>
                    </a:lnTo>
                    <a:lnTo>
                      <a:pt x="78" y="138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0"/>
                    </a:lnTo>
                    <a:lnTo>
                      <a:pt x="114" y="156"/>
                    </a:lnTo>
                    <a:lnTo>
                      <a:pt x="114" y="168"/>
                    </a:lnTo>
                    <a:lnTo>
                      <a:pt x="108" y="180"/>
                    </a:lnTo>
                    <a:lnTo>
                      <a:pt x="96" y="192"/>
                    </a:lnTo>
                    <a:lnTo>
                      <a:pt x="84" y="216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42" y="246"/>
                    </a:lnTo>
                    <a:lnTo>
                      <a:pt x="42" y="258"/>
                    </a:lnTo>
                    <a:lnTo>
                      <a:pt x="24" y="270"/>
                    </a:lnTo>
                    <a:lnTo>
                      <a:pt x="6" y="342"/>
                    </a:lnTo>
                    <a:lnTo>
                      <a:pt x="6" y="372"/>
                    </a:lnTo>
                    <a:lnTo>
                      <a:pt x="0" y="450"/>
                    </a:lnTo>
                    <a:lnTo>
                      <a:pt x="12" y="450"/>
                    </a:lnTo>
                    <a:lnTo>
                      <a:pt x="24" y="462"/>
                    </a:lnTo>
                    <a:lnTo>
                      <a:pt x="30" y="462"/>
                    </a:lnTo>
                    <a:lnTo>
                      <a:pt x="42" y="438"/>
                    </a:lnTo>
                    <a:lnTo>
                      <a:pt x="48" y="432"/>
                    </a:lnTo>
                    <a:lnTo>
                      <a:pt x="48" y="426"/>
                    </a:lnTo>
                    <a:lnTo>
                      <a:pt x="72" y="420"/>
                    </a:lnTo>
                    <a:lnTo>
                      <a:pt x="162" y="426"/>
                    </a:lnTo>
                    <a:lnTo>
                      <a:pt x="162" y="414"/>
                    </a:lnTo>
                    <a:lnTo>
                      <a:pt x="156" y="408"/>
                    </a:lnTo>
                    <a:lnTo>
                      <a:pt x="150" y="396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68" y="342"/>
                    </a:lnTo>
                    <a:lnTo>
                      <a:pt x="174" y="336"/>
                    </a:lnTo>
                    <a:lnTo>
                      <a:pt x="186" y="330"/>
                    </a:lnTo>
                    <a:lnTo>
                      <a:pt x="204" y="324"/>
                    </a:lnTo>
                    <a:lnTo>
                      <a:pt x="240" y="324"/>
                    </a:lnTo>
                    <a:lnTo>
                      <a:pt x="252" y="312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64" y="306"/>
                    </a:lnTo>
                    <a:lnTo>
                      <a:pt x="270" y="312"/>
                    </a:lnTo>
                    <a:lnTo>
                      <a:pt x="270" y="330"/>
                    </a:lnTo>
                    <a:lnTo>
                      <a:pt x="276" y="324"/>
                    </a:lnTo>
                    <a:lnTo>
                      <a:pt x="312" y="324"/>
                    </a:lnTo>
                    <a:lnTo>
                      <a:pt x="312" y="330"/>
                    </a:lnTo>
                    <a:lnTo>
                      <a:pt x="312" y="318"/>
                    </a:lnTo>
                    <a:lnTo>
                      <a:pt x="318" y="306"/>
                    </a:lnTo>
                    <a:lnTo>
                      <a:pt x="324" y="300"/>
                    </a:lnTo>
                    <a:lnTo>
                      <a:pt x="330" y="282"/>
                    </a:lnTo>
                    <a:lnTo>
                      <a:pt x="348" y="270"/>
                    </a:lnTo>
                    <a:lnTo>
                      <a:pt x="348" y="246"/>
                    </a:lnTo>
                    <a:lnTo>
                      <a:pt x="354" y="240"/>
                    </a:lnTo>
                    <a:lnTo>
                      <a:pt x="372" y="240"/>
                    </a:lnTo>
                    <a:lnTo>
                      <a:pt x="378" y="216"/>
                    </a:lnTo>
                    <a:lnTo>
                      <a:pt x="390" y="204"/>
                    </a:lnTo>
                    <a:lnTo>
                      <a:pt x="390" y="19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Turkmenist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410933" y="2644523"/>
                <a:ext cx="326359" cy="188617"/>
              </a:xfrm>
              <a:custGeom>
                <a:avLst/>
                <a:gdLst>
                  <a:gd name="T0" fmla="*/ 2147483647 w 1008"/>
                  <a:gd name="T1" fmla="*/ 2147483647 h 606"/>
                  <a:gd name="T2" fmla="*/ 2147483647 w 1008"/>
                  <a:gd name="T3" fmla="*/ 2147483647 h 606"/>
                  <a:gd name="T4" fmla="*/ 2147483647 w 1008"/>
                  <a:gd name="T5" fmla="*/ 2147483647 h 606"/>
                  <a:gd name="T6" fmla="*/ 2147483647 w 1008"/>
                  <a:gd name="T7" fmla="*/ 2147483647 h 606"/>
                  <a:gd name="T8" fmla="*/ 2147483647 w 1008"/>
                  <a:gd name="T9" fmla="*/ 2147483647 h 606"/>
                  <a:gd name="T10" fmla="*/ 2147483647 w 1008"/>
                  <a:gd name="T11" fmla="*/ 2147483647 h 606"/>
                  <a:gd name="T12" fmla="*/ 2147483647 w 1008"/>
                  <a:gd name="T13" fmla="*/ 2147483647 h 606"/>
                  <a:gd name="T14" fmla="*/ 2147483647 w 1008"/>
                  <a:gd name="T15" fmla="*/ 2147483647 h 606"/>
                  <a:gd name="T16" fmla="*/ 2147483647 w 1008"/>
                  <a:gd name="T17" fmla="*/ 2147483647 h 606"/>
                  <a:gd name="T18" fmla="*/ 2147483647 w 1008"/>
                  <a:gd name="T19" fmla="*/ 2147483647 h 606"/>
                  <a:gd name="T20" fmla="*/ 2147483647 w 1008"/>
                  <a:gd name="T21" fmla="*/ 2147483647 h 606"/>
                  <a:gd name="T22" fmla="*/ 2147483647 w 1008"/>
                  <a:gd name="T23" fmla="*/ 2147483647 h 606"/>
                  <a:gd name="T24" fmla="*/ 2147483647 w 1008"/>
                  <a:gd name="T25" fmla="*/ 2147483647 h 606"/>
                  <a:gd name="T26" fmla="*/ 2147483647 w 1008"/>
                  <a:gd name="T27" fmla="*/ 2147483647 h 606"/>
                  <a:gd name="T28" fmla="*/ 2147483647 w 1008"/>
                  <a:gd name="T29" fmla="*/ 2147483647 h 606"/>
                  <a:gd name="T30" fmla="*/ 2147483647 w 1008"/>
                  <a:gd name="T31" fmla="*/ 2147483647 h 606"/>
                  <a:gd name="T32" fmla="*/ 2147483647 w 1008"/>
                  <a:gd name="T33" fmla="*/ 2147483647 h 606"/>
                  <a:gd name="T34" fmla="*/ 2147483647 w 1008"/>
                  <a:gd name="T35" fmla="*/ 2147483647 h 606"/>
                  <a:gd name="T36" fmla="*/ 2147483647 w 1008"/>
                  <a:gd name="T37" fmla="*/ 2147483647 h 606"/>
                  <a:gd name="T38" fmla="*/ 2147483647 w 1008"/>
                  <a:gd name="T39" fmla="*/ 2147483647 h 606"/>
                  <a:gd name="T40" fmla="*/ 2147483647 w 1008"/>
                  <a:gd name="T41" fmla="*/ 2147483647 h 606"/>
                  <a:gd name="T42" fmla="*/ 2147483647 w 1008"/>
                  <a:gd name="T43" fmla="*/ 2147483647 h 606"/>
                  <a:gd name="T44" fmla="*/ 2147483647 w 1008"/>
                  <a:gd name="T45" fmla="*/ 2147483647 h 606"/>
                  <a:gd name="T46" fmla="*/ 2147483647 w 1008"/>
                  <a:gd name="T47" fmla="*/ 2147483647 h 606"/>
                  <a:gd name="T48" fmla="*/ 2147483647 w 1008"/>
                  <a:gd name="T49" fmla="*/ 2147483647 h 606"/>
                  <a:gd name="T50" fmla="*/ 2147483647 w 1008"/>
                  <a:gd name="T51" fmla="*/ 2147483647 h 606"/>
                  <a:gd name="T52" fmla="*/ 2147483647 w 1008"/>
                  <a:gd name="T53" fmla="*/ 2147483647 h 606"/>
                  <a:gd name="T54" fmla="*/ 2147483647 w 1008"/>
                  <a:gd name="T55" fmla="*/ 2147483647 h 606"/>
                  <a:gd name="T56" fmla="*/ 2147483647 w 1008"/>
                  <a:gd name="T57" fmla="*/ 2147483647 h 606"/>
                  <a:gd name="T58" fmla="*/ 2147483647 w 1008"/>
                  <a:gd name="T59" fmla="*/ 2147483647 h 606"/>
                  <a:gd name="T60" fmla="*/ 2147483647 w 1008"/>
                  <a:gd name="T61" fmla="*/ 2147483647 h 606"/>
                  <a:gd name="T62" fmla="*/ 2147483647 w 1008"/>
                  <a:gd name="T63" fmla="*/ 2147483647 h 606"/>
                  <a:gd name="T64" fmla="*/ 2147483647 w 1008"/>
                  <a:gd name="T65" fmla="*/ 2147483647 h 606"/>
                  <a:gd name="T66" fmla="*/ 2147483647 w 1008"/>
                  <a:gd name="T67" fmla="*/ 2147483647 h 606"/>
                  <a:gd name="T68" fmla="*/ 2147483647 w 1008"/>
                  <a:gd name="T69" fmla="*/ 2147483647 h 606"/>
                  <a:gd name="T70" fmla="*/ 2147483647 w 1008"/>
                  <a:gd name="T71" fmla="*/ 2147483647 h 606"/>
                  <a:gd name="T72" fmla="*/ 2147483647 w 1008"/>
                  <a:gd name="T73" fmla="*/ 2147483647 h 606"/>
                  <a:gd name="T74" fmla="*/ 2147483647 w 1008"/>
                  <a:gd name="T75" fmla="*/ 2147483647 h 606"/>
                  <a:gd name="T76" fmla="*/ 2147483647 w 1008"/>
                  <a:gd name="T77" fmla="*/ 2147483647 h 606"/>
                  <a:gd name="T78" fmla="*/ 2147483647 w 1008"/>
                  <a:gd name="T79" fmla="*/ 2147483647 h 606"/>
                  <a:gd name="T80" fmla="*/ 2147483647 w 1008"/>
                  <a:gd name="T81" fmla="*/ 2147483647 h 606"/>
                  <a:gd name="T82" fmla="*/ 2147483647 w 1008"/>
                  <a:gd name="T83" fmla="*/ 2147483647 h 606"/>
                  <a:gd name="T84" fmla="*/ 2147483647 w 1008"/>
                  <a:gd name="T85" fmla="*/ 2147483647 h 606"/>
                  <a:gd name="T86" fmla="*/ 2147483647 w 1008"/>
                  <a:gd name="T87" fmla="*/ 2147483647 h 606"/>
                  <a:gd name="T88" fmla="*/ 2147483647 w 1008"/>
                  <a:gd name="T89" fmla="*/ 2147483647 h 606"/>
                  <a:gd name="T90" fmla="*/ 2147483647 w 1008"/>
                  <a:gd name="T91" fmla="*/ 2147483647 h 606"/>
                  <a:gd name="T92" fmla="*/ 2147483647 w 1008"/>
                  <a:gd name="T93" fmla="*/ 2147483647 h 606"/>
                  <a:gd name="T94" fmla="*/ 2147483647 w 1008"/>
                  <a:gd name="T95" fmla="*/ 2147483647 h 606"/>
                  <a:gd name="T96" fmla="*/ 2147483647 w 1008"/>
                  <a:gd name="T97" fmla="*/ 2147483647 h 606"/>
                  <a:gd name="T98" fmla="*/ 2147483647 w 1008"/>
                  <a:gd name="T99" fmla="*/ 2147483647 h 606"/>
                  <a:gd name="T100" fmla="*/ 2147483647 w 1008"/>
                  <a:gd name="T101" fmla="*/ 2147483647 h 606"/>
                  <a:gd name="T102" fmla="*/ 2147483647 w 1008"/>
                  <a:gd name="T103" fmla="*/ 2147483647 h 606"/>
                  <a:gd name="T104" fmla="*/ 0 w 1008"/>
                  <a:gd name="T105" fmla="*/ 2147483647 h 606"/>
                  <a:gd name="T106" fmla="*/ 2147483647 w 1008"/>
                  <a:gd name="T107" fmla="*/ 2147483647 h 606"/>
                  <a:gd name="T108" fmla="*/ 2147483647 w 1008"/>
                  <a:gd name="T109" fmla="*/ 2147483647 h 60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08"/>
                  <a:gd name="T166" fmla="*/ 0 h 606"/>
                  <a:gd name="T167" fmla="*/ 1008 w 1008"/>
                  <a:gd name="T168" fmla="*/ 606 h 60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08" h="606">
                    <a:moveTo>
                      <a:pt x="48" y="150"/>
                    </a:moveTo>
                    <a:lnTo>
                      <a:pt x="48" y="156"/>
                    </a:lnTo>
                    <a:lnTo>
                      <a:pt x="42" y="162"/>
                    </a:lnTo>
                    <a:lnTo>
                      <a:pt x="36" y="174"/>
                    </a:lnTo>
                    <a:lnTo>
                      <a:pt x="36" y="186"/>
                    </a:lnTo>
                    <a:lnTo>
                      <a:pt x="42" y="198"/>
                    </a:lnTo>
                    <a:lnTo>
                      <a:pt x="48" y="204"/>
                    </a:lnTo>
                    <a:lnTo>
                      <a:pt x="54" y="216"/>
                    </a:lnTo>
                    <a:lnTo>
                      <a:pt x="60" y="222"/>
                    </a:lnTo>
                    <a:lnTo>
                      <a:pt x="60" y="228"/>
                    </a:lnTo>
                    <a:lnTo>
                      <a:pt x="90" y="222"/>
                    </a:lnTo>
                    <a:lnTo>
                      <a:pt x="90" y="246"/>
                    </a:lnTo>
                    <a:lnTo>
                      <a:pt x="114" y="258"/>
                    </a:lnTo>
                    <a:lnTo>
                      <a:pt x="90" y="258"/>
                    </a:lnTo>
                    <a:lnTo>
                      <a:pt x="78" y="264"/>
                    </a:lnTo>
                    <a:lnTo>
                      <a:pt x="72" y="264"/>
                    </a:lnTo>
                    <a:lnTo>
                      <a:pt x="72" y="270"/>
                    </a:lnTo>
                    <a:lnTo>
                      <a:pt x="78" y="276"/>
                    </a:lnTo>
                    <a:lnTo>
                      <a:pt x="90" y="276"/>
                    </a:lnTo>
                    <a:lnTo>
                      <a:pt x="96" y="282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26" y="300"/>
                    </a:lnTo>
                    <a:lnTo>
                      <a:pt x="132" y="306"/>
                    </a:lnTo>
                    <a:lnTo>
                      <a:pt x="138" y="354"/>
                    </a:lnTo>
                    <a:lnTo>
                      <a:pt x="150" y="360"/>
                    </a:lnTo>
                    <a:lnTo>
                      <a:pt x="150" y="372"/>
                    </a:lnTo>
                    <a:lnTo>
                      <a:pt x="144" y="378"/>
                    </a:lnTo>
                    <a:lnTo>
                      <a:pt x="144" y="402"/>
                    </a:lnTo>
                    <a:lnTo>
                      <a:pt x="150" y="414"/>
                    </a:lnTo>
                    <a:lnTo>
                      <a:pt x="150" y="426"/>
                    </a:lnTo>
                    <a:lnTo>
                      <a:pt x="156" y="432"/>
                    </a:lnTo>
                    <a:lnTo>
                      <a:pt x="156" y="438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210" y="420"/>
                    </a:lnTo>
                    <a:lnTo>
                      <a:pt x="210" y="408"/>
                    </a:lnTo>
                    <a:lnTo>
                      <a:pt x="216" y="402"/>
                    </a:lnTo>
                    <a:lnTo>
                      <a:pt x="228" y="396"/>
                    </a:lnTo>
                    <a:lnTo>
                      <a:pt x="246" y="378"/>
                    </a:lnTo>
                    <a:lnTo>
                      <a:pt x="258" y="372"/>
                    </a:lnTo>
                    <a:lnTo>
                      <a:pt x="294" y="372"/>
                    </a:lnTo>
                    <a:lnTo>
                      <a:pt x="306" y="378"/>
                    </a:lnTo>
                    <a:lnTo>
                      <a:pt x="312" y="372"/>
                    </a:lnTo>
                    <a:lnTo>
                      <a:pt x="312" y="366"/>
                    </a:lnTo>
                    <a:lnTo>
                      <a:pt x="372" y="366"/>
                    </a:lnTo>
                    <a:lnTo>
                      <a:pt x="384" y="378"/>
                    </a:lnTo>
                    <a:lnTo>
                      <a:pt x="384" y="390"/>
                    </a:lnTo>
                    <a:lnTo>
                      <a:pt x="414" y="390"/>
                    </a:lnTo>
                    <a:lnTo>
                      <a:pt x="420" y="396"/>
                    </a:lnTo>
                    <a:lnTo>
                      <a:pt x="432" y="402"/>
                    </a:lnTo>
                    <a:lnTo>
                      <a:pt x="438" y="408"/>
                    </a:lnTo>
                    <a:lnTo>
                      <a:pt x="450" y="414"/>
                    </a:lnTo>
                    <a:lnTo>
                      <a:pt x="450" y="408"/>
                    </a:lnTo>
                    <a:lnTo>
                      <a:pt x="468" y="408"/>
                    </a:lnTo>
                    <a:lnTo>
                      <a:pt x="480" y="414"/>
                    </a:lnTo>
                    <a:lnTo>
                      <a:pt x="498" y="414"/>
                    </a:lnTo>
                    <a:lnTo>
                      <a:pt x="510" y="420"/>
                    </a:lnTo>
                    <a:lnTo>
                      <a:pt x="516" y="420"/>
                    </a:lnTo>
                    <a:lnTo>
                      <a:pt x="522" y="426"/>
                    </a:lnTo>
                    <a:lnTo>
                      <a:pt x="522" y="432"/>
                    </a:lnTo>
                    <a:lnTo>
                      <a:pt x="528" y="444"/>
                    </a:lnTo>
                    <a:lnTo>
                      <a:pt x="534" y="450"/>
                    </a:lnTo>
                    <a:lnTo>
                      <a:pt x="540" y="450"/>
                    </a:lnTo>
                    <a:lnTo>
                      <a:pt x="546" y="456"/>
                    </a:lnTo>
                    <a:lnTo>
                      <a:pt x="558" y="456"/>
                    </a:lnTo>
                    <a:lnTo>
                      <a:pt x="570" y="468"/>
                    </a:lnTo>
                    <a:lnTo>
                      <a:pt x="582" y="474"/>
                    </a:lnTo>
                    <a:lnTo>
                      <a:pt x="588" y="486"/>
                    </a:lnTo>
                    <a:lnTo>
                      <a:pt x="594" y="492"/>
                    </a:lnTo>
                    <a:lnTo>
                      <a:pt x="660" y="486"/>
                    </a:lnTo>
                    <a:lnTo>
                      <a:pt x="660" y="522"/>
                    </a:lnTo>
                    <a:lnTo>
                      <a:pt x="672" y="522"/>
                    </a:lnTo>
                    <a:lnTo>
                      <a:pt x="666" y="546"/>
                    </a:lnTo>
                    <a:lnTo>
                      <a:pt x="678" y="576"/>
                    </a:lnTo>
                    <a:lnTo>
                      <a:pt x="684" y="582"/>
                    </a:lnTo>
                    <a:lnTo>
                      <a:pt x="696" y="582"/>
                    </a:lnTo>
                    <a:lnTo>
                      <a:pt x="702" y="588"/>
                    </a:lnTo>
                    <a:lnTo>
                      <a:pt x="714" y="588"/>
                    </a:lnTo>
                    <a:lnTo>
                      <a:pt x="720" y="582"/>
                    </a:lnTo>
                    <a:lnTo>
                      <a:pt x="726" y="582"/>
                    </a:lnTo>
                    <a:lnTo>
                      <a:pt x="750" y="606"/>
                    </a:lnTo>
                    <a:lnTo>
                      <a:pt x="774" y="606"/>
                    </a:lnTo>
                    <a:lnTo>
                      <a:pt x="786" y="600"/>
                    </a:lnTo>
                    <a:lnTo>
                      <a:pt x="792" y="594"/>
                    </a:lnTo>
                    <a:lnTo>
                      <a:pt x="804" y="570"/>
                    </a:lnTo>
                    <a:lnTo>
                      <a:pt x="804" y="558"/>
                    </a:lnTo>
                    <a:lnTo>
                      <a:pt x="816" y="558"/>
                    </a:lnTo>
                    <a:lnTo>
                      <a:pt x="852" y="540"/>
                    </a:lnTo>
                    <a:lnTo>
                      <a:pt x="858" y="528"/>
                    </a:lnTo>
                    <a:lnTo>
                      <a:pt x="870" y="522"/>
                    </a:lnTo>
                    <a:lnTo>
                      <a:pt x="882" y="522"/>
                    </a:lnTo>
                    <a:lnTo>
                      <a:pt x="882" y="462"/>
                    </a:lnTo>
                    <a:lnTo>
                      <a:pt x="888" y="450"/>
                    </a:lnTo>
                    <a:lnTo>
                      <a:pt x="900" y="444"/>
                    </a:lnTo>
                    <a:lnTo>
                      <a:pt x="936" y="444"/>
                    </a:lnTo>
                    <a:lnTo>
                      <a:pt x="936" y="420"/>
                    </a:lnTo>
                    <a:lnTo>
                      <a:pt x="948" y="420"/>
                    </a:lnTo>
                    <a:lnTo>
                      <a:pt x="960" y="426"/>
                    </a:lnTo>
                    <a:lnTo>
                      <a:pt x="966" y="432"/>
                    </a:lnTo>
                    <a:lnTo>
                      <a:pt x="978" y="438"/>
                    </a:lnTo>
                    <a:lnTo>
                      <a:pt x="1008" y="438"/>
                    </a:lnTo>
                    <a:lnTo>
                      <a:pt x="1008" y="426"/>
                    </a:lnTo>
                    <a:lnTo>
                      <a:pt x="996" y="414"/>
                    </a:lnTo>
                    <a:lnTo>
                      <a:pt x="996" y="396"/>
                    </a:lnTo>
                    <a:lnTo>
                      <a:pt x="1002" y="390"/>
                    </a:lnTo>
                    <a:lnTo>
                      <a:pt x="954" y="360"/>
                    </a:lnTo>
                    <a:lnTo>
                      <a:pt x="930" y="366"/>
                    </a:lnTo>
                    <a:lnTo>
                      <a:pt x="924" y="366"/>
                    </a:lnTo>
                    <a:lnTo>
                      <a:pt x="912" y="354"/>
                    </a:lnTo>
                    <a:lnTo>
                      <a:pt x="900" y="354"/>
                    </a:lnTo>
                    <a:lnTo>
                      <a:pt x="888" y="342"/>
                    </a:lnTo>
                    <a:lnTo>
                      <a:pt x="876" y="336"/>
                    </a:lnTo>
                    <a:lnTo>
                      <a:pt x="870" y="330"/>
                    </a:lnTo>
                    <a:lnTo>
                      <a:pt x="846" y="318"/>
                    </a:lnTo>
                    <a:lnTo>
                      <a:pt x="828" y="306"/>
                    </a:lnTo>
                    <a:lnTo>
                      <a:pt x="804" y="306"/>
                    </a:lnTo>
                    <a:lnTo>
                      <a:pt x="774" y="288"/>
                    </a:lnTo>
                    <a:lnTo>
                      <a:pt x="768" y="282"/>
                    </a:lnTo>
                    <a:lnTo>
                      <a:pt x="762" y="270"/>
                    </a:lnTo>
                    <a:lnTo>
                      <a:pt x="750" y="258"/>
                    </a:lnTo>
                    <a:lnTo>
                      <a:pt x="744" y="258"/>
                    </a:lnTo>
                    <a:lnTo>
                      <a:pt x="732" y="252"/>
                    </a:lnTo>
                    <a:lnTo>
                      <a:pt x="714" y="252"/>
                    </a:lnTo>
                    <a:lnTo>
                      <a:pt x="702" y="246"/>
                    </a:lnTo>
                    <a:lnTo>
                      <a:pt x="690" y="234"/>
                    </a:lnTo>
                    <a:lnTo>
                      <a:pt x="672" y="198"/>
                    </a:lnTo>
                    <a:lnTo>
                      <a:pt x="666" y="192"/>
                    </a:lnTo>
                    <a:lnTo>
                      <a:pt x="666" y="186"/>
                    </a:lnTo>
                    <a:lnTo>
                      <a:pt x="648" y="168"/>
                    </a:lnTo>
                    <a:lnTo>
                      <a:pt x="630" y="138"/>
                    </a:lnTo>
                    <a:lnTo>
                      <a:pt x="594" y="120"/>
                    </a:lnTo>
                    <a:lnTo>
                      <a:pt x="594" y="126"/>
                    </a:lnTo>
                    <a:lnTo>
                      <a:pt x="540" y="120"/>
                    </a:lnTo>
                    <a:lnTo>
                      <a:pt x="510" y="120"/>
                    </a:lnTo>
                    <a:lnTo>
                      <a:pt x="492" y="102"/>
                    </a:lnTo>
                    <a:lnTo>
                      <a:pt x="492" y="90"/>
                    </a:lnTo>
                    <a:lnTo>
                      <a:pt x="504" y="78"/>
                    </a:lnTo>
                    <a:lnTo>
                      <a:pt x="492" y="72"/>
                    </a:lnTo>
                    <a:lnTo>
                      <a:pt x="492" y="60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44" y="42"/>
                    </a:lnTo>
                    <a:lnTo>
                      <a:pt x="432" y="36"/>
                    </a:lnTo>
                    <a:lnTo>
                      <a:pt x="432" y="24"/>
                    </a:lnTo>
                    <a:lnTo>
                      <a:pt x="408" y="24"/>
                    </a:lnTo>
                    <a:lnTo>
                      <a:pt x="390" y="0"/>
                    </a:lnTo>
                    <a:lnTo>
                      <a:pt x="384" y="12"/>
                    </a:lnTo>
                    <a:lnTo>
                      <a:pt x="354" y="6"/>
                    </a:lnTo>
                    <a:lnTo>
                      <a:pt x="384" y="36"/>
                    </a:lnTo>
                    <a:lnTo>
                      <a:pt x="378" y="30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54" y="24"/>
                    </a:lnTo>
                    <a:lnTo>
                      <a:pt x="348" y="30"/>
                    </a:lnTo>
                    <a:lnTo>
                      <a:pt x="348" y="42"/>
                    </a:lnTo>
                    <a:lnTo>
                      <a:pt x="342" y="42"/>
                    </a:lnTo>
                    <a:lnTo>
                      <a:pt x="336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94" y="72"/>
                    </a:lnTo>
                    <a:lnTo>
                      <a:pt x="294" y="84"/>
                    </a:lnTo>
                    <a:lnTo>
                      <a:pt x="300" y="102"/>
                    </a:lnTo>
                    <a:lnTo>
                      <a:pt x="312" y="108"/>
                    </a:lnTo>
                    <a:lnTo>
                      <a:pt x="318" y="120"/>
                    </a:lnTo>
                    <a:lnTo>
                      <a:pt x="252" y="120"/>
                    </a:lnTo>
                    <a:lnTo>
                      <a:pt x="240" y="108"/>
                    </a:lnTo>
                    <a:lnTo>
                      <a:pt x="228" y="108"/>
                    </a:lnTo>
                    <a:lnTo>
                      <a:pt x="228" y="114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14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60"/>
                    </a:lnTo>
                    <a:lnTo>
                      <a:pt x="144" y="54"/>
                    </a:lnTo>
                    <a:lnTo>
                      <a:pt x="132" y="42"/>
                    </a:lnTo>
                    <a:lnTo>
                      <a:pt x="120" y="42"/>
                    </a:lnTo>
                    <a:lnTo>
                      <a:pt x="96" y="30"/>
                    </a:lnTo>
                    <a:lnTo>
                      <a:pt x="78" y="30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0" y="66"/>
                    </a:lnTo>
                    <a:lnTo>
                      <a:pt x="96" y="66"/>
                    </a:lnTo>
                    <a:lnTo>
                      <a:pt x="96" y="72"/>
                    </a:lnTo>
                    <a:lnTo>
                      <a:pt x="102" y="84"/>
                    </a:lnTo>
                    <a:lnTo>
                      <a:pt x="114" y="90"/>
                    </a:lnTo>
                    <a:lnTo>
                      <a:pt x="126" y="102"/>
                    </a:lnTo>
                    <a:lnTo>
                      <a:pt x="138" y="108"/>
                    </a:lnTo>
                    <a:lnTo>
                      <a:pt x="150" y="120"/>
                    </a:lnTo>
                    <a:lnTo>
                      <a:pt x="162" y="126"/>
                    </a:lnTo>
                    <a:lnTo>
                      <a:pt x="162" y="150"/>
                    </a:lnTo>
                    <a:lnTo>
                      <a:pt x="156" y="156"/>
                    </a:lnTo>
                    <a:lnTo>
                      <a:pt x="144" y="156"/>
                    </a:lnTo>
                    <a:lnTo>
                      <a:pt x="132" y="150"/>
                    </a:lnTo>
                    <a:lnTo>
                      <a:pt x="120" y="138"/>
                    </a:lnTo>
                    <a:lnTo>
                      <a:pt x="120" y="162"/>
                    </a:lnTo>
                    <a:lnTo>
                      <a:pt x="78" y="162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48" y="138"/>
                    </a:lnTo>
                    <a:lnTo>
                      <a:pt x="42" y="126"/>
                    </a:lnTo>
                    <a:lnTo>
                      <a:pt x="36" y="120"/>
                    </a:lnTo>
                    <a:lnTo>
                      <a:pt x="36" y="102"/>
                    </a:lnTo>
                    <a:lnTo>
                      <a:pt x="30" y="96"/>
                    </a:lnTo>
                    <a:lnTo>
                      <a:pt x="30" y="84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12" y="102"/>
                    </a:lnTo>
                    <a:lnTo>
                      <a:pt x="18" y="108"/>
                    </a:lnTo>
                    <a:lnTo>
                      <a:pt x="24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48" y="15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Turkey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837564" y="2659221"/>
                <a:ext cx="431306" cy="157998"/>
              </a:xfrm>
              <a:custGeom>
                <a:avLst/>
                <a:gdLst>
                  <a:gd name="T0" fmla="*/ 2147483647 w 1332"/>
                  <a:gd name="T1" fmla="*/ 2147483647 h 510"/>
                  <a:gd name="T2" fmla="*/ 2147483647 w 1332"/>
                  <a:gd name="T3" fmla="*/ 2147483647 h 510"/>
                  <a:gd name="T4" fmla="*/ 2147483647 w 1332"/>
                  <a:gd name="T5" fmla="*/ 2147483647 h 510"/>
                  <a:gd name="T6" fmla="*/ 2147483647 w 1332"/>
                  <a:gd name="T7" fmla="*/ 2147483647 h 510"/>
                  <a:gd name="T8" fmla="*/ 2147483647 w 1332"/>
                  <a:gd name="T9" fmla="*/ 2147483647 h 510"/>
                  <a:gd name="T10" fmla="*/ 2147483647 w 1332"/>
                  <a:gd name="T11" fmla="*/ 2147483647 h 510"/>
                  <a:gd name="T12" fmla="*/ 2147483647 w 1332"/>
                  <a:gd name="T13" fmla="*/ 2147483647 h 510"/>
                  <a:gd name="T14" fmla="*/ 2147483647 w 1332"/>
                  <a:gd name="T15" fmla="*/ 2147483647 h 510"/>
                  <a:gd name="T16" fmla="*/ 2147483647 w 1332"/>
                  <a:gd name="T17" fmla="*/ 2147483647 h 510"/>
                  <a:gd name="T18" fmla="*/ 2147483647 w 1332"/>
                  <a:gd name="T19" fmla="*/ 2147483647 h 510"/>
                  <a:gd name="T20" fmla="*/ 2147483647 w 1332"/>
                  <a:gd name="T21" fmla="*/ 2147483647 h 510"/>
                  <a:gd name="T22" fmla="*/ 2147483647 w 1332"/>
                  <a:gd name="T23" fmla="*/ 2147483647 h 510"/>
                  <a:gd name="T24" fmla="*/ 2147483647 w 1332"/>
                  <a:gd name="T25" fmla="*/ 2147483647 h 510"/>
                  <a:gd name="T26" fmla="*/ 2147483647 w 1332"/>
                  <a:gd name="T27" fmla="*/ 2147483647 h 510"/>
                  <a:gd name="T28" fmla="*/ 2147483647 w 1332"/>
                  <a:gd name="T29" fmla="*/ 2147483647 h 510"/>
                  <a:gd name="T30" fmla="*/ 2147483647 w 1332"/>
                  <a:gd name="T31" fmla="*/ 2147483647 h 510"/>
                  <a:gd name="T32" fmla="*/ 2147483647 w 1332"/>
                  <a:gd name="T33" fmla="*/ 2147483647 h 510"/>
                  <a:gd name="T34" fmla="*/ 2147483647 w 1332"/>
                  <a:gd name="T35" fmla="*/ 2147483647 h 510"/>
                  <a:gd name="T36" fmla="*/ 2147483647 w 1332"/>
                  <a:gd name="T37" fmla="*/ 2147483647 h 510"/>
                  <a:gd name="T38" fmla="*/ 2147483647 w 1332"/>
                  <a:gd name="T39" fmla="*/ 2147483647 h 510"/>
                  <a:gd name="T40" fmla="*/ 2147483647 w 1332"/>
                  <a:gd name="T41" fmla="*/ 2147483647 h 510"/>
                  <a:gd name="T42" fmla="*/ 2147483647 w 1332"/>
                  <a:gd name="T43" fmla="*/ 2147483647 h 510"/>
                  <a:gd name="T44" fmla="*/ 2147483647 w 1332"/>
                  <a:gd name="T45" fmla="*/ 2147483647 h 510"/>
                  <a:gd name="T46" fmla="*/ 2147483647 w 1332"/>
                  <a:gd name="T47" fmla="*/ 2147483647 h 510"/>
                  <a:gd name="T48" fmla="*/ 2147483647 w 1332"/>
                  <a:gd name="T49" fmla="*/ 2147483647 h 510"/>
                  <a:gd name="T50" fmla="*/ 2147483647 w 1332"/>
                  <a:gd name="T51" fmla="*/ 2147483647 h 510"/>
                  <a:gd name="T52" fmla="*/ 2147483647 w 1332"/>
                  <a:gd name="T53" fmla="*/ 2147483647 h 510"/>
                  <a:gd name="T54" fmla="*/ 2147483647 w 1332"/>
                  <a:gd name="T55" fmla="*/ 2147483647 h 510"/>
                  <a:gd name="T56" fmla="*/ 2147483647 w 1332"/>
                  <a:gd name="T57" fmla="*/ 2147483647 h 510"/>
                  <a:gd name="T58" fmla="*/ 2147483647 w 1332"/>
                  <a:gd name="T59" fmla="*/ 2147483647 h 510"/>
                  <a:gd name="T60" fmla="*/ 2147483647 w 1332"/>
                  <a:gd name="T61" fmla="*/ 2147483647 h 510"/>
                  <a:gd name="T62" fmla="*/ 2147483647 w 1332"/>
                  <a:gd name="T63" fmla="*/ 2147483647 h 510"/>
                  <a:gd name="T64" fmla="*/ 2147483647 w 1332"/>
                  <a:gd name="T65" fmla="*/ 2147483647 h 510"/>
                  <a:gd name="T66" fmla="*/ 2147483647 w 1332"/>
                  <a:gd name="T67" fmla="*/ 2147483647 h 510"/>
                  <a:gd name="T68" fmla="*/ 2147483647 w 1332"/>
                  <a:gd name="T69" fmla="*/ 2147483647 h 510"/>
                  <a:gd name="T70" fmla="*/ 2147483647 w 1332"/>
                  <a:gd name="T71" fmla="*/ 2147483647 h 510"/>
                  <a:gd name="T72" fmla="*/ 2147483647 w 1332"/>
                  <a:gd name="T73" fmla="*/ 2147483647 h 510"/>
                  <a:gd name="T74" fmla="*/ 2147483647 w 1332"/>
                  <a:gd name="T75" fmla="*/ 2147483647 h 510"/>
                  <a:gd name="T76" fmla="*/ 2147483647 w 1332"/>
                  <a:gd name="T77" fmla="*/ 2147483647 h 510"/>
                  <a:gd name="T78" fmla="*/ 2147483647 w 1332"/>
                  <a:gd name="T79" fmla="*/ 2147483647 h 510"/>
                  <a:gd name="T80" fmla="*/ 2147483647 w 1332"/>
                  <a:gd name="T81" fmla="*/ 2147483647 h 510"/>
                  <a:gd name="T82" fmla="*/ 2147483647 w 1332"/>
                  <a:gd name="T83" fmla="*/ 2147483647 h 510"/>
                  <a:gd name="T84" fmla="*/ 2147483647 w 1332"/>
                  <a:gd name="T85" fmla="*/ 2147483647 h 510"/>
                  <a:gd name="T86" fmla="*/ 2147483647 w 1332"/>
                  <a:gd name="T87" fmla="*/ 2147483647 h 510"/>
                  <a:gd name="T88" fmla="*/ 2147483647 w 1332"/>
                  <a:gd name="T89" fmla="*/ 2147483647 h 510"/>
                  <a:gd name="T90" fmla="*/ 2147483647 w 1332"/>
                  <a:gd name="T91" fmla="*/ 2147483647 h 510"/>
                  <a:gd name="T92" fmla="*/ 2147483647 w 1332"/>
                  <a:gd name="T93" fmla="*/ 2147483647 h 510"/>
                  <a:gd name="T94" fmla="*/ 2147483647 w 1332"/>
                  <a:gd name="T95" fmla="*/ 2147483647 h 510"/>
                  <a:gd name="T96" fmla="*/ 2147483647 w 1332"/>
                  <a:gd name="T97" fmla="*/ 2147483647 h 510"/>
                  <a:gd name="T98" fmla="*/ 2147483647 w 1332"/>
                  <a:gd name="T99" fmla="*/ 2147483647 h 510"/>
                  <a:gd name="T100" fmla="*/ 2147483647 w 1332"/>
                  <a:gd name="T101" fmla="*/ 2147483647 h 510"/>
                  <a:gd name="T102" fmla="*/ 2147483647 w 1332"/>
                  <a:gd name="T103" fmla="*/ 2147483647 h 510"/>
                  <a:gd name="T104" fmla="*/ 2147483647 w 1332"/>
                  <a:gd name="T105" fmla="*/ 2147483647 h 510"/>
                  <a:gd name="T106" fmla="*/ 2147483647 w 1332"/>
                  <a:gd name="T107" fmla="*/ 2147483647 h 510"/>
                  <a:gd name="T108" fmla="*/ 2147483647 w 1332"/>
                  <a:gd name="T109" fmla="*/ 2147483647 h 510"/>
                  <a:gd name="T110" fmla="*/ 2147483647 w 1332"/>
                  <a:gd name="T111" fmla="*/ 2147483647 h 510"/>
                  <a:gd name="T112" fmla="*/ 2147483647 w 1332"/>
                  <a:gd name="T113" fmla="*/ 2147483647 h 510"/>
                  <a:gd name="T114" fmla="*/ 2147483647 w 1332"/>
                  <a:gd name="T115" fmla="*/ 2147483647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32"/>
                  <a:gd name="T175" fmla="*/ 0 h 510"/>
                  <a:gd name="T176" fmla="*/ 1332 w 1332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32" h="510">
                    <a:moveTo>
                      <a:pt x="6" y="192"/>
                    </a:moveTo>
                    <a:lnTo>
                      <a:pt x="24" y="186"/>
                    </a:lnTo>
                    <a:lnTo>
                      <a:pt x="30" y="174"/>
                    </a:lnTo>
                    <a:lnTo>
                      <a:pt x="0" y="174"/>
                    </a:lnTo>
                    <a:lnTo>
                      <a:pt x="6" y="192"/>
                    </a:lnTo>
                    <a:close/>
                    <a:moveTo>
                      <a:pt x="42" y="162"/>
                    </a:moveTo>
                    <a:lnTo>
                      <a:pt x="42" y="168"/>
                    </a:lnTo>
                    <a:lnTo>
                      <a:pt x="48" y="174"/>
                    </a:lnTo>
                    <a:lnTo>
                      <a:pt x="60" y="174"/>
                    </a:lnTo>
                    <a:lnTo>
                      <a:pt x="60" y="162"/>
                    </a:lnTo>
                    <a:lnTo>
                      <a:pt x="54" y="156"/>
                    </a:lnTo>
                    <a:lnTo>
                      <a:pt x="54" y="150"/>
                    </a:lnTo>
                    <a:lnTo>
                      <a:pt x="48" y="150"/>
                    </a:lnTo>
                    <a:lnTo>
                      <a:pt x="48" y="156"/>
                    </a:lnTo>
                    <a:lnTo>
                      <a:pt x="42" y="162"/>
                    </a:lnTo>
                    <a:close/>
                    <a:moveTo>
                      <a:pt x="96" y="138"/>
                    </a:moveTo>
                    <a:lnTo>
                      <a:pt x="66" y="138"/>
                    </a:lnTo>
                    <a:lnTo>
                      <a:pt x="66" y="174"/>
                    </a:lnTo>
                    <a:lnTo>
                      <a:pt x="78" y="150"/>
                    </a:lnTo>
                    <a:lnTo>
                      <a:pt x="96" y="138"/>
                    </a:lnTo>
                    <a:close/>
                    <a:moveTo>
                      <a:pt x="1332" y="402"/>
                    </a:moveTo>
                    <a:lnTo>
                      <a:pt x="1332" y="390"/>
                    </a:lnTo>
                    <a:lnTo>
                      <a:pt x="1308" y="384"/>
                    </a:lnTo>
                    <a:lnTo>
                      <a:pt x="1308" y="354"/>
                    </a:lnTo>
                    <a:lnTo>
                      <a:pt x="1272" y="336"/>
                    </a:lnTo>
                    <a:lnTo>
                      <a:pt x="1278" y="330"/>
                    </a:lnTo>
                    <a:lnTo>
                      <a:pt x="1284" y="318"/>
                    </a:lnTo>
                    <a:lnTo>
                      <a:pt x="1284" y="312"/>
                    </a:lnTo>
                    <a:lnTo>
                      <a:pt x="1290" y="306"/>
                    </a:lnTo>
                    <a:lnTo>
                      <a:pt x="1284" y="306"/>
                    </a:lnTo>
                    <a:lnTo>
                      <a:pt x="1278" y="300"/>
                    </a:lnTo>
                    <a:lnTo>
                      <a:pt x="1278" y="288"/>
                    </a:lnTo>
                    <a:lnTo>
                      <a:pt x="1266" y="276"/>
                    </a:lnTo>
                    <a:lnTo>
                      <a:pt x="1266" y="246"/>
                    </a:lnTo>
                    <a:lnTo>
                      <a:pt x="1248" y="222"/>
                    </a:lnTo>
                    <a:lnTo>
                      <a:pt x="1272" y="222"/>
                    </a:lnTo>
                    <a:lnTo>
                      <a:pt x="1272" y="216"/>
                    </a:lnTo>
                    <a:lnTo>
                      <a:pt x="1278" y="210"/>
                    </a:lnTo>
                    <a:lnTo>
                      <a:pt x="1272" y="198"/>
                    </a:lnTo>
                    <a:lnTo>
                      <a:pt x="1272" y="186"/>
                    </a:lnTo>
                    <a:lnTo>
                      <a:pt x="1266" y="180"/>
                    </a:lnTo>
                    <a:lnTo>
                      <a:pt x="1266" y="174"/>
                    </a:lnTo>
                    <a:lnTo>
                      <a:pt x="1260" y="174"/>
                    </a:lnTo>
                    <a:lnTo>
                      <a:pt x="1248" y="180"/>
                    </a:lnTo>
                    <a:lnTo>
                      <a:pt x="1236" y="180"/>
                    </a:lnTo>
                    <a:lnTo>
                      <a:pt x="1224" y="174"/>
                    </a:lnTo>
                    <a:lnTo>
                      <a:pt x="1218" y="168"/>
                    </a:lnTo>
                    <a:lnTo>
                      <a:pt x="1212" y="156"/>
                    </a:lnTo>
                    <a:lnTo>
                      <a:pt x="1212" y="144"/>
                    </a:lnTo>
                    <a:lnTo>
                      <a:pt x="1200" y="108"/>
                    </a:lnTo>
                    <a:lnTo>
                      <a:pt x="1194" y="96"/>
                    </a:lnTo>
                    <a:lnTo>
                      <a:pt x="1194" y="84"/>
                    </a:lnTo>
                    <a:lnTo>
                      <a:pt x="1188" y="78"/>
                    </a:lnTo>
                    <a:lnTo>
                      <a:pt x="1164" y="78"/>
                    </a:lnTo>
                    <a:lnTo>
                      <a:pt x="1164" y="72"/>
                    </a:lnTo>
                    <a:lnTo>
                      <a:pt x="1158" y="60"/>
                    </a:lnTo>
                    <a:lnTo>
                      <a:pt x="1152" y="54"/>
                    </a:lnTo>
                    <a:lnTo>
                      <a:pt x="1140" y="48"/>
                    </a:lnTo>
                    <a:lnTo>
                      <a:pt x="1128" y="48"/>
                    </a:lnTo>
                    <a:lnTo>
                      <a:pt x="1116" y="54"/>
                    </a:lnTo>
                    <a:lnTo>
                      <a:pt x="1110" y="60"/>
                    </a:lnTo>
                    <a:lnTo>
                      <a:pt x="1074" y="54"/>
                    </a:lnTo>
                    <a:lnTo>
                      <a:pt x="1062" y="66"/>
                    </a:lnTo>
                    <a:lnTo>
                      <a:pt x="1026" y="90"/>
                    </a:lnTo>
                    <a:lnTo>
                      <a:pt x="1014" y="96"/>
                    </a:lnTo>
                    <a:lnTo>
                      <a:pt x="930" y="96"/>
                    </a:lnTo>
                    <a:lnTo>
                      <a:pt x="876" y="108"/>
                    </a:lnTo>
                    <a:lnTo>
                      <a:pt x="810" y="84"/>
                    </a:lnTo>
                    <a:lnTo>
                      <a:pt x="786" y="96"/>
                    </a:lnTo>
                    <a:lnTo>
                      <a:pt x="786" y="90"/>
                    </a:lnTo>
                    <a:lnTo>
                      <a:pt x="780" y="84"/>
                    </a:lnTo>
                    <a:lnTo>
                      <a:pt x="774" y="72"/>
                    </a:lnTo>
                    <a:lnTo>
                      <a:pt x="768" y="66"/>
                    </a:lnTo>
                    <a:lnTo>
                      <a:pt x="756" y="66"/>
                    </a:lnTo>
                    <a:lnTo>
                      <a:pt x="744" y="72"/>
                    </a:lnTo>
                    <a:lnTo>
                      <a:pt x="738" y="78"/>
                    </a:lnTo>
                    <a:lnTo>
                      <a:pt x="708" y="60"/>
                    </a:lnTo>
                    <a:lnTo>
                      <a:pt x="708" y="36"/>
                    </a:lnTo>
                    <a:lnTo>
                      <a:pt x="660" y="48"/>
                    </a:lnTo>
                    <a:lnTo>
                      <a:pt x="636" y="30"/>
                    </a:lnTo>
                    <a:lnTo>
                      <a:pt x="630" y="12"/>
                    </a:lnTo>
                    <a:lnTo>
                      <a:pt x="624" y="12"/>
                    </a:lnTo>
                    <a:lnTo>
                      <a:pt x="618" y="18"/>
                    </a:lnTo>
                    <a:lnTo>
                      <a:pt x="600" y="18"/>
                    </a:lnTo>
                    <a:lnTo>
                      <a:pt x="588" y="24"/>
                    </a:lnTo>
                    <a:lnTo>
                      <a:pt x="558" y="24"/>
                    </a:lnTo>
                    <a:lnTo>
                      <a:pt x="534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56" y="36"/>
                    </a:lnTo>
                    <a:lnTo>
                      <a:pt x="444" y="42"/>
                    </a:lnTo>
                    <a:lnTo>
                      <a:pt x="438" y="48"/>
                    </a:lnTo>
                    <a:lnTo>
                      <a:pt x="426" y="54"/>
                    </a:lnTo>
                    <a:lnTo>
                      <a:pt x="414" y="66"/>
                    </a:lnTo>
                    <a:lnTo>
                      <a:pt x="408" y="66"/>
                    </a:lnTo>
                    <a:lnTo>
                      <a:pt x="396" y="90"/>
                    </a:lnTo>
                    <a:lnTo>
                      <a:pt x="378" y="90"/>
                    </a:lnTo>
                    <a:lnTo>
                      <a:pt x="354" y="84"/>
                    </a:lnTo>
                    <a:lnTo>
                      <a:pt x="294" y="84"/>
                    </a:lnTo>
                    <a:lnTo>
                      <a:pt x="282" y="78"/>
                    </a:lnTo>
                    <a:lnTo>
                      <a:pt x="264" y="78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34" y="66"/>
                    </a:lnTo>
                    <a:lnTo>
                      <a:pt x="198" y="66"/>
                    </a:lnTo>
                    <a:lnTo>
                      <a:pt x="186" y="54"/>
                    </a:lnTo>
                    <a:lnTo>
                      <a:pt x="180" y="36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56" y="18"/>
                    </a:lnTo>
                    <a:lnTo>
                      <a:pt x="144" y="18"/>
                    </a:lnTo>
                    <a:lnTo>
                      <a:pt x="132" y="0"/>
                    </a:lnTo>
                    <a:lnTo>
                      <a:pt x="120" y="18"/>
                    </a:lnTo>
                    <a:lnTo>
                      <a:pt x="90" y="12"/>
                    </a:lnTo>
                    <a:lnTo>
                      <a:pt x="72" y="36"/>
                    </a:lnTo>
                    <a:lnTo>
                      <a:pt x="78" y="42"/>
                    </a:lnTo>
                    <a:lnTo>
                      <a:pt x="90" y="42"/>
                    </a:lnTo>
                    <a:lnTo>
                      <a:pt x="90" y="48"/>
                    </a:lnTo>
                    <a:lnTo>
                      <a:pt x="96" y="54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66" y="120"/>
                    </a:lnTo>
                    <a:lnTo>
                      <a:pt x="66" y="132"/>
                    </a:lnTo>
                    <a:lnTo>
                      <a:pt x="72" y="132"/>
                    </a:lnTo>
                    <a:lnTo>
                      <a:pt x="90" y="126"/>
                    </a:lnTo>
                    <a:lnTo>
                      <a:pt x="102" y="126"/>
                    </a:lnTo>
                    <a:lnTo>
                      <a:pt x="108" y="120"/>
                    </a:lnTo>
                    <a:lnTo>
                      <a:pt x="114" y="120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38" y="120"/>
                    </a:lnTo>
                    <a:lnTo>
                      <a:pt x="162" y="96"/>
                    </a:lnTo>
                    <a:lnTo>
                      <a:pt x="168" y="96"/>
                    </a:lnTo>
                    <a:lnTo>
                      <a:pt x="174" y="90"/>
                    </a:lnTo>
                    <a:lnTo>
                      <a:pt x="186" y="90"/>
                    </a:lnTo>
                    <a:lnTo>
                      <a:pt x="204" y="84"/>
                    </a:lnTo>
                    <a:lnTo>
                      <a:pt x="216" y="84"/>
                    </a:lnTo>
                    <a:lnTo>
                      <a:pt x="252" y="102"/>
                    </a:lnTo>
                    <a:lnTo>
                      <a:pt x="270" y="108"/>
                    </a:lnTo>
                    <a:lnTo>
                      <a:pt x="282" y="108"/>
                    </a:lnTo>
                    <a:lnTo>
                      <a:pt x="288" y="114"/>
                    </a:lnTo>
                    <a:lnTo>
                      <a:pt x="294" y="114"/>
                    </a:lnTo>
                    <a:lnTo>
                      <a:pt x="270" y="114"/>
                    </a:lnTo>
                    <a:lnTo>
                      <a:pt x="258" y="120"/>
                    </a:lnTo>
                    <a:lnTo>
                      <a:pt x="246" y="120"/>
                    </a:lnTo>
                    <a:lnTo>
                      <a:pt x="246" y="132"/>
                    </a:lnTo>
                    <a:lnTo>
                      <a:pt x="240" y="138"/>
                    </a:lnTo>
                    <a:lnTo>
                      <a:pt x="186" y="144"/>
                    </a:lnTo>
                    <a:lnTo>
                      <a:pt x="138" y="138"/>
                    </a:lnTo>
                    <a:lnTo>
                      <a:pt x="120" y="138"/>
                    </a:lnTo>
                    <a:lnTo>
                      <a:pt x="96" y="150"/>
                    </a:lnTo>
                    <a:lnTo>
                      <a:pt x="84" y="162"/>
                    </a:lnTo>
                    <a:lnTo>
                      <a:pt x="84" y="174"/>
                    </a:lnTo>
                    <a:lnTo>
                      <a:pt x="78" y="192"/>
                    </a:lnTo>
                    <a:lnTo>
                      <a:pt x="78" y="204"/>
                    </a:lnTo>
                    <a:lnTo>
                      <a:pt x="72" y="210"/>
                    </a:lnTo>
                    <a:lnTo>
                      <a:pt x="72" y="216"/>
                    </a:lnTo>
                    <a:lnTo>
                      <a:pt x="114" y="216"/>
                    </a:lnTo>
                    <a:lnTo>
                      <a:pt x="114" y="240"/>
                    </a:lnTo>
                    <a:lnTo>
                      <a:pt x="120" y="246"/>
                    </a:lnTo>
                    <a:lnTo>
                      <a:pt x="126" y="258"/>
                    </a:lnTo>
                    <a:lnTo>
                      <a:pt x="132" y="264"/>
                    </a:lnTo>
                    <a:lnTo>
                      <a:pt x="126" y="282"/>
                    </a:lnTo>
                    <a:lnTo>
                      <a:pt x="138" y="300"/>
                    </a:lnTo>
                    <a:lnTo>
                      <a:pt x="126" y="318"/>
                    </a:lnTo>
                    <a:lnTo>
                      <a:pt x="162" y="354"/>
                    </a:lnTo>
                    <a:lnTo>
                      <a:pt x="156" y="390"/>
                    </a:lnTo>
                    <a:lnTo>
                      <a:pt x="210" y="414"/>
                    </a:lnTo>
                    <a:lnTo>
                      <a:pt x="216" y="444"/>
                    </a:lnTo>
                    <a:lnTo>
                      <a:pt x="216" y="438"/>
                    </a:lnTo>
                    <a:lnTo>
                      <a:pt x="222" y="438"/>
                    </a:lnTo>
                    <a:lnTo>
                      <a:pt x="222" y="432"/>
                    </a:lnTo>
                    <a:lnTo>
                      <a:pt x="228" y="432"/>
                    </a:lnTo>
                    <a:lnTo>
                      <a:pt x="252" y="444"/>
                    </a:lnTo>
                    <a:lnTo>
                      <a:pt x="258" y="444"/>
                    </a:lnTo>
                    <a:lnTo>
                      <a:pt x="264" y="450"/>
                    </a:lnTo>
                    <a:lnTo>
                      <a:pt x="270" y="462"/>
                    </a:lnTo>
                    <a:lnTo>
                      <a:pt x="282" y="468"/>
                    </a:lnTo>
                    <a:lnTo>
                      <a:pt x="294" y="468"/>
                    </a:lnTo>
                    <a:lnTo>
                      <a:pt x="312" y="474"/>
                    </a:lnTo>
                    <a:lnTo>
                      <a:pt x="372" y="474"/>
                    </a:lnTo>
                    <a:lnTo>
                      <a:pt x="372" y="450"/>
                    </a:lnTo>
                    <a:lnTo>
                      <a:pt x="378" y="438"/>
                    </a:lnTo>
                    <a:lnTo>
                      <a:pt x="390" y="426"/>
                    </a:lnTo>
                    <a:lnTo>
                      <a:pt x="408" y="426"/>
                    </a:lnTo>
                    <a:lnTo>
                      <a:pt x="432" y="432"/>
                    </a:lnTo>
                    <a:lnTo>
                      <a:pt x="468" y="444"/>
                    </a:lnTo>
                    <a:lnTo>
                      <a:pt x="474" y="450"/>
                    </a:lnTo>
                    <a:lnTo>
                      <a:pt x="480" y="450"/>
                    </a:lnTo>
                    <a:lnTo>
                      <a:pt x="480" y="456"/>
                    </a:lnTo>
                    <a:lnTo>
                      <a:pt x="486" y="468"/>
                    </a:lnTo>
                    <a:lnTo>
                      <a:pt x="486" y="474"/>
                    </a:lnTo>
                    <a:lnTo>
                      <a:pt x="492" y="480"/>
                    </a:lnTo>
                    <a:lnTo>
                      <a:pt x="504" y="486"/>
                    </a:lnTo>
                    <a:lnTo>
                      <a:pt x="564" y="486"/>
                    </a:lnTo>
                    <a:lnTo>
                      <a:pt x="576" y="480"/>
                    </a:lnTo>
                    <a:lnTo>
                      <a:pt x="594" y="474"/>
                    </a:lnTo>
                    <a:lnTo>
                      <a:pt x="606" y="462"/>
                    </a:lnTo>
                    <a:lnTo>
                      <a:pt x="618" y="456"/>
                    </a:lnTo>
                    <a:lnTo>
                      <a:pt x="630" y="444"/>
                    </a:lnTo>
                    <a:lnTo>
                      <a:pt x="648" y="438"/>
                    </a:lnTo>
                    <a:lnTo>
                      <a:pt x="660" y="432"/>
                    </a:lnTo>
                    <a:lnTo>
                      <a:pt x="672" y="432"/>
                    </a:lnTo>
                    <a:lnTo>
                      <a:pt x="684" y="438"/>
                    </a:lnTo>
                    <a:lnTo>
                      <a:pt x="690" y="444"/>
                    </a:lnTo>
                    <a:lnTo>
                      <a:pt x="696" y="444"/>
                    </a:lnTo>
                    <a:lnTo>
                      <a:pt x="702" y="450"/>
                    </a:lnTo>
                    <a:lnTo>
                      <a:pt x="714" y="450"/>
                    </a:lnTo>
                    <a:lnTo>
                      <a:pt x="726" y="444"/>
                    </a:lnTo>
                    <a:lnTo>
                      <a:pt x="732" y="432"/>
                    </a:lnTo>
                    <a:lnTo>
                      <a:pt x="744" y="420"/>
                    </a:lnTo>
                    <a:lnTo>
                      <a:pt x="756" y="432"/>
                    </a:lnTo>
                    <a:lnTo>
                      <a:pt x="756" y="444"/>
                    </a:lnTo>
                    <a:lnTo>
                      <a:pt x="750" y="450"/>
                    </a:lnTo>
                    <a:lnTo>
                      <a:pt x="744" y="462"/>
                    </a:lnTo>
                    <a:lnTo>
                      <a:pt x="744" y="468"/>
                    </a:lnTo>
                    <a:lnTo>
                      <a:pt x="738" y="474"/>
                    </a:lnTo>
                    <a:lnTo>
                      <a:pt x="738" y="486"/>
                    </a:lnTo>
                    <a:lnTo>
                      <a:pt x="744" y="492"/>
                    </a:lnTo>
                    <a:lnTo>
                      <a:pt x="744" y="498"/>
                    </a:lnTo>
                    <a:lnTo>
                      <a:pt x="756" y="510"/>
                    </a:lnTo>
                    <a:lnTo>
                      <a:pt x="768" y="510"/>
                    </a:lnTo>
                    <a:lnTo>
                      <a:pt x="768" y="504"/>
                    </a:lnTo>
                    <a:lnTo>
                      <a:pt x="774" y="498"/>
                    </a:lnTo>
                    <a:lnTo>
                      <a:pt x="774" y="480"/>
                    </a:lnTo>
                    <a:lnTo>
                      <a:pt x="780" y="486"/>
                    </a:lnTo>
                    <a:lnTo>
                      <a:pt x="792" y="486"/>
                    </a:lnTo>
                    <a:lnTo>
                      <a:pt x="792" y="462"/>
                    </a:lnTo>
                    <a:lnTo>
                      <a:pt x="786" y="462"/>
                    </a:lnTo>
                    <a:lnTo>
                      <a:pt x="786" y="432"/>
                    </a:lnTo>
                    <a:lnTo>
                      <a:pt x="810" y="432"/>
                    </a:lnTo>
                    <a:lnTo>
                      <a:pt x="804" y="438"/>
                    </a:lnTo>
                    <a:lnTo>
                      <a:pt x="804" y="444"/>
                    </a:lnTo>
                    <a:lnTo>
                      <a:pt x="840" y="444"/>
                    </a:lnTo>
                    <a:lnTo>
                      <a:pt x="858" y="438"/>
                    </a:lnTo>
                    <a:lnTo>
                      <a:pt x="864" y="432"/>
                    </a:lnTo>
                    <a:lnTo>
                      <a:pt x="870" y="432"/>
                    </a:lnTo>
                    <a:lnTo>
                      <a:pt x="888" y="414"/>
                    </a:lnTo>
                    <a:lnTo>
                      <a:pt x="894" y="414"/>
                    </a:lnTo>
                    <a:lnTo>
                      <a:pt x="900" y="420"/>
                    </a:lnTo>
                    <a:lnTo>
                      <a:pt x="912" y="426"/>
                    </a:lnTo>
                    <a:lnTo>
                      <a:pt x="924" y="438"/>
                    </a:lnTo>
                    <a:lnTo>
                      <a:pt x="942" y="438"/>
                    </a:lnTo>
                    <a:lnTo>
                      <a:pt x="954" y="444"/>
                    </a:lnTo>
                    <a:lnTo>
                      <a:pt x="966" y="444"/>
                    </a:lnTo>
                    <a:lnTo>
                      <a:pt x="978" y="438"/>
                    </a:lnTo>
                    <a:lnTo>
                      <a:pt x="996" y="438"/>
                    </a:lnTo>
                    <a:lnTo>
                      <a:pt x="1002" y="432"/>
                    </a:lnTo>
                    <a:lnTo>
                      <a:pt x="1014" y="426"/>
                    </a:lnTo>
                    <a:lnTo>
                      <a:pt x="1026" y="414"/>
                    </a:lnTo>
                    <a:lnTo>
                      <a:pt x="1038" y="408"/>
                    </a:lnTo>
                    <a:lnTo>
                      <a:pt x="1086" y="408"/>
                    </a:lnTo>
                    <a:lnTo>
                      <a:pt x="1092" y="414"/>
                    </a:lnTo>
                    <a:lnTo>
                      <a:pt x="1110" y="414"/>
                    </a:lnTo>
                    <a:lnTo>
                      <a:pt x="1122" y="402"/>
                    </a:lnTo>
                    <a:lnTo>
                      <a:pt x="1146" y="402"/>
                    </a:lnTo>
                    <a:lnTo>
                      <a:pt x="1152" y="390"/>
                    </a:lnTo>
                    <a:lnTo>
                      <a:pt x="1152" y="384"/>
                    </a:lnTo>
                    <a:lnTo>
                      <a:pt x="1158" y="384"/>
                    </a:lnTo>
                    <a:lnTo>
                      <a:pt x="1158" y="408"/>
                    </a:lnTo>
                    <a:lnTo>
                      <a:pt x="1164" y="414"/>
                    </a:lnTo>
                    <a:lnTo>
                      <a:pt x="1170" y="414"/>
                    </a:lnTo>
                    <a:lnTo>
                      <a:pt x="1182" y="408"/>
                    </a:lnTo>
                    <a:lnTo>
                      <a:pt x="1188" y="402"/>
                    </a:lnTo>
                    <a:lnTo>
                      <a:pt x="1188" y="390"/>
                    </a:lnTo>
                    <a:lnTo>
                      <a:pt x="1230" y="390"/>
                    </a:lnTo>
                    <a:lnTo>
                      <a:pt x="1242" y="402"/>
                    </a:lnTo>
                    <a:lnTo>
                      <a:pt x="1254" y="402"/>
                    </a:lnTo>
                    <a:lnTo>
                      <a:pt x="1260" y="396"/>
                    </a:lnTo>
                    <a:lnTo>
                      <a:pt x="1260" y="390"/>
                    </a:lnTo>
                    <a:lnTo>
                      <a:pt x="1284" y="390"/>
                    </a:lnTo>
                    <a:lnTo>
                      <a:pt x="1290" y="396"/>
                    </a:lnTo>
                    <a:lnTo>
                      <a:pt x="1290" y="414"/>
                    </a:lnTo>
                    <a:lnTo>
                      <a:pt x="1332" y="402"/>
                    </a:lnTo>
                    <a:close/>
                    <a:moveTo>
                      <a:pt x="102" y="282"/>
                    </a:moveTo>
                    <a:lnTo>
                      <a:pt x="96" y="282"/>
                    </a:lnTo>
                    <a:lnTo>
                      <a:pt x="96" y="312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14" y="324"/>
                    </a:lnTo>
                    <a:lnTo>
                      <a:pt x="114" y="318"/>
                    </a:lnTo>
                    <a:lnTo>
                      <a:pt x="120" y="312"/>
                    </a:lnTo>
                    <a:lnTo>
                      <a:pt x="120" y="300"/>
                    </a:lnTo>
                    <a:lnTo>
                      <a:pt x="102" y="28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Tunis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461291" y="2780475"/>
                <a:ext cx="89589" cy="177595"/>
              </a:xfrm>
              <a:custGeom>
                <a:avLst/>
                <a:gdLst>
                  <a:gd name="T0" fmla="*/ 2147483647 w 276"/>
                  <a:gd name="T1" fmla="*/ 2147483647 h 570"/>
                  <a:gd name="T2" fmla="*/ 2147483647 w 276"/>
                  <a:gd name="T3" fmla="*/ 2147483647 h 570"/>
                  <a:gd name="T4" fmla="*/ 2147483647 w 276"/>
                  <a:gd name="T5" fmla="*/ 2147483647 h 570"/>
                  <a:gd name="T6" fmla="*/ 2147483647 w 276"/>
                  <a:gd name="T7" fmla="*/ 2147483647 h 570"/>
                  <a:gd name="T8" fmla="*/ 2147483647 w 276"/>
                  <a:gd name="T9" fmla="*/ 2147483647 h 570"/>
                  <a:gd name="T10" fmla="*/ 2147483647 w 276"/>
                  <a:gd name="T11" fmla="*/ 2147483647 h 570"/>
                  <a:gd name="T12" fmla="*/ 0 w 276"/>
                  <a:gd name="T13" fmla="*/ 2147483647 h 570"/>
                  <a:gd name="T14" fmla="*/ 2147483647 w 276"/>
                  <a:gd name="T15" fmla="*/ 2147483647 h 570"/>
                  <a:gd name="T16" fmla="*/ 2147483647 w 276"/>
                  <a:gd name="T17" fmla="*/ 2147483647 h 570"/>
                  <a:gd name="T18" fmla="*/ 2147483647 w 276"/>
                  <a:gd name="T19" fmla="*/ 2147483647 h 570"/>
                  <a:gd name="T20" fmla="*/ 2147483647 w 276"/>
                  <a:gd name="T21" fmla="*/ 2147483647 h 570"/>
                  <a:gd name="T22" fmla="*/ 2147483647 w 276"/>
                  <a:gd name="T23" fmla="*/ 2147483647 h 570"/>
                  <a:gd name="T24" fmla="*/ 2147483647 w 276"/>
                  <a:gd name="T25" fmla="*/ 2147483647 h 570"/>
                  <a:gd name="T26" fmla="*/ 2147483647 w 276"/>
                  <a:gd name="T27" fmla="*/ 2147483647 h 570"/>
                  <a:gd name="T28" fmla="*/ 2147483647 w 276"/>
                  <a:gd name="T29" fmla="*/ 2147483647 h 570"/>
                  <a:gd name="T30" fmla="*/ 2147483647 w 276"/>
                  <a:gd name="T31" fmla="*/ 2147483647 h 570"/>
                  <a:gd name="T32" fmla="*/ 2147483647 w 276"/>
                  <a:gd name="T33" fmla="*/ 2147483647 h 570"/>
                  <a:gd name="T34" fmla="*/ 2147483647 w 276"/>
                  <a:gd name="T35" fmla="*/ 2147483647 h 570"/>
                  <a:gd name="T36" fmla="*/ 2147483647 w 276"/>
                  <a:gd name="T37" fmla="*/ 2147483647 h 570"/>
                  <a:gd name="T38" fmla="*/ 2147483647 w 276"/>
                  <a:gd name="T39" fmla="*/ 2147483647 h 570"/>
                  <a:gd name="T40" fmla="*/ 2147483647 w 276"/>
                  <a:gd name="T41" fmla="*/ 2147483647 h 570"/>
                  <a:gd name="T42" fmla="*/ 2147483647 w 276"/>
                  <a:gd name="T43" fmla="*/ 2147483647 h 570"/>
                  <a:gd name="T44" fmla="*/ 2147483647 w 276"/>
                  <a:gd name="T45" fmla="*/ 2147483647 h 570"/>
                  <a:gd name="T46" fmla="*/ 2147483647 w 276"/>
                  <a:gd name="T47" fmla="*/ 2147483647 h 570"/>
                  <a:gd name="T48" fmla="*/ 2147483647 w 276"/>
                  <a:gd name="T49" fmla="*/ 2147483647 h 570"/>
                  <a:gd name="T50" fmla="*/ 2147483647 w 276"/>
                  <a:gd name="T51" fmla="*/ 2147483647 h 570"/>
                  <a:gd name="T52" fmla="*/ 2147483647 w 276"/>
                  <a:gd name="T53" fmla="*/ 2147483647 h 570"/>
                  <a:gd name="T54" fmla="*/ 2147483647 w 276"/>
                  <a:gd name="T55" fmla="*/ 2147483647 h 570"/>
                  <a:gd name="T56" fmla="*/ 2147483647 w 276"/>
                  <a:gd name="T57" fmla="*/ 2147483647 h 570"/>
                  <a:gd name="T58" fmla="*/ 2147483647 w 276"/>
                  <a:gd name="T59" fmla="*/ 2147483647 h 570"/>
                  <a:gd name="T60" fmla="*/ 2147483647 w 276"/>
                  <a:gd name="T61" fmla="*/ 2147483647 h 570"/>
                  <a:gd name="T62" fmla="*/ 2147483647 w 276"/>
                  <a:gd name="T63" fmla="*/ 2147483647 h 570"/>
                  <a:gd name="T64" fmla="*/ 2147483647 w 276"/>
                  <a:gd name="T65" fmla="*/ 2147483647 h 570"/>
                  <a:gd name="T66" fmla="*/ 2147483647 w 276"/>
                  <a:gd name="T67" fmla="*/ 2147483647 h 570"/>
                  <a:gd name="T68" fmla="*/ 2147483647 w 276"/>
                  <a:gd name="T69" fmla="*/ 2147483647 h 570"/>
                  <a:gd name="T70" fmla="*/ 2147483647 w 276"/>
                  <a:gd name="T71" fmla="*/ 2147483647 h 570"/>
                  <a:gd name="T72" fmla="*/ 2147483647 w 276"/>
                  <a:gd name="T73" fmla="*/ 2147483647 h 570"/>
                  <a:gd name="T74" fmla="*/ 2147483647 w 276"/>
                  <a:gd name="T75" fmla="*/ 2147483647 h 570"/>
                  <a:gd name="T76" fmla="*/ 2147483647 w 276"/>
                  <a:gd name="T77" fmla="*/ 2147483647 h 570"/>
                  <a:gd name="T78" fmla="*/ 2147483647 w 276"/>
                  <a:gd name="T79" fmla="*/ 2147483647 h 570"/>
                  <a:gd name="T80" fmla="*/ 2147483647 w 276"/>
                  <a:gd name="T81" fmla="*/ 2147483647 h 570"/>
                  <a:gd name="T82" fmla="*/ 2147483647 w 276"/>
                  <a:gd name="T83" fmla="*/ 2147483647 h 570"/>
                  <a:gd name="T84" fmla="*/ 2147483647 w 276"/>
                  <a:gd name="T85" fmla="*/ 2147483647 h 570"/>
                  <a:gd name="T86" fmla="*/ 2147483647 w 276"/>
                  <a:gd name="T87" fmla="*/ 2147483647 h 570"/>
                  <a:gd name="T88" fmla="*/ 2147483647 w 276"/>
                  <a:gd name="T89" fmla="*/ 0 h 570"/>
                  <a:gd name="T90" fmla="*/ 2147483647 w 276"/>
                  <a:gd name="T91" fmla="*/ 2147483647 h 570"/>
                  <a:gd name="T92" fmla="*/ 2147483647 w 276"/>
                  <a:gd name="T93" fmla="*/ 2147483647 h 570"/>
                  <a:gd name="T94" fmla="*/ 2147483647 w 276"/>
                  <a:gd name="T95" fmla="*/ 2147483647 h 5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76"/>
                  <a:gd name="T145" fmla="*/ 0 h 570"/>
                  <a:gd name="T146" fmla="*/ 276 w 276"/>
                  <a:gd name="T147" fmla="*/ 570 h 5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76" h="570">
                    <a:moveTo>
                      <a:pt x="42" y="60"/>
                    </a:moveTo>
                    <a:lnTo>
                      <a:pt x="60" y="66"/>
                    </a:lnTo>
                    <a:lnTo>
                      <a:pt x="60" y="78"/>
                    </a:lnTo>
                    <a:lnTo>
                      <a:pt x="54" y="90"/>
                    </a:lnTo>
                    <a:lnTo>
                      <a:pt x="54" y="126"/>
                    </a:lnTo>
                    <a:lnTo>
                      <a:pt x="60" y="138"/>
                    </a:lnTo>
                    <a:lnTo>
                      <a:pt x="60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48" y="210"/>
                    </a:lnTo>
                    <a:lnTo>
                      <a:pt x="48" y="216"/>
                    </a:lnTo>
                    <a:lnTo>
                      <a:pt x="24" y="234"/>
                    </a:lnTo>
                    <a:lnTo>
                      <a:pt x="0" y="258"/>
                    </a:lnTo>
                    <a:lnTo>
                      <a:pt x="0" y="300"/>
                    </a:lnTo>
                    <a:lnTo>
                      <a:pt x="12" y="300"/>
                    </a:lnTo>
                    <a:lnTo>
                      <a:pt x="12" y="330"/>
                    </a:lnTo>
                    <a:lnTo>
                      <a:pt x="24" y="330"/>
                    </a:lnTo>
                    <a:lnTo>
                      <a:pt x="42" y="336"/>
                    </a:lnTo>
                    <a:lnTo>
                      <a:pt x="54" y="348"/>
                    </a:lnTo>
                    <a:lnTo>
                      <a:pt x="54" y="390"/>
                    </a:lnTo>
                    <a:lnTo>
                      <a:pt x="60" y="390"/>
                    </a:lnTo>
                    <a:lnTo>
                      <a:pt x="66" y="396"/>
                    </a:lnTo>
                    <a:lnTo>
                      <a:pt x="90" y="408"/>
                    </a:lnTo>
                    <a:lnTo>
                      <a:pt x="96" y="420"/>
                    </a:lnTo>
                    <a:lnTo>
                      <a:pt x="102" y="426"/>
                    </a:lnTo>
                    <a:lnTo>
                      <a:pt x="108" y="450"/>
                    </a:lnTo>
                    <a:lnTo>
                      <a:pt x="114" y="492"/>
                    </a:lnTo>
                    <a:lnTo>
                      <a:pt x="126" y="540"/>
                    </a:lnTo>
                    <a:lnTo>
                      <a:pt x="138" y="570"/>
                    </a:lnTo>
                    <a:lnTo>
                      <a:pt x="144" y="564"/>
                    </a:lnTo>
                    <a:lnTo>
                      <a:pt x="156" y="564"/>
                    </a:lnTo>
                    <a:lnTo>
                      <a:pt x="186" y="534"/>
                    </a:lnTo>
                    <a:lnTo>
                      <a:pt x="186" y="510"/>
                    </a:lnTo>
                    <a:lnTo>
                      <a:pt x="174" y="486"/>
                    </a:lnTo>
                    <a:lnTo>
                      <a:pt x="174" y="468"/>
                    </a:lnTo>
                    <a:lnTo>
                      <a:pt x="192" y="450"/>
                    </a:lnTo>
                    <a:lnTo>
                      <a:pt x="198" y="450"/>
                    </a:lnTo>
                    <a:lnTo>
                      <a:pt x="204" y="438"/>
                    </a:lnTo>
                    <a:lnTo>
                      <a:pt x="210" y="432"/>
                    </a:lnTo>
                    <a:lnTo>
                      <a:pt x="216" y="420"/>
                    </a:lnTo>
                    <a:lnTo>
                      <a:pt x="222" y="414"/>
                    </a:lnTo>
                    <a:lnTo>
                      <a:pt x="234" y="408"/>
                    </a:lnTo>
                    <a:lnTo>
                      <a:pt x="246" y="408"/>
                    </a:lnTo>
                    <a:lnTo>
                      <a:pt x="270" y="396"/>
                    </a:lnTo>
                    <a:lnTo>
                      <a:pt x="276" y="390"/>
                    </a:lnTo>
                    <a:lnTo>
                      <a:pt x="276" y="384"/>
                    </a:lnTo>
                    <a:lnTo>
                      <a:pt x="264" y="372"/>
                    </a:lnTo>
                    <a:lnTo>
                      <a:pt x="258" y="372"/>
                    </a:lnTo>
                    <a:lnTo>
                      <a:pt x="264" y="330"/>
                    </a:lnTo>
                    <a:lnTo>
                      <a:pt x="252" y="330"/>
                    </a:lnTo>
                    <a:lnTo>
                      <a:pt x="240" y="300"/>
                    </a:lnTo>
                    <a:lnTo>
                      <a:pt x="228" y="294"/>
                    </a:lnTo>
                    <a:lnTo>
                      <a:pt x="222" y="306"/>
                    </a:lnTo>
                    <a:lnTo>
                      <a:pt x="216" y="294"/>
                    </a:lnTo>
                    <a:lnTo>
                      <a:pt x="198" y="294"/>
                    </a:lnTo>
                    <a:lnTo>
                      <a:pt x="186" y="288"/>
                    </a:lnTo>
                    <a:lnTo>
                      <a:pt x="180" y="282"/>
                    </a:lnTo>
                    <a:lnTo>
                      <a:pt x="168" y="276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234" y="186"/>
                    </a:lnTo>
                    <a:lnTo>
                      <a:pt x="240" y="174"/>
                    </a:lnTo>
                    <a:lnTo>
                      <a:pt x="240" y="156"/>
                    </a:lnTo>
                    <a:lnTo>
                      <a:pt x="234" y="144"/>
                    </a:lnTo>
                    <a:lnTo>
                      <a:pt x="216" y="126"/>
                    </a:lnTo>
                    <a:lnTo>
                      <a:pt x="204" y="120"/>
                    </a:lnTo>
                    <a:lnTo>
                      <a:pt x="198" y="120"/>
                    </a:lnTo>
                    <a:lnTo>
                      <a:pt x="198" y="102"/>
                    </a:lnTo>
                    <a:lnTo>
                      <a:pt x="204" y="90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22" y="66"/>
                    </a:lnTo>
                    <a:lnTo>
                      <a:pt x="228" y="60"/>
                    </a:lnTo>
                    <a:lnTo>
                      <a:pt x="234" y="48"/>
                    </a:lnTo>
                    <a:lnTo>
                      <a:pt x="234" y="36"/>
                    </a:lnTo>
                    <a:lnTo>
                      <a:pt x="240" y="30"/>
                    </a:lnTo>
                    <a:lnTo>
                      <a:pt x="240" y="18"/>
                    </a:lnTo>
                    <a:lnTo>
                      <a:pt x="228" y="18"/>
                    </a:lnTo>
                    <a:lnTo>
                      <a:pt x="222" y="30"/>
                    </a:lnTo>
                    <a:lnTo>
                      <a:pt x="210" y="36"/>
                    </a:lnTo>
                    <a:lnTo>
                      <a:pt x="204" y="48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74" y="54"/>
                    </a:lnTo>
                    <a:lnTo>
                      <a:pt x="162" y="42"/>
                    </a:lnTo>
                    <a:lnTo>
                      <a:pt x="174" y="30"/>
                    </a:lnTo>
                    <a:lnTo>
                      <a:pt x="174" y="24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26" y="6"/>
                    </a:lnTo>
                    <a:lnTo>
                      <a:pt x="108" y="12"/>
                    </a:lnTo>
                    <a:lnTo>
                      <a:pt x="96" y="18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Togo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280834" y="3436962"/>
                <a:ext cx="46075" cy="126154"/>
              </a:xfrm>
              <a:custGeom>
                <a:avLst/>
                <a:gdLst>
                  <a:gd name="T0" fmla="*/ 2147483647 w 138"/>
                  <a:gd name="T1" fmla="*/ 2147483647 h 402"/>
                  <a:gd name="T2" fmla="*/ 2147483647 w 138"/>
                  <a:gd name="T3" fmla="*/ 2147483647 h 402"/>
                  <a:gd name="T4" fmla="*/ 2147483647 w 138"/>
                  <a:gd name="T5" fmla="*/ 2147483647 h 402"/>
                  <a:gd name="T6" fmla="*/ 2147483647 w 138"/>
                  <a:gd name="T7" fmla="*/ 2147483647 h 402"/>
                  <a:gd name="T8" fmla="*/ 2147483647 w 138"/>
                  <a:gd name="T9" fmla="*/ 2147483647 h 402"/>
                  <a:gd name="T10" fmla="*/ 2147483647 w 138"/>
                  <a:gd name="T11" fmla="*/ 2147483647 h 402"/>
                  <a:gd name="T12" fmla="*/ 2147483647 w 138"/>
                  <a:gd name="T13" fmla="*/ 2147483647 h 402"/>
                  <a:gd name="T14" fmla="*/ 2147483647 w 138"/>
                  <a:gd name="T15" fmla="*/ 2147483647 h 402"/>
                  <a:gd name="T16" fmla="*/ 2147483647 w 138"/>
                  <a:gd name="T17" fmla="*/ 2147483647 h 402"/>
                  <a:gd name="T18" fmla="*/ 2147483647 w 138"/>
                  <a:gd name="T19" fmla="*/ 2147483647 h 402"/>
                  <a:gd name="T20" fmla="*/ 2147483647 w 138"/>
                  <a:gd name="T21" fmla="*/ 2147483647 h 402"/>
                  <a:gd name="T22" fmla="*/ 2147483647 w 138"/>
                  <a:gd name="T23" fmla="*/ 2147483647 h 402"/>
                  <a:gd name="T24" fmla="*/ 2147483647 w 138"/>
                  <a:gd name="T25" fmla="*/ 2147483647 h 402"/>
                  <a:gd name="T26" fmla="*/ 2147483647 w 138"/>
                  <a:gd name="T27" fmla="*/ 2147483647 h 402"/>
                  <a:gd name="T28" fmla="*/ 2147483647 w 138"/>
                  <a:gd name="T29" fmla="*/ 2147483647 h 402"/>
                  <a:gd name="T30" fmla="*/ 2147483647 w 138"/>
                  <a:gd name="T31" fmla="*/ 2147483647 h 402"/>
                  <a:gd name="T32" fmla="*/ 2147483647 w 138"/>
                  <a:gd name="T33" fmla="*/ 0 h 402"/>
                  <a:gd name="T34" fmla="*/ 2147483647 w 138"/>
                  <a:gd name="T35" fmla="*/ 0 h 402"/>
                  <a:gd name="T36" fmla="*/ 2147483647 w 138"/>
                  <a:gd name="T37" fmla="*/ 2147483647 h 402"/>
                  <a:gd name="T38" fmla="*/ 0 w 138"/>
                  <a:gd name="T39" fmla="*/ 2147483647 h 402"/>
                  <a:gd name="T40" fmla="*/ 2147483647 w 138"/>
                  <a:gd name="T41" fmla="*/ 2147483647 h 402"/>
                  <a:gd name="T42" fmla="*/ 2147483647 w 138"/>
                  <a:gd name="T43" fmla="*/ 2147483647 h 402"/>
                  <a:gd name="T44" fmla="*/ 2147483647 w 138"/>
                  <a:gd name="T45" fmla="*/ 2147483647 h 402"/>
                  <a:gd name="T46" fmla="*/ 2147483647 w 138"/>
                  <a:gd name="T47" fmla="*/ 2147483647 h 402"/>
                  <a:gd name="T48" fmla="*/ 2147483647 w 138"/>
                  <a:gd name="T49" fmla="*/ 2147483647 h 402"/>
                  <a:gd name="T50" fmla="*/ 2147483647 w 138"/>
                  <a:gd name="T51" fmla="*/ 2147483647 h 402"/>
                  <a:gd name="T52" fmla="*/ 2147483647 w 138"/>
                  <a:gd name="T53" fmla="*/ 2147483647 h 402"/>
                  <a:gd name="T54" fmla="*/ 2147483647 w 138"/>
                  <a:gd name="T55" fmla="*/ 2147483647 h 402"/>
                  <a:gd name="T56" fmla="*/ 2147483647 w 138"/>
                  <a:gd name="T57" fmla="*/ 2147483647 h 402"/>
                  <a:gd name="T58" fmla="*/ 2147483647 w 138"/>
                  <a:gd name="T59" fmla="*/ 2147483647 h 402"/>
                  <a:gd name="T60" fmla="*/ 2147483647 w 138"/>
                  <a:gd name="T61" fmla="*/ 2147483647 h 402"/>
                  <a:gd name="T62" fmla="*/ 2147483647 w 138"/>
                  <a:gd name="T63" fmla="*/ 2147483647 h 402"/>
                  <a:gd name="T64" fmla="*/ 2147483647 w 138"/>
                  <a:gd name="T65" fmla="*/ 2147483647 h 402"/>
                  <a:gd name="T66" fmla="*/ 2147483647 w 138"/>
                  <a:gd name="T67" fmla="*/ 2147483647 h 402"/>
                  <a:gd name="T68" fmla="*/ 2147483647 w 138"/>
                  <a:gd name="T69" fmla="*/ 2147483647 h 402"/>
                  <a:gd name="T70" fmla="*/ 2147483647 w 138"/>
                  <a:gd name="T71" fmla="*/ 2147483647 h 402"/>
                  <a:gd name="T72" fmla="*/ 2147483647 w 138"/>
                  <a:gd name="T73" fmla="*/ 2147483647 h 402"/>
                  <a:gd name="T74" fmla="*/ 2147483647 w 138"/>
                  <a:gd name="T75" fmla="*/ 2147483647 h 402"/>
                  <a:gd name="T76" fmla="*/ 2147483647 w 138"/>
                  <a:gd name="T77" fmla="*/ 2147483647 h 402"/>
                  <a:gd name="T78" fmla="*/ 2147483647 w 138"/>
                  <a:gd name="T79" fmla="*/ 2147483647 h 402"/>
                  <a:gd name="T80" fmla="*/ 2147483647 w 138"/>
                  <a:gd name="T81" fmla="*/ 2147483647 h 402"/>
                  <a:gd name="T82" fmla="*/ 2147483647 w 138"/>
                  <a:gd name="T83" fmla="*/ 2147483647 h 402"/>
                  <a:gd name="T84" fmla="*/ 2147483647 w 138"/>
                  <a:gd name="T85" fmla="*/ 2147483647 h 402"/>
                  <a:gd name="T86" fmla="*/ 2147483647 w 138"/>
                  <a:gd name="T87" fmla="*/ 2147483647 h 402"/>
                  <a:gd name="T88" fmla="*/ 2147483647 w 138"/>
                  <a:gd name="T89" fmla="*/ 2147483647 h 402"/>
                  <a:gd name="T90" fmla="*/ 2147483647 w 138"/>
                  <a:gd name="T91" fmla="*/ 2147483647 h 402"/>
                  <a:gd name="T92" fmla="*/ 2147483647 w 138"/>
                  <a:gd name="T93" fmla="*/ 2147483647 h 402"/>
                  <a:gd name="T94" fmla="*/ 2147483647 w 138"/>
                  <a:gd name="T95" fmla="*/ 2147483647 h 402"/>
                  <a:gd name="T96" fmla="*/ 2147483647 w 138"/>
                  <a:gd name="T97" fmla="*/ 2147483647 h 402"/>
                  <a:gd name="T98" fmla="*/ 2147483647 w 138"/>
                  <a:gd name="T99" fmla="*/ 2147483647 h 402"/>
                  <a:gd name="T100" fmla="*/ 2147483647 w 138"/>
                  <a:gd name="T101" fmla="*/ 2147483647 h 402"/>
                  <a:gd name="T102" fmla="*/ 2147483647 w 138"/>
                  <a:gd name="T103" fmla="*/ 2147483647 h 4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8"/>
                  <a:gd name="T157" fmla="*/ 0 h 402"/>
                  <a:gd name="T158" fmla="*/ 138 w 138"/>
                  <a:gd name="T159" fmla="*/ 402 h 4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8" h="402">
                    <a:moveTo>
                      <a:pt x="126" y="354"/>
                    </a:moveTo>
                    <a:lnTo>
                      <a:pt x="120" y="288"/>
                    </a:lnTo>
                    <a:lnTo>
                      <a:pt x="132" y="282"/>
                    </a:lnTo>
                    <a:lnTo>
                      <a:pt x="120" y="270"/>
                    </a:lnTo>
                    <a:lnTo>
                      <a:pt x="120" y="210"/>
                    </a:lnTo>
                    <a:lnTo>
                      <a:pt x="132" y="198"/>
                    </a:lnTo>
                    <a:lnTo>
                      <a:pt x="126" y="186"/>
                    </a:lnTo>
                    <a:lnTo>
                      <a:pt x="126" y="156"/>
                    </a:lnTo>
                    <a:lnTo>
                      <a:pt x="120" y="144"/>
                    </a:lnTo>
                    <a:lnTo>
                      <a:pt x="108" y="132"/>
                    </a:lnTo>
                    <a:lnTo>
                      <a:pt x="108" y="90"/>
                    </a:lnTo>
                    <a:lnTo>
                      <a:pt x="78" y="60"/>
                    </a:lnTo>
                    <a:lnTo>
                      <a:pt x="66" y="54"/>
                    </a:lnTo>
                    <a:lnTo>
                      <a:pt x="66" y="24"/>
                    </a:lnTo>
                    <a:lnTo>
                      <a:pt x="72" y="6"/>
                    </a:lnTo>
                    <a:lnTo>
                      <a:pt x="54" y="6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0" y="30"/>
                    </a:lnTo>
                    <a:lnTo>
                      <a:pt x="36" y="54"/>
                    </a:lnTo>
                    <a:lnTo>
                      <a:pt x="24" y="132"/>
                    </a:lnTo>
                    <a:lnTo>
                      <a:pt x="36" y="120"/>
                    </a:lnTo>
                    <a:lnTo>
                      <a:pt x="42" y="120"/>
                    </a:lnTo>
                    <a:lnTo>
                      <a:pt x="48" y="126"/>
                    </a:lnTo>
                    <a:lnTo>
                      <a:pt x="48" y="150"/>
                    </a:lnTo>
                    <a:lnTo>
                      <a:pt x="42" y="162"/>
                    </a:lnTo>
                    <a:lnTo>
                      <a:pt x="54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36" y="192"/>
                    </a:lnTo>
                    <a:lnTo>
                      <a:pt x="42" y="198"/>
                    </a:lnTo>
                    <a:lnTo>
                      <a:pt x="54" y="204"/>
                    </a:lnTo>
                    <a:lnTo>
                      <a:pt x="60" y="210"/>
                    </a:lnTo>
                    <a:lnTo>
                      <a:pt x="60" y="222"/>
                    </a:lnTo>
                    <a:lnTo>
                      <a:pt x="54" y="22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48" y="294"/>
                    </a:lnTo>
                    <a:lnTo>
                      <a:pt x="54" y="294"/>
                    </a:lnTo>
                    <a:lnTo>
                      <a:pt x="60" y="300"/>
                    </a:lnTo>
                    <a:lnTo>
                      <a:pt x="60" y="312"/>
                    </a:lnTo>
                    <a:lnTo>
                      <a:pt x="54" y="324"/>
                    </a:lnTo>
                    <a:lnTo>
                      <a:pt x="54" y="336"/>
                    </a:lnTo>
                    <a:lnTo>
                      <a:pt x="66" y="378"/>
                    </a:lnTo>
                    <a:lnTo>
                      <a:pt x="96" y="402"/>
                    </a:lnTo>
                    <a:lnTo>
                      <a:pt x="108" y="396"/>
                    </a:lnTo>
                    <a:lnTo>
                      <a:pt x="120" y="384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26" y="360"/>
                    </a:lnTo>
                    <a:lnTo>
                      <a:pt x="126" y="35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Thailand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505197" y="3203027"/>
                <a:ext cx="200935" cy="369886"/>
              </a:xfrm>
              <a:custGeom>
                <a:avLst/>
                <a:gdLst>
                  <a:gd name="T0" fmla="*/ 2147483647 w 618"/>
                  <a:gd name="T1" fmla="*/ 2147483647 h 1188"/>
                  <a:gd name="T2" fmla="*/ 2147483647 w 618"/>
                  <a:gd name="T3" fmla="*/ 2147483647 h 1188"/>
                  <a:gd name="T4" fmla="*/ 2147483647 w 618"/>
                  <a:gd name="T5" fmla="*/ 2147483647 h 1188"/>
                  <a:gd name="T6" fmla="*/ 2147483647 w 618"/>
                  <a:gd name="T7" fmla="*/ 2147483647 h 1188"/>
                  <a:gd name="T8" fmla="*/ 2147483647 w 618"/>
                  <a:gd name="T9" fmla="*/ 2147483647 h 1188"/>
                  <a:gd name="T10" fmla="*/ 2147483647 w 618"/>
                  <a:gd name="T11" fmla="*/ 2147483647 h 1188"/>
                  <a:gd name="T12" fmla="*/ 2147483647 w 618"/>
                  <a:gd name="T13" fmla="*/ 2147483647 h 1188"/>
                  <a:gd name="T14" fmla="*/ 2147483647 w 618"/>
                  <a:gd name="T15" fmla="*/ 2147483647 h 1188"/>
                  <a:gd name="T16" fmla="*/ 2147483647 w 618"/>
                  <a:gd name="T17" fmla="*/ 2147483647 h 1188"/>
                  <a:gd name="T18" fmla="*/ 2147483647 w 618"/>
                  <a:gd name="T19" fmla="*/ 2147483647 h 1188"/>
                  <a:gd name="T20" fmla="*/ 2147483647 w 618"/>
                  <a:gd name="T21" fmla="*/ 2147483647 h 1188"/>
                  <a:gd name="T22" fmla="*/ 2147483647 w 618"/>
                  <a:gd name="T23" fmla="*/ 2147483647 h 1188"/>
                  <a:gd name="T24" fmla="*/ 2147483647 w 618"/>
                  <a:gd name="T25" fmla="*/ 0 h 1188"/>
                  <a:gd name="T26" fmla="*/ 2147483647 w 618"/>
                  <a:gd name="T27" fmla="*/ 2147483647 h 1188"/>
                  <a:gd name="T28" fmla="*/ 2147483647 w 618"/>
                  <a:gd name="T29" fmla="*/ 2147483647 h 1188"/>
                  <a:gd name="T30" fmla="*/ 2147483647 w 618"/>
                  <a:gd name="T31" fmla="*/ 2147483647 h 1188"/>
                  <a:gd name="T32" fmla="*/ 0 w 618"/>
                  <a:gd name="T33" fmla="*/ 2147483647 h 1188"/>
                  <a:gd name="T34" fmla="*/ 2147483647 w 618"/>
                  <a:gd name="T35" fmla="*/ 2147483647 h 1188"/>
                  <a:gd name="T36" fmla="*/ 2147483647 w 618"/>
                  <a:gd name="T37" fmla="*/ 2147483647 h 1188"/>
                  <a:gd name="T38" fmla="*/ 2147483647 w 618"/>
                  <a:gd name="T39" fmla="*/ 2147483647 h 1188"/>
                  <a:gd name="T40" fmla="*/ 2147483647 w 618"/>
                  <a:gd name="T41" fmla="*/ 2147483647 h 1188"/>
                  <a:gd name="T42" fmla="*/ 2147483647 w 618"/>
                  <a:gd name="T43" fmla="*/ 2147483647 h 1188"/>
                  <a:gd name="T44" fmla="*/ 2147483647 w 618"/>
                  <a:gd name="T45" fmla="*/ 2147483647 h 1188"/>
                  <a:gd name="T46" fmla="*/ 2147483647 w 618"/>
                  <a:gd name="T47" fmla="*/ 2147483647 h 1188"/>
                  <a:gd name="T48" fmla="*/ 2147483647 w 618"/>
                  <a:gd name="T49" fmla="*/ 2147483647 h 1188"/>
                  <a:gd name="T50" fmla="*/ 2147483647 w 618"/>
                  <a:gd name="T51" fmla="*/ 2147483647 h 1188"/>
                  <a:gd name="T52" fmla="*/ 2147483647 w 618"/>
                  <a:gd name="T53" fmla="*/ 2147483647 h 1188"/>
                  <a:gd name="T54" fmla="*/ 2147483647 w 618"/>
                  <a:gd name="T55" fmla="*/ 2147483647 h 1188"/>
                  <a:gd name="T56" fmla="*/ 2147483647 w 618"/>
                  <a:gd name="T57" fmla="*/ 2147483647 h 1188"/>
                  <a:gd name="T58" fmla="*/ 2147483647 w 618"/>
                  <a:gd name="T59" fmla="*/ 2147483647 h 1188"/>
                  <a:gd name="T60" fmla="*/ 2147483647 w 618"/>
                  <a:gd name="T61" fmla="*/ 2147483647 h 1188"/>
                  <a:gd name="T62" fmla="*/ 2147483647 w 618"/>
                  <a:gd name="T63" fmla="*/ 2147483647 h 1188"/>
                  <a:gd name="T64" fmla="*/ 2147483647 w 618"/>
                  <a:gd name="T65" fmla="*/ 2147483647 h 1188"/>
                  <a:gd name="T66" fmla="*/ 2147483647 w 618"/>
                  <a:gd name="T67" fmla="*/ 2147483647 h 1188"/>
                  <a:gd name="T68" fmla="*/ 2147483647 w 618"/>
                  <a:gd name="T69" fmla="*/ 2147483647 h 1188"/>
                  <a:gd name="T70" fmla="*/ 2147483647 w 618"/>
                  <a:gd name="T71" fmla="*/ 2147483647 h 1188"/>
                  <a:gd name="T72" fmla="*/ 2147483647 w 618"/>
                  <a:gd name="T73" fmla="*/ 2147483647 h 1188"/>
                  <a:gd name="T74" fmla="*/ 2147483647 w 618"/>
                  <a:gd name="T75" fmla="*/ 2147483647 h 1188"/>
                  <a:gd name="T76" fmla="*/ 2147483647 w 618"/>
                  <a:gd name="T77" fmla="*/ 2147483647 h 1188"/>
                  <a:gd name="T78" fmla="*/ 2147483647 w 618"/>
                  <a:gd name="T79" fmla="*/ 2147483647 h 1188"/>
                  <a:gd name="T80" fmla="*/ 2147483647 w 618"/>
                  <a:gd name="T81" fmla="*/ 2147483647 h 1188"/>
                  <a:gd name="T82" fmla="*/ 2147483647 w 618"/>
                  <a:gd name="T83" fmla="*/ 2147483647 h 1188"/>
                  <a:gd name="T84" fmla="*/ 2147483647 w 618"/>
                  <a:gd name="T85" fmla="*/ 2147483647 h 1188"/>
                  <a:gd name="T86" fmla="*/ 2147483647 w 618"/>
                  <a:gd name="T87" fmla="*/ 2147483647 h 1188"/>
                  <a:gd name="T88" fmla="*/ 2147483647 w 618"/>
                  <a:gd name="T89" fmla="*/ 2147483647 h 1188"/>
                  <a:gd name="T90" fmla="*/ 2147483647 w 618"/>
                  <a:gd name="T91" fmla="*/ 2147483647 h 1188"/>
                  <a:gd name="T92" fmla="*/ 2147483647 w 618"/>
                  <a:gd name="T93" fmla="*/ 2147483647 h 1188"/>
                  <a:gd name="T94" fmla="*/ 2147483647 w 618"/>
                  <a:gd name="T95" fmla="*/ 2147483647 h 1188"/>
                  <a:gd name="T96" fmla="*/ 2147483647 w 618"/>
                  <a:gd name="T97" fmla="*/ 2147483647 h 1188"/>
                  <a:gd name="T98" fmla="*/ 2147483647 w 618"/>
                  <a:gd name="T99" fmla="*/ 2147483647 h 1188"/>
                  <a:gd name="T100" fmla="*/ 2147483647 w 618"/>
                  <a:gd name="T101" fmla="*/ 2147483647 h 1188"/>
                  <a:gd name="T102" fmla="*/ 2147483647 w 618"/>
                  <a:gd name="T103" fmla="*/ 2147483647 h 1188"/>
                  <a:gd name="T104" fmla="*/ 2147483647 w 618"/>
                  <a:gd name="T105" fmla="*/ 2147483647 h 1188"/>
                  <a:gd name="T106" fmla="*/ 2147483647 w 618"/>
                  <a:gd name="T107" fmla="*/ 2147483647 h 1188"/>
                  <a:gd name="T108" fmla="*/ 2147483647 w 618"/>
                  <a:gd name="T109" fmla="*/ 2147483647 h 1188"/>
                  <a:gd name="T110" fmla="*/ 2147483647 w 618"/>
                  <a:gd name="T111" fmla="*/ 2147483647 h 1188"/>
                  <a:gd name="T112" fmla="*/ 2147483647 w 618"/>
                  <a:gd name="T113" fmla="*/ 2147483647 h 1188"/>
                  <a:gd name="T114" fmla="*/ 2147483647 w 618"/>
                  <a:gd name="T115" fmla="*/ 2147483647 h 1188"/>
                  <a:gd name="T116" fmla="*/ 2147483647 w 618"/>
                  <a:gd name="T117" fmla="*/ 2147483647 h 11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18"/>
                  <a:gd name="T178" fmla="*/ 0 h 1188"/>
                  <a:gd name="T179" fmla="*/ 618 w 618"/>
                  <a:gd name="T180" fmla="*/ 1188 h 11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18" h="1188">
                    <a:moveTo>
                      <a:pt x="588" y="426"/>
                    </a:moveTo>
                    <a:lnTo>
                      <a:pt x="588" y="420"/>
                    </a:lnTo>
                    <a:lnTo>
                      <a:pt x="594" y="414"/>
                    </a:lnTo>
                    <a:lnTo>
                      <a:pt x="606" y="390"/>
                    </a:lnTo>
                    <a:lnTo>
                      <a:pt x="594" y="378"/>
                    </a:lnTo>
                    <a:lnTo>
                      <a:pt x="594" y="372"/>
                    </a:lnTo>
                    <a:lnTo>
                      <a:pt x="588" y="378"/>
                    </a:lnTo>
                    <a:lnTo>
                      <a:pt x="588" y="366"/>
                    </a:lnTo>
                    <a:lnTo>
                      <a:pt x="582" y="360"/>
                    </a:lnTo>
                    <a:lnTo>
                      <a:pt x="582" y="354"/>
                    </a:lnTo>
                    <a:lnTo>
                      <a:pt x="546" y="31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28" y="240"/>
                    </a:lnTo>
                    <a:lnTo>
                      <a:pt x="510" y="222"/>
                    </a:lnTo>
                    <a:lnTo>
                      <a:pt x="498" y="216"/>
                    </a:lnTo>
                    <a:lnTo>
                      <a:pt x="480" y="204"/>
                    </a:lnTo>
                    <a:lnTo>
                      <a:pt x="468" y="192"/>
                    </a:lnTo>
                    <a:lnTo>
                      <a:pt x="468" y="180"/>
                    </a:lnTo>
                    <a:lnTo>
                      <a:pt x="462" y="174"/>
                    </a:lnTo>
                    <a:lnTo>
                      <a:pt x="438" y="174"/>
                    </a:lnTo>
                    <a:lnTo>
                      <a:pt x="426" y="168"/>
                    </a:lnTo>
                    <a:lnTo>
                      <a:pt x="420" y="162"/>
                    </a:lnTo>
                    <a:lnTo>
                      <a:pt x="402" y="162"/>
                    </a:lnTo>
                    <a:lnTo>
                      <a:pt x="396" y="168"/>
                    </a:lnTo>
                    <a:lnTo>
                      <a:pt x="396" y="180"/>
                    </a:lnTo>
                    <a:lnTo>
                      <a:pt x="378" y="198"/>
                    </a:lnTo>
                    <a:lnTo>
                      <a:pt x="360" y="198"/>
                    </a:lnTo>
                    <a:lnTo>
                      <a:pt x="336" y="186"/>
                    </a:lnTo>
                    <a:lnTo>
                      <a:pt x="330" y="180"/>
                    </a:lnTo>
                    <a:lnTo>
                      <a:pt x="318" y="180"/>
                    </a:lnTo>
                    <a:lnTo>
                      <a:pt x="312" y="186"/>
                    </a:lnTo>
                    <a:lnTo>
                      <a:pt x="306" y="198"/>
                    </a:lnTo>
                    <a:lnTo>
                      <a:pt x="294" y="210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64" y="234"/>
                    </a:lnTo>
                    <a:lnTo>
                      <a:pt x="246" y="234"/>
                    </a:lnTo>
                    <a:lnTo>
                      <a:pt x="246" y="222"/>
                    </a:lnTo>
                    <a:lnTo>
                      <a:pt x="270" y="174"/>
                    </a:lnTo>
                    <a:lnTo>
                      <a:pt x="270" y="162"/>
                    </a:lnTo>
                    <a:lnTo>
                      <a:pt x="264" y="156"/>
                    </a:lnTo>
                    <a:lnTo>
                      <a:pt x="252" y="156"/>
                    </a:lnTo>
                    <a:lnTo>
                      <a:pt x="264" y="144"/>
                    </a:lnTo>
                    <a:lnTo>
                      <a:pt x="270" y="132"/>
                    </a:lnTo>
                    <a:lnTo>
                      <a:pt x="270" y="120"/>
                    </a:lnTo>
                    <a:lnTo>
                      <a:pt x="264" y="108"/>
                    </a:lnTo>
                    <a:lnTo>
                      <a:pt x="258" y="102"/>
                    </a:lnTo>
                    <a:lnTo>
                      <a:pt x="264" y="96"/>
                    </a:lnTo>
                    <a:lnTo>
                      <a:pt x="264" y="66"/>
                    </a:lnTo>
                    <a:lnTo>
                      <a:pt x="252" y="60"/>
                    </a:lnTo>
                    <a:lnTo>
                      <a:pt x="246" y="60"/>
                    </a:lnTo>
                    <a:lnTo>
                      <a:pt x="240" y="66"/>
                    </a:lnTo>
                    <a:lnTo>
                      <a:pt x="228" y="66"/>
                    </a:lnTo>
                    <a:lnTo>
                      <a:pt x="228" y="78"/>
                    </a:lnTo>
                    <a:lnTo>
                      <a:pt x="210" y="78"/>
                    </a:lnTo>
                    <a:lnTo>
                      <a:pt x="204" y="72"/>
                    </a:lnTo>
                    <a:lnTo>
                      <a:pt x="198" y="60"/>
                    </a:lnTo>
                    <a:lnTo>
                      <a:pt x="198" y="36"/>
                    </a:lnTo>
                    <a:lnTo>
                      <a:pt x="204" y="30"/>
                    </a:lnTo>
                    <a:lnTo>
                      <a:pt x="204" y="18"/>
                    </a:lnTo>
                    <a:lnTo>
                      <a:pt x="198" y="12"/>
                    </a:lnTo>
                    <a:lnTo>
                      <a:pt x="186" y="12"/>
                    </a:lnTo>
                    <a:lnTo>
                      <a:pt x="174" y="6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30"/>
                    </a:lnTo>
                    <a:lnTo>
                      <a:pt x="96" y="30"/>
                    </a:lnTo>
                    <a:lnTo>
                      <a:pt x="96" y="36"/>
                    </a:lnTo>
                    <a:lnTo>
                      <a:pt x="90" y="42"/>
                    </a:lnTo>
                    <a:lnTo>
                      <a:pt x="84" y="54"/>
                    </a:lnTo>
                    <a:lnTo>
                      <a:pt x="78" y="60"/>
                    </a:lnTo>
                    <a:lnTo>
                      <a:pt x="66" y="60"/>
                    </a:lnTo>
                    <a:lnTo>
                      <a:pt x="54" y="54"/>
                    </a:lnTo>
                    <a:lnTo>
                      <a:pt x="24" y="54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24" y="138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0" y="162"/>
                    </a:lnTo>
                    <a:lnTo>
                      <a:pt x="24" y="186"/>
                    </a:lnTo>
                    <a:lnTo>
                      <a:pt x="36" y="192"/>
                    </a:lnTo>
                    <a:lnTo>
                      <a:pt x="30" y="216"/>
                    </a:lnTo>
                    <a:lnTo>
                      <a:pt x="36" y="216"/>
                    </a:lnTo>
                    <a:lnTo>
                      <a:pt x="36" y="222"/>
                    </a:lnTo>
                    <a:lnTo>
                      <a:pt x="42" y="234"/>
                    </a:lnTo>
                    <a:lnTo>
                      <a:pt x="60" y="252"/>
                    </a:lnTo>
                    <a:lnTo>
                      <a:pt x="72" y="258"/>
                    </a:lnTo>
                    <a:lnTo>
                      <a:pt x="84" y="270"/>
                    </a:lnTo>
                    <a:lnTo>
                      <a:pt x="96" y="276"/>
                    </a:lnTo>
                    <a:lnTo>
                      <a:pt x="102" y="282"/>
                    </a:lnTo>
                    <a:lnTo>
                      <a:pt x="102" y="288"/>
                    </a:lnTo>
                    <a:lnTo>
                      <a:pt x="96" y="288"/>
                    </a:lnTo>
                    <a:lnTo>
                      <a:pt x="96" y="306"/>
                    </a:lnTo>
                    <a:lnTo>
                      <a:pt x="102" y="318"/>
                    </a:lnTo>
                    <a:lnTo>
                      <a:pt x="108" y="324"/>
                    </a:lnTo>
                    <a:lnTo>
                      <a:pt x="114" y="324"/>
                    </a:lnTo>
                    <a:lnTo>
                      <a:pt x="120" y="318"/>
                    </a:lnTo>
                    <a:lnTo>
                      <a:pt x="126" y="324"/>
                    </a:lnTo>
                    <a:lnTo>
                      <a:pt x="126" y="342"/>
                    </a:lnTo>
                    <a:lnTo>
                      <a:pt x="120" y="348"/>
                    </a:lnTo>
                    <a:lnTo>
                      <a:pt x="108" y="348"/>
                    </a:lnTo>
                    <a:lnTo>
                      <a:pt x="114" y="360"/>
                    </a:lnTo>
                    <a:lnTo>
                      <a:pt x="114" y="384"/>
                    </a:lnTo>
                    <a:lnTo>
                      <a:pt x="108" y="396"/>
                    </a:lnTo>
                    <a:lnTo>
                      <a:pt x="102" y="402"/>
                    </a:lnTo>
                    <a:lnTo>
                      <a:pt x="84" y="438"/>
                    </a:lnTo>
                    <a:lnTo>
                      <a:pt x="90" y="444"/>
                    </a:lnTo>
                    <a:lnTo>
                      <a:pt x="90" y="450"/>
                    </a:lnTo>
                    <a:lnTo>
                      <a:pt x="96" y="456"/>
                    </a:lnTo>
                    <a:lnTo>
                      <a:pt x="102" y="468"/>
                    </a:lnTo>
                    <a:lnTo>
                      <a:pt x="108" y="474"/>
                    </a:lnTo>
                    <a:lnTo>
                      <a:pt x="114" y="486"/>
                    </a:lnTo>
                    <a:lnTo>
                      <a:pt x="156" y="528"/>
                    </a:lnTo>
                    <a:lnTo>
                      <a:pt x="162" y="540"/>
                    </a:lnTo>
                    <a:lnTo>
                      <a:pt x="162" y="570"/>
                    </a:lnTo>
                    <a:lnTo>
                      <a:pt x="168" y="588"/>
                    </a:lnTo>
                    <a:lnTo>
                      <a:pt x="168" y="612"/>
                    </a:lnTo>
                    <a:lnTo>
                      <a:pt x="192" y="636"/>
                    </a:lnTo>
                    <a:lnTo>
                      <a:pt x="192" y="660"/>
                    </a:lnTo>
                    <a:lnTo>
                      <a:pt x="198" y="672"/>
                    </a:lnTo>
                    <a:lnTo>
                      <a:pt x="198" y="702"/>
                    </a:lnTo>
                    <a:lnTo>
                      <a:pt x="192" y="714"/>
                    </a:lnTo>
                    <a:lnTo>
                      <a:pt x="192" y="732"/>
                    </a:lnTo>
                    <a:lnTo>
                      <a:pt x="174" y="768"/>
                    </a:lnTo>
                    <a:lnTo>
                      <a:pt x="156" y="786"/>
                    </a:lnTo>
                    <a:lnTo>
                      <a:pt x="156" y="798"/>
                    </a:lnTo>
                    <a:lnTo>
                      <a:pt x="162" y="804"/>
                    </a:lnTo>
                    <a:lnTo>
                      <a:pt x="162" y="816"/>
                    </a:lnTo>
                    <a:lnTo>
                      <a:pt x="156" y="828"/>
                    </a:lnTo>
                    <a:lnTo>
                      <a:pt x="150" y="834"/>
                    </a:lnTo>
                    <a:lnTo>
                      <a:pt x="144" y="846"/>
                    </a:lnTo>
                    <a:lnTo>
                      <a:pt x="144" y="852"/>
                    </a:lnTo>
                    <a:lnTo>
                      <a:pt x="138" y="858"/>
                    </a:lnTo>
                    <a:lnTo>
                      <a:pt x="132" y="876"/>
                    </a:lnTo>
                    <a:lnTo>
                      <a:pt x="126" y="888"/>
                    </a:lnTo>
                    <a:lnTo>
                      <a:pt x="126" y="906"/>
                    </a:lnTo>
                    <a:lnTo>
                      <a:pt x="120" y="918"/>
                    </a:lnTo>
                    <a:lnTo>
                      <a:pt x="120" y="966"/>
                    </a:lnTo>
                    <a:lnTo>
                      <a:pt x="126" y="978"/>
                    </a:lnTo>
                    <a:lnTo>
                      <a:pt x="126" y="1008"/>
                    </a:lnTo>
                    <a:lnTo>
                      <a:pt x="132" y="1014"/>
                    </a:lnTo>
                    <a:lnTo>
                      <a:pt x="132" y="1020"/>
                    </a:lnTo>
                    <a:lnTo>
                      <a:pt x="138" y="1020"/>
                    </a:lnTo>
                    <a:lnTo>
                      <a:pt x="138" y="1002"/>
                    </a:lnTo>
                    <a:lnTo>
                      <a:pt x="144" y="990"/>
                    </a:lnTo>
                    <a:lnTo>
                      <a:pt x="144" y="978"/>
                    </a:lnTo>
                    <a:lnTo>
                      <a:pt x="150" y="972"/>
                    </a:lnTo>
                    <a:lnTo>
                      <a:pt x="150" y="996"/>
                    </a:lnTo>
                    <a:lnTo>
                      <a:pt x="162" y="996"/>
                    </a:lnTo>
                    <a:lnTo>
                      <a:pt x="186" y="1020"/>
                    </a:lnTo>
                    <a:lnTo>
                      <a:pt x="192" y="1032"/>
                    </a:lnTo>
                    <a:lnTo>
                      <a:pt x="198" y="1038"/>
                    </a:lnTo>
                    <a:lnTo>
                      <a:pt x="198" y="1044"/>
                    </a:lnTo>
                    <a:lnTo>
                      <a:pt x="228" y="1074"/>
                    </a:lnTo>
                    <a:lnTo>
                      <a:pt x="228" y="1098"/>
                    </a:lnTo>
                    <a:lnTo>
                      <a:pt x="234" y="1110"/>
                    </a:lnTo>
                    <a:lnTo>
                      <a:pt x="246" y="1128"/>
                    </a:lnTo>
                    <a:lnTo>
                      <a:pt x="264" y="1146"/>
                    </a:lnTo>
                    <a:lnTo>
                      <a:pt x="270" y="1140"/>
                    </a:lnTo>
                    <a:lnTo>
                      <a:pt x="276" y="1128"/>
                    </a:lnTo>
                    <a:lnTo>
                      <a:pt x="270" y="1122"/>
                    </a:lnTo>
                    <a:lnTo>
                      <a:pt x="270" y="1110"/>
                    </a:lnTo>
                    <a:lnTo>
                      <a:pt x="276" y="1104"/>
                    </a:lnTo>
                    <a:lnTo>
                      <a:pt x="288" y="1104"/>
                    </a:lnTo>
                    <a:lnTo>
                      <a:pt x="294" y="1116"/>
                    </a:lnTo>
                    <a:lnTo>
                      <a:pt x="294" y="1122"/>
                    </a:lnTo>
                    <a:lnTo>
                      <a:pt x="312" y="1122"/>
                    </a:lnTo>
                    <a:lnTo>
                      <a:pt x="324" y="1128"/>
                    </a:lnTo>
                    <a:lnTo>
                      <a:pt x="330" y="1134"/>
                    </a:lnTo>
                    <a:lnTo>
                      <a:pt x="330" y="1146"/>
                    </a:lnTo>
                    <a:lnTo>
                      <a:pt x="342" y="1146"/>
                    </a:lnTo>
                    <a:lnTo>
                      <a:pt x="342" y="1158"/>
                    </a:lnTo>
                    <a:lnTo>
                      <a:pt x="330" y="1170"/>
                    </a:lnTo>
                    <a:lnTo>
                      <a:pt x="330" y="1176"/>
                    </a:lnTo>
                    <a:lnTo>
                      <a:pt x="336" y="1182"/>
                    </a:lnTo>
                    <a:lnTo>
                      <a:pt x="354" y="1182"/>
                    </a:lnTo>
                    <a:lnTo>
                      <a:pt x="354" y="1176"/>
                    </a:lnTo>
                    <a:lnTo>
                      <a:pt x="366" y="1176"/>
                    </a:lnTo>
                    <a:lnTo>
                      <a:pt x="372" y="1170"/>
                    </a:lnTo>
                    <a:lnTo>
                      <a:pt x="378" y="1170"/>
                    </a:lnTo>
                    <a:lnTo>
                      <a:pt x="396" y="1188"/>
                    </a:lnTo>
                    <a:lnTo>
                      <a:pt x="402" y="1182"/>
                    </a:lnTo>
                    <a:lnTo>
                      <a:pt x="402" y="1176"/>
                    </a:lnTo>
                    <a:lnTo>
                      <a:pt x="408" y="1164"/>
                    </a:lnTo>
                    <a:lnTo>
                      <a:pt x="414" y="1158"/>
                    </a:lnTo>
                    <a:lnTo>
                      <a:pt x="420" y="1146"/>
                    </a:lnTo>
                    <a:lnTo>
                      <a:pt x="396" y="1134"/>
                    </a:lnTo>
                    <a:lnTo>
                      <a:pt x="390" y="1128"/>
                    </a:lnTo>
                    <a:lnTo>
                      <a:pt x="390" y="1116"/>
                    </a:lnTo>
                    <a:lnTo>
                      <a:pt x="384" y="1104"/>
                    </a:lnTo>
                    <a:lnTo>
                      <a:pt x="384" y="1092"/>
                    </a:lnTo>
                    <a:lnTo>
                      <a:pt x="378" y="1080"/>
                    </a:lnTo>
                    <a:lnTo>
                      <a:pt x="372" y="1074"/>
                    </a:lnTo>
                    <a:lnTo>
                      <a:pt x="354" y="1074"/>
                    </a:lnTo>
                    <a:lnTo>
                      <a:pt x="342" y="1080"/>
                    </a:lnTo>
                    <a:lnTo>
                      <a:pt x="336" y="1086"/>
                    </a:lnTo>
                    <a:lnTo>
                      <a:pt x="318" y="1086"/>
                    </a:lnTo>
                    <a:lnTo>
                      <a:pt x="312" y="1080"/>
                    </a:lnTo>
                    <a:lnTo>
                      <a:pt x="306" y="1068"/>
                    </a:lnTo>
                    <a:lnTo>
                      <a:pt x="306" y="1056"/>
                    </a:lnTo>
                    <a:lnTo>
                      <a:pt x="294" y="1032"/>
                    </a:lnTo>
                    <a:lnTo>
                      <a:pt x="288" y="1032"/>
                    </a:lnTo>
                    <a:lnTo>
                      <a:pt x="288" y="1050"/>
                    </a:lnTo>
                    <a:lnTo>
                      <a:pt x="282" y="1056"/>
                    </a:lnTo>
                    <a:lnTo>
                      <a:pt x="276" y="1056"/>
                    </a:lnTo>
                    <a:lnTo>
                      <a:pt x="270" y="1044"/>
                    </a:lnTo>
                    <a:lnTo>
                      <a:pt x="264" y="1038"/>
                    </a:lnTo>
                    <a:lnTo>
                      <a:pt x="258" y="1026"/>
                    </a:lnTo>
                    <a:lnTo>
                      <a:pt x="258" y="1014"/>
                    </a:lnTo>
                    <a:lnTo>
                      <a:pt x="270" y="1002"/>
                    </a:lnTo>
                    <a:lnTo>
                      <a:pt x="270" y="1008"/>
                    </a:lnTo>
                    <a:lnTo>
                      <a:pt x="276" y="1008"/>
                    </a:lnTo>
                    <a:lnTo>
                      <a:pt x="276" y="1014"/>
                    </a:lnTo>
                    <a:lnTo>
                      <a:pt x="282" y="1014"/>
                    </a:lnTo>
                    <a:lnTo>
                      <a:pt x="288" y="1008"/>
                    </a:lnTo>
                    <a:lnTo>
                      <a:pt x="282" y="1002"/>
                    </a:lnTo>
                    <a:lnTo>
                      <a:pt x="282" y="990"/>
                    </a:lnTo>
                    <a:lnTo>
                      <a:pt x="276" y="978"/>
                    </a:lnTo>
                    <a:lnTo>
                      <a:pt x="270" y="972"/>
                    </a:lnTo>
                    <a:lnTo>
                      <a:pt x="270" y="960"/>
                    </a:lnTo>
                    <a:lnTo>
                      <a:pt x="258" y="948"/>
                    </a:lnTo>
                    <a:lnTo>
                      <a:pt x="246" y="948"/>
                    </a:lnTo>
                    <a:lnTo>
                      <a:pt x="246" y="894"/>
                    </a:lnTo>
                    <a:lnTo>
                      <a:pt x="192" y="906"/>
                    </a:lnTo>
                    <a:lnTo>
                      <a:pt x="192" y="864"/>
                    </a:lnTo>
                    <a:lnTo>
                      <a:pt x="186" y="828"/>
                    </a:lnTo>
                    <a:lnTo>
                      <a:pt x="186" y="804"/>
                    </a:lnTo>
                    <a:lnTo>
                      <a:pt x="180" y="792"/>
                    </a:lnTo>
                    <a:lnTo>
                      <a:pt x="174" y="786"/>
                    </a:lnTo>
                    <a:lnTo>
                      <a:pt x="180" y="786"/>
                    </a:lnTo>
                    <a:lnTo>
                      <a:pt x="192" y="774"/>
                    </a:lnTo>
                    <a:lnTo>
                      <a:pt x="198" y="762"/>
                    </a:lnTo>
                    <a:lnTo>
                      <a:pt x="204" y="744"/>
                    </a:lnTo>
                    <a:lnTo>
                      <a:pt x="204" y="678"/>
                    </a:lnTo>
                    <a:lnTo>
                      <a:pt x="210" y="678"/>
                    </a:lnTo>
                    <a:lnTo>
                      <a:pt x="216" y="672"/>
                    </a:lnTo>
                    <a:lnTo>
                      <a:pt x="222" y="660"/>
                    </a:lnTo>
                    <a:lnTo>
                      <a:pt x="228" y="654"/>
                    </a:lnTo>
                    <a:lnTo>
                      <a:pt x="228" y="612"/>
                    </a:lnTo>
                    <a:lnTo>
                      <a:pt x="222" y="600"/>
                    </a:lnTo>
                    <a:lnTo>
                      <a:pt x="222" y="594"/>
                    </a:lnTo>
                    <a:lnTo>
                      <a:pt x="216" y="588"/>
                    </a:lnTo>
                    <a:lnTo>
                      <a:pt x="222" y="558"/>
                    </a:lnTo>
                    <a:lnTo>
                      <a:pt x="234" y="558"/>
                    </a:lnTo>
                    <a:lnTo>
                      <a:pt x="234" y="552"/>
                    </a:lnTo>
                    <a:lnTo>
                      <a:pt x="240" y="546"/>
                    </a:lnTo>
                    <a:lnTo>
                      <a:pt x="264" y="546"/>
                    </a:lnTo>
                    <a:lnTo>
                      <a:pt x="270" y="552"/>
                    </a:lnTo>
                    <a:lnTo>
                      <a:pt x="294" y="564"/>
                    </a:lnTo>
                    <a:lnTo>
                      <a:pt x="300" y="570"/>
                    </a:lnTo>
                    <a:lnTo>
                      <a:pt x="288" y="576"/>
                    </a:lnTo>
                    <a:lnTo>
                      <a:pt x="288" y="588"/>
                    </a:lnTo>
                    <a:lnTo>
                      <a:pt x="282" y="594"/>
                    </a:lnTo>
                    <a:lnTo>
                      <a:pt x="282" y="612"/>
                    </a:lnTo>
                    <a:lnTo>
                      <a:pt x="288" y="624"/>
                    </a:lnTo>
                    <a:lnTo>
                      <a:pt x="306" y="624"/>
                    </a:lnTo>
                    <a:lnTo>
                      <a:pt x="330" y="612"/>
                    </a:lnTo>
                    <a:lnTo>
                      <a:pt x="342" y="612"/>
                    </a:lnTo>
                    <a:lnTo>
                      <a:pt x="354" y="606"/>
                    </a:lnTo>
                    <a:lnTo>
                      <a:pt x="360" y="600"/>
                    </a:lnTo>
                    <a:lnTo>
                      <a:pt x="366" y="600"/>
                    </a:lnTo>
                    <a:lnTo>
                      <a:pt x="396" y="684"/>
                    </a:lnTo>
                    <a:lnTo>
                      <a:pt x="402" y="678"/>
                    </a:lnTo>
                    <a:lnTo>
                      <a:pt x="414" y="672"/>
                    </a:lnTo>
                    <a:lnTo>
                      <a:pt x="426" y="672"/>
                    </a:lnTo>
                    <a:lnTo>
                      <a:pt x="426" y="642"/>
                    </a:lnTo>
                    <a:lnTo>
                      <a:pt x="414" y="630"/>
                    </a:lnTo>
                    <a:lnTo>
                      <a:pt x="414" y="600"/>
                    </a:lnTo>
                    <a:lnTo>
                      <a:pt x="402" y="588"/>
                    </a:lnTo>
                    <a:lnTo>
                      <a:pt x="396" y="552"/>
                    </a:lnTo>
                    <a:lnTo>
                      <a:pt x="426" y="522"/>
                    </a:lnTo>
                    <a:lnTo>
                      <a:pt x="426" y="516"/>
                    </a:lnTo>
                    <a:lnTo>
                      <a:pt x="432" y="504"/>
                    </a:lnTo>
                    <a:lnTo>
                      <a:pt x="438" y="498"/>
                    </a:lnTo>
                    <a:lnTo>
                      <a:pt x="450" y="492"/>
                    </a:lnTo>
                    <a:lnTo>
                      <a:pt x="468" y="486"/>
                    </a:lnTo>
                    <a:lnTo>
                      <a:pt x="504" y="486"/>
                    </a:lnTo>
                    <a:lnTo>
                      <a:pt x="510" y="492"/>
                    </a:lnTo>
                    <a:lnTo>
                      <a:pt x="522" y="492"/>
                    </a:lnTo>
                    <a:lnTo>
                      <a:pt x="534" y="486"/>
                    </a:lnTo>
                    <a:lnTo>
                      <a:pt x="564" y="486"/>
                    </a:lnTo>
                    <a:lnTo>
                      <a:pt x="576" y="492"/>
                    </a:lnTo>
                    <a:lnTo>
                      <a:pt x="582" y="498"/>
                    </a:lnTo>
                    <a:lnTo>
                      <a:pt x="588" y="498"/>
                    </a:lnTo>
                    <a:lnTo>
                      <a:pt x="594" y="492"/>
                    </a:lnTo>
                    <a:lnTo>
                      <a:pt x="600" y="480"/>
                    </a:lnTo>
                    <a:lnTo>
                      <a:pt x="618" y="462"/>
                    </a:lnTo>
                    <a:lnTo>
                      <a:pt x="618" y="450"/>
                    </a:lnTo>
                    <a:lnTo>
                      <a:pt x="612" y="444"/>
                    </a:lnTo>
                    <a:lnTo>
                      <a:pt x="600" y="438"/>
                    </a:lnTo>
                    <a:lnTo>
                      <a:pt x="588" y="42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Tanzani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968107" y="3739485"/>
                <a:ext cx="248289" cy="269454"/>
              </a:xfrm>
              <a:custGeom>
                <a:avLst/>
                <a:gdLst>
                  <a:gd name="T0" fmla="*/ 2147483647 w 768"/>
                  <a:gd name="T1" fmla="*/ 2147483647 h 870"/>
                  <a:gd name="T2" fmla="*/ 2147483647 w 768"/>
                  <a:gd name="T3" fmla="*/ 2147483647 h 870"/>
                  <a:gd name="T4" fmla="*/ 2147483647 w 768"/>
                  <a:gd name="T5" fmla="*/ 2147483647 h 870"/>
                  <a:gd name="T6" fmla="*/ 2147483647 w 768"/>
                  <a:gd name="T7" fmla="*/ 2147483647 h 870"/>
                  <a:gd name="T8" fmla="*/ 2147483647 w 768"/>
                  <a:gd name="T9" fmla="*/ 2147483647 h 870"/>
                  <a:gd name="T10" fmla="*/ 2147483647 w 768"/>
                  <a:gd name="T11" fmla="*/ 2147483647 h 870"/>
                  <a:gd name="T12" fmla="*/ 2147483647 w 768"/>
                  <a:gd name="T13" fmla="*/ 2147483647 h 870"/>
                  <a:gd name="T14" fmla="*/ 2147483647 w 768"/>
                  <a:gd name="T15" fmla="*/ 2147483647 h 870"/>
                  <a:gd name="T16" fmla="*/ 2147483647 w 768"/>
                  <a:gd name="T17" fmla="*/ 2147483647 h 870"/>
                  <a:gd name="T18" fmla="*/ 2147483647 w 768"/>
                  <a:gd name="T19" fmla="*/ 2147483647 h 870"/>
                  <a:gd name="T20" fmla="*/ 2147483647 w 768"/>
                  <a:gd name="T21" fmla="*/ 2147483647 h 870"/>
                  <a:gd name="T22" fmla="*/ 2147483647 w 768"/>
                  <a:gd name="T23" fmla="*/ 2147483647 h 870"/>
                  <a:gd name="T24" fmla="*/ 2147483647 w 768"/>
                  <a:gd name="T25" fmla="*/ 2147483647 h 870"/>
                  <a:gd name="T26" fmla="*/ 2147483647 w 768"/>
                  <a:gd name="T27" fmla="*/ 2147483647 h 870"/>
                  <a:gd name="T28" fmla="*/ 2147483647 w 768"/>
                  <a:gd name="T29" fmla="*/ 2147483647 h 870"/>
                  <a:gd name="T30" fmla="*/ 2147483647 w 768"/>
                  <a:gd name="T31" fmla="*/ 2147483647 h 870"/>
                  <a:gd name="T32" fmla="*/ 2147483647 w 768"/>
                  <a:gd name="T33" fmla="*/ 2147483647 h 870"/>
                  <a:gd name="T34" fmla="*/ 2147483647 w 768"/>
                  <a:gd name="T35" fmla="*/ 2147483647 h 870"/>
                  <a:gd name="T36" fmla="*/ 2147483647 w 768"/>
                  <a:gd name="T37" fmla="*/ 2147483647 h 870"/>
                  <a:gd name="T38" fmla="*/ 2147483647 w 768"/>
                  <a:gd name="T39" fmla="*/ 2147483647 h 870"/>
                  <a:gd name="T40" fmla="*/ 2147483647 w 768"/>
                  <a:gd name="T41" fmla="*/ 2147483647 h 870"/>
                  <a:gd name="T42" fmla="*/ 2147483647 w 768"/>
                  <a:gd name="T43" fmla="*/ 2147483647 h 870"/>
                  <a:gd name="T44" fmla="*/ 2147483647 w 768"/>
                  <a:gd name="T45" fmla="*/ 2147483647 h 870"/>
                  <a:gd name="T46" fmla="*/ 2147483647 w 768"/>
                  <a:gd name="T47" fmla="*/ 2147483647 h 870"/>
                  <a:gd name="T48" fmla="*/ 2147483647 w 768"/>
                  <a:gd name="T49" fmla="*/ 2147483647 h 870"/>
                  <a:gd name="T50" fmla="*/ 2147483647 w 768"/>
                  <a:gd name="T51" fmla="*/ 2147483647 h 870"/>
                  <a:gd name="T52" fmla="*/ 2147483647 w 768"/>
                  <a:gd name="T53" fmla="*/ 2147483647 h 870"/>
                  <a:gd name="T54" fmla="*/ 2147483647 w 768"/>
                  <a:gd name="T55" fmla="*/ 2147483647 h 870"/>
                  <a:gd name="T56" fmla="*/ 2147483647 w 768"/>
                  <a:gd name="T57" fmla="*/ 2147483647 h 870"/>
                  <a:gd name="T58" fmla="*/ 2147483647 w 768"/>
                  <a:gd name="T59" fmla="*/ 2147483647 h 870"/>
                  <a:gd name="T60" fmla="*/ 2147483647 w 768"/>
                  <a:gd name="T61" fmla="*/ 2147483647 h 870"/>
                  <a:gd name="T62" fmla="*/ 2147483647 w 768"/>
                  <a:gd name="T63" fmla="*/ 2147483647 h 870"/>
                  <a:gd name="T64" fmla="*/ 2147483647 w 768"/>
                  <a:gd name="T65" fmla="*/ 2147483647 h 870"/>
                  <a:gd name="T66" fmla="*/ 2147483647 w 768"/>
                  <a:gd name="T67" fmla="*/ 2147483647 h 870"/>
                  <a:gd name="T68" fmla="*/ 2147483647 w 768"/>
                  <a:gd name="T69" fmla="*/ 2147483647 h 870"/>
                  <a:gd name="T70" fmla="*/ 2147483647 w 768"/>
                  <a:gd name="T71" fmla="*/ 2147483647 h 870"/>
                  <a:gd name="T72" fmla="*/ 2147483647 w 768"/>
                  <a:gd name="T73" fmla="*/ 2147483647 h 870"/>
                  <a:gd name="T74" fmla="*/ 2147483647 w 768"/>
                  <a:gd name="T75" fmla="*/ 2147483647 h 870"/>
                  <a:gd name="T76" fmla="*/ 2147483647 w 768"/>
                  <a:gd name="T77" fmla="*/ 2147483647 h 870"/>
                  <a:gd name="T78" fmla="*/ 2147483647 w 768"/>
                  <a:gd name="T79" fmla="*/ 2147483647 h 870"/>
                  <a:gd name="T80" fmla="*/ 2147483647 w 768"/>
                  <a:gd name="T81" fmla="*/ 2147483647 h 870"/>
                  <a:gd name="T82" fmla="*/ 2147483647 w 768"/>
                  <a:gd name="T83" fmla="*/ 2147483647 h 870"/>
                  <a:gd name="T84" fmla="*/ 2147483647 w 768"/>
                  <a:gd name="T85" fmla="*/ 2147483647 h 870"/>
                  <a:gd name="T86" fmla="*/ 2147483647 w 768"/>
                  <a:gd name="T87" fmla="*/ 2147483647 h 870"/>
                  <a:gd name="T88" fmla="*/ 2147483647 w 768"/>
                  <a:gd name="T89" fmla="*/ 2147483647 h 870"/>
                  <a:gd name="T90" fmla="*/ 2147483647 w 768"/>
                  <a:gd name="T91" fmla="*/ 2147483647 h 870"/>
                  <a:gd name="T92" fmla="*/ 2147483647 w 768"/>
                  <a:gd name="T93" fmla="*/ 2147483647 h 870"/>
                  <a:gd name="T94" fmla="*/ 2147483647 w 768"/>
                  <a:gd name="T95" fmla="*/ 2147483647 h 870"/>
                  <a:gd name="T96" fmla="*/ 2147483647 w 768"/>
                  <a:gd name="T97" fmla="*/ 2147483647 h 870"/>
                  <a:gd name="T98" fmla="*/ 2147483647 w 768"/>
                  <a:gd name="T99" fmla="*/ 2147483647 h 870"/>
                  <a:gd name="T100" fmla="*/ 2147483647 w 768"/>
                  <a:gd name="T101" fmla="*/ 2147483647 h 870"/>
                  <a:gd name="T102" fmla="*/ 2147483647 w 768"/>
                  <a:gd name="T103" fmla="*/ 2147483647 h 8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68"/>
                  <a:gd name="T157" fmla="*/ 0 h 870"/>
                  <a:gd name="T158" fmla="*/ 768 w 768"/>
                  <a:gd name="T159" fmla="*/ 870 h 8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68" h="870">
                    <a:moveTo>
                      <a:pt x="762" y="744"/>
                    </a:moveTo>
                    <a:lnTo>
                      <a:pt x="750" y="744"/>
                    </a:lnTo>
                    <a:lnTo>
                      <a:pt x="744" y="738"/>
                    </a:lnTo>
                    <a:lnTo>
                      <a:pt x="732" y="732"/>
                    </a:lnTo>
                    <a:lnTo>
                      <a:pt x="720" y="720"/>
                    </a:lnTo>
                    <a:lnTo>
                      <a:pt x="720" y="708"/>
                    </a:lnTo>
                    <a:lnTo>
                      <a:pt x="714" y="690"/>
                    </a:lnTo>
                    <a:lnTo>
                      <a:pt x="714" y="654"/>
                    </a:lnTo>
                    <a:lnTo>
                      <a:pt x="690" y="612"/>
                    </a:lnTo>
                    <a:lnTo>
                      <a:pt x="702" y="564"/>
                    </a:lnTo>
                    <a:lnTo>
                      <a:pt x="684" y="540"/>
                    </a:lnTo>
                    <a:lnTo>
                      <a:pt x="690" y="528"/>
                    </a:lnTo>
                    <a:lnTo>
                      <a:pt x="696" y="522"/>
                    </a:lnTo>
                    <a:lnTo>
                      <a:pt x="708" y="498"/>
                    </a:lnTo>
                    <a:lnTo>
                      <a:pt x="708" y="480"/>
                    </a:lnTo>
                    <a:lnTo>
                      <a:pt x="702" y="474"/>
                    </a:lnTo>
                    <a:lnTo>
                      <a:pt x="690" y="468"/>
                    </a:lnTo>
                    <a:lnTo>
                      <a:pt x="672" y="456"/>
                    </a:lnTo>
                    <a:lnTo>
                      <a:pt x="660" y="450"/>
                    </a:lnTo>
                    <a:lnTo>
                      <a:pt x="654" y="438"/>
                    </a:lnTo>
                    <a:lnTo>
                      <a:pt x="654" y="426"/>
                    </a:lnTo>
                    <a:lnTo>
                      <a:pt x="660" y="414"/>
                    </a:lnTo>
                    <a:lnTo>
                      <a:pt x="666" y="396"/>
                    </a:lnTo>
                    <a:lnTo>
                      <a:pt x="666" y="384"/>
                    </a:lnTo>
                    <a:lnTo>
                      <a:pt x="672" y="366"/>
                    </a:lnTo>
                    <a:lnTo>
                      <a:pt x="678" y="354"/>
                    </a:lnTo>
                    <a:lnTo>
                      <a:pt x="678" y="330"/>
                    </a:lnTo>
                    <a:lnTo>
                      <a:pt x="684" y="318"/>
                    </a:lnTo>
                    <a:lnTo>
                      <a:pt x="684" y="300"/>
                    </a:lnTo>
                    <a:lnTo>
                      <a:pt x="570" y="192"/>
                    </a:lnTo>
                    <a:lnTo>
                      <a:pt x="576" y="186"/>
                    </a:lnTo>
                    <a:lnTo>
                      <a:pt x="582" y="186"/>
                    </a:lnTo>
                    <a:lnTo>
                      <a:pt x="588" y="180"/>
                    </a:lnTo>
                    <a:lnTo>
                      <a:pt x="588" y="174"/>
                    </a:lnTo>
                    <a:lnTo>
                      <a:pt x="576" y="162"/>
                    </a:lnTo>
                    <a:lnTo>
                      <a:pt x="324" y="6"/>
                    </a:lnTo>
                    <a:lnTo>
                      <a:pt x="312" y="6"/>
                    </a:lnTo>
                    <a:lnTo>
                      <a:pt x="312" y="18"/>
                    </a:lnTo>
                    <a:lnTo>
                      <a:pt x="318" y="24"/>
                    </a:lnTo>
                    <a:lnTo>
                      <a:pt x="318" y="36"/>
                    </a:lnTo>
                    <a:lnTo>
                      <a:pt x="294" y="48"/>
                    </a:lnTo>
                    <a:lnTo>
                      <a:pt x="276" y="66"/>
                    </a:lnTo>
                    <a:lnTo>
                      <a:pt x="264" y="84"/>
                    </a:lnTo>
                    <a:lnTo>
                      <a:pt x="264" y="90"/>
                    </a:lnTo>
                    <a:lnTo>
                      <a:pt x="270" y="96"/>
                    </a:lnTo>
                    <a:lnTo>
                      <a:pt x="294" y="96"/>
                    </a:lnTo>
                    <a:lnTo>
                      <a:pt x="306" y="90"/>
                    </a:lnTo>
                    <a:lnTo>
                      <a:pt x="312" y="90"/>
                    </a:lnTo>
                    <a:lnTo>
                      <a:pt x="306" y="96"/>
                    </a:lnTo>
                    <a:lnTo>
                      <a:pt x="294" y="102"/>
                    </a:lnTo>
                    <a:lnTo>
                      <a:pt x="276" y="120"/>
                    </a:lnTo>
                    <a:lnTo>
                      <a:pt x="270" y="120"/>
                    </a:lnTo>
                    <a:lnTo>
                      <a:pt x="264" y="114"/>
                    </a:lnTo>
                    <a:lnTo>
                      <a:pt x="252" y="108"/>
                    </a:lnTo>
                    <a:lnTo>
                      <a:pt x="246" y="108"/>
                    </a:lnTo>
                    <a:lnTo>
                      <a:pt x="234" y="120"/>
                    </a:lnTo>
                    <a:lnTo>
                      <a:pt x="234" y="138"/>
                    </a:lnTo>
                    <a:lnTo>
                      <a:pt x="246" y="150"/>
                    </a:lnTo>
                    <a:lnTo>
                      <a:pt x="216" y="150"/>
                    </a:lnTo>
                    <a:lnTo>
                      <a:pt x="216" y="138"/>
                    </a:lnTo>
                    <a:lnTo>
                      <a:pt x="222" y="132"/>
                    </a:lnTo>
                    <a:lnTo>
                      <a:pt x="222" y="126"/>
                    </a:lnTo>
                    <a:lnTo>
                      <a:pt x="228" y="114"/>
                    </a:lnTo>
                    <a:lnTo>
                      <a:pt x="210" y="120"/>
                    </a:lnTo>
                    <a:lnTo>
                      <a:pt x="192" y="102"/>
                    </a:lnTo>
                    <a:lnTo>
                      <a:pt x="186" y="102"/>
                    </a:lnTo>
                    <a:lnTo>
                      <a:pt x="174" y="114"/>
                    </a:lnTo>
                    <a:lnTo>
                      <a:pt x="174" y="132"/>
                    </a:lnTo>
                    <a:lnTo>
                      <a:pt x="168" y="138"/>
                    </a:lnTo>
                    <a:lnTo>
                      <a:pt x="162" y="138"/>
                    </a:lnTo>
                    <a:lnTo>
                      <a:pt x="156" y="132"/>
                    </a:lnTo>
                    <a:lnTo>
                      <a:pt x="156" y="48"/>
                    </a:lnTo>
                    <a:lnTo>
                      <a:pt x="162" y="36"/>
                    </a:lnTo>
                    <a:lnTo>
                      <a:pt x="162" y="24"/>
                    </a:lnTo>
                    <a:lnTo>
                      <a:pt x="168" y="12"/>
                    </a:lnTo>
                    <a:lnTo>
                      <a:pt x="168" y="6"/>
                    </a:lnTo>
                    <a:lnTo>
                      <a:pt x="78" y="0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42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96"/>
                    </a:lnTo>
                    <a:lnTo>
                      <a:pt x="78" y="114"/>
                    </a:lnTo>
                    <a:lnTo>
                      <a:pt x="66" y="114"/>
                    </a:lnTo>
                    <a:lnTo>
                      <a:pt x="66" y="126"/>
                    </a:lnTo>
                    <a:lnTo>
                      <a:pt x="60" y="138"/>
                    </a:lnTo>
                    <a:lnTo>
                      <a:pt x="60" y="156"/>
                    </a:lnTo>
                    <a:lnTo>
                      <a:pt x="66" y="156"/>
                    </a:lnTo>
                    <a:lnTo>
                      <a:pt x="72" y="162"/>
                    </a:lnTo>
                    <a:lnTo>
                      <a:pt x="90" y="162"/>
                    </a:lnTo>
                    <a:lnTo>
                      <a:pt x="90" y="180"/>
                    </a:lnTo>
                    <a:lnTo>
                      <a:pt x="78" y="186"/>
                    </a:lnTo>
                    <a:lnTo>
                      <a:pt x="84" y="198"/>
                    </a:lnTo>
                    <a:lnTo>
                      <a:pt x="72" y="198"/>
                    </a:lnTo>
                    <a:lnTo>
                      <a:pt x="54" y="216"/>
                    </a:lnTo>
                    <a:lnTo>
                      <a:pt x="48" y="228"/>
                    </a:lnTo>
                    <a:lnTo>
                      <a:pt x="48" y="246"/>
                    </a:lnTo>
                    <a:lnTo>
                      <a:pt x="42" y="258"/>
                    </a:lnTo>
                    <a:lnTo>
                      <a:pt x="30" y="270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6" y="306"/>
                    </a:lnTo>
                    <a:lnTo>
                      <a:pt x="18" y="318"/>
                    </a:lnTo>
                    <a:lnTo>
                      <a:pt x="18" y="330"/>
                    </a:lnTo>
                    <a:lnTo>
                      <a:pt x="12" y="342"/>
                    </a:lnTo>
                    <a:lnTo>
                      <a:pt x="12" y="348"/>
                    </a:lnTo>
                    <a:lnTo>
                      <a:pt x="18" y="354"/>
                    </a:lnTo>
                    <a:lnTo>
                      <a:pt x="18" y="366"/>
                    </a:lnTo>
                    <a:lnTo>
                      <a:pt x="24" y="378"/>
                    </a:lnTo>
                    <a:lnTo>
                      <a:pt x="24" y="396"/>
                    </a:lnTo>
                    <a:lnTo>
                      <a:pt x="18" y="402"/>
                    </a:lnTo>
                    <a:lnTo>
                      <a:pt x="18" y="432"/>
                    </a:lnTo>
                    <a:lnTo>
                      <a:pt x="30" y="444"/>
                    </a:lnTo>
                    <a:lnTo>
                      <a:pt x="36" y="444"/>
                    </a:lnTo>
                    <a:lnTo>
                      <a:pt x="48" y="450"/>
                    </a:lnTo>
                    <a:lnTo>
                      <a:pt x="72" y="474"/>
                    </a:lnTo>
                    <a:lnTo>
                      <a:pt x="78" y="486"/>
                    </a:lnTo>
                    <a:lnTo>
                      <a:pt x="78" y="546"/>
                    </a:lnTo>
                    <a:lnTo>
                      <a:pt x="84" y="558"/>
                    </a:lnTo>
                    <a:lnTo>
                      <a:pt x="114" y="594"/>
                    </a:lnTo>
                    <a:lnTo>
                      <a:pt x="114" y="600"/>
                    </a:lnTo>
                    <a:lnTo>
                      <a:pt x="108" y="612"/>
                    </a:lnTo>
                    <a:lnTo>
                      <a:pt x="108" y="618"/>
                    </a:lnTo>
                    <a:lnTo>
                      <a:pt x="126" y="618"/>
                    </a:lnTo>
                    <a:lnTo>
                      <a:pt x="138" y="612"/>
                    </a:lnTo>
                    <a:lnTo>
                      <a:pt x="138" y="630"/>
                    </a:lnTo>
                    <a:lnTo>
                      <a:pt x="144" y="636"/>
                    </a:lnTo>
                    <a:lnTo>
                      <a:pt x="162" y="636"/>
                    </a:lnTo>
                    <a:lnTo>
                      <a:pt x="180" y="654"/>
                    </a:lnTo>
                    <a:lnTo>
                      <a:pt x="192" y="654"/>
                    </a:lnTo>
                    <a:lnTo>
                      <a:pt x="204" y="648"/>
                    </a:lnTo>
                    <a:lnTo>
                      <a:pt x="204" y="666"/>
                    </a:lnTo>
                    <a:lnTo>
                      <a:pt x="222" y="666"/>
                    </a:lnTo>
                    <a:lnTo>
                      <a:pt x="240" y="678"/>
                    </a:lnTo>
                    <a:lnTo>
                      <a:pt x="264" y="678"/>
                    </a:lnTo>
                    <a:lnTo>
                      <a:pt x="270" y="696"/>
                    </a:lnTo>
                    <a:lnTo>
                      <a:pt x="300" y="696"/>
                    </a:lnTo>
                    <a:lnTo>
                      <a:pt x="300" y="690"/>
                    </a:lnTo>
                    <a:lnTo>
                      <a:pt x="312" y="678"/>
                    </a:lnTo>
                    <a:lnTo>
                      <a:pt x="318" y="684"/>
                    </a:lnTo>
                    <a:lnTo>
                      <a:pt x="330" y="690"/>
                    </a:lnTo>
                    <a:lnTo>
                      <a:pt x="336" y="702"/>
                    </a:lnTo>
                    <a:lnTo>
                      <a:pt x="348" y="714"/>
                    </a:lnTo>
                    <a:lnTo>
                      <a:pt x="348" y="774"/>
                    </a:lnTo>
                    <a:lnTo>
                      <a:pt x="354" y="774"/>
                    </a:lnTo>
                    <a:lnTo>
                      <a:pt x="360" y="780"/>
                    </a:lnTo>
                    <a:lnTo>
                      <a:pt x="360" y="792"/>
                    </a:lnTo>
                    <a:lnTo>
                      <a:pt x="354" y="798"/>
                    </a:lnTo>
                    <a:lnTo>
                      <a:pt x="354" y="804"/>
                    </a:lnTo>
                    <a:lnTo>
                      <a:pt x="348" y="810"/>
                    </a:lnTo>
                    <a:lnTo>
                      <a:pt x="348" y="816"/>
                    </a:lnTo>
                    <a:lnTo>
                      <a:pt x="366" y="834"/>
                    </a:lnTo>
                    <a:lnTo>
                      <a:pt x="378" y="840"/>
                    </a:lnTo>
                    <a:lnTo>
                      <a:pt x="372" y="858"/>
                    </a:lnTo>
                    <a:lnTo>
                      <a:pt x="408" y="858"/>
                    </a:lnTo>
                    <a:lnTo>
                      <a:pt x="414" y="852"/>
                    </a:lnTo>
                    <a:lnTo>
                      <a:pt x="420" y="852"/>
                    </a:lnTo>
                    <a:lnTo>
                      <a:pt x="432" y="840"/>
                    </a:lnTo>
                    <a:lnTo>
                      <a:pt x="444" y="840"/>
                    </a:lnTo>
                    <a:lnTo>
                      <a:pt x="456" y="846"/>
                    </a:lnTo>
                    <a:lnTo>
                      <a:pt x="462" y="858"/>
                    </a:lnTo>
                    <a:lnTo>
                      <a:pt x="474" y="864"/>
                    </a:lnTo>
                    <a:lnTo>
                      <a:pt x="480" y="870"/>
                    </a:lnTo>
                    <a:lnTo>
                      <a:pt x="492" y="870"/>
                    </a:lnTo>
                    <a:lnTo>
                      <a:pt x="510" y="852"/>
                    </a:lnTo>
                    <a:lnTo>
                      <a:pt x="516" y="852"/>
                    </a:lnTo>
                    <a:lnTo>
                      <a:pt x="522" y="858"/>
                    </a:lnTo>
                    <a:lnTo>
                      <a:pt x="534" y="864"/>
                    </a:lnTo>
                    <a:lnTo>
                      <a:pt x="552" y="864"/>
                    </a:lnTo>
                    <a:lnTo>
                      <a:pt x="564" y="852"/>
                    </a:lnTo>
                    <a:lnTo>
                      <a:pt x="576" y="846"/>
                    </a:lnTo>
                    <a:lnTo>
                      <a:pt x="582" y="834"/>
                    </a:lnTo>
                    <a:lnTo>
                      <a:pt x="588" y="828"/>
                    </a:lnTo>
                    <a:lnTo>
                      <a:pt x="612" y="828"/>
                    </a:lnTo>
                    <a:lnTo>
                      <a:pt x="618" y="834"/>
                    </a:lnTo>
                    <a:lnTo>
                      <a:pt x="618" y="840"/>
                    </a:lnTo>
                    <a:lnTo>
                      <a:pt x="630" y="840"/>
                    </a:lnTo>
                    <a:lnTo>
                      <a:pt x="642" y="834"/>
                    </a:lnTo>
                    <a:lnTo>
                      <a:pt x="654" y="822"/>
                    </a:lnTo>
                    <a:lnTo>
                      <a:pt x="660" y="822"/>
                    </a:lnTo>
                    <a:lnTo>
                      <a:pt x="690" y="816"/>
                    </a:lnTo>
                    <a:lnTo>
                      <a:pt x="768" y="762"/>
                    </a:lnTo>
                    <a:lnTo>
                      <a:pt x="762" y="744"/>
                    </a:lnTo>
                    <a:close/>
                    <a:moveTo>
                      <a:pt x="726" y="360"/>
                    </a:moveTo>
                    <a:lnTo>
                      <a:pt x="732" y="354"/>
                    </a:lnTo>
                    <a:lnTo>
                      <a:pt x="732" y="324"/>
                    </a:lnTo>
                    <a:lnTo>
                      <a:pt x="720" y="312"/>
                    </a:lnTo>
                    <a:lnTo>
                      <a:pt x="714" y="312"/>
                    </a:lnTo>
                    <a:lnTo>
                      <a:pt x="708" y="318"/>
                    </a:lnTo>
                    <a:lnTo>
                      <a:pt x="708" y="348"/>
                    </a:lnTo>
                    <a:lnTo>
                      <a:pt x="714" y="354"/>
                    </a:lnTo>
                    <a:lnTo>
                      <a:pt x="726" y="360"/>
                    </a:lnTo>
                    <a:close/>
                    <a:moveTo>
                      <a:pt x="678" y="420"/>
                    </a:moveTo>
                    <a:lnTo>
                      <a:pt x="690" y="426"/>
                    </a:lnTo>
                    <a:lnTo>
                      <a:pt x="696" y="438"/>
                    </a:lnTo>
                    <a:lnTo>
                      <a:pt x="708" y="444"/>
                    </a:lnTo>
                    <a:lnTo>
                      <a:pt x="720" y="444"/>
                    </a:lnTo>
                    <a:lnTo>
                      <a:pt x="726" y="438"/>
                    </a:lnTo>
                    <a:lnTo>
                      <a:pt x="720" y="432"/>
                    </a:lnTo>
                    <a:lnTo>
                      <a:pt x="720" y="426"/>
                    </a:lnTo>
                    <a:lnTo>
                      <a:pt x="708" y="414"/>
                    </a:lnTo>
                    <a:lnTo>
                      <a:pt x="708" y="390"/>
                    </a:lnTo>
                    <a:lnTo>
                      <a:pt x="702" y="378"/>
                    </a:lnTo>
                    <a:lnTo>
                      <a:pt x="684" y="378"/>
                    </a:lnTo>
                    <a:lnTo>
                      <a:pt x="678" y="384"/>
                    </a:lnTo>
                    <a:lnTo>
                      <a:pt x="678" y="42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Tajikist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741132" y="2689840"/>
                <a:ext cx="179177" cy="107782"/>
              </a:xfrm>
              <a:custGeom>
                <a:avLst/>
                <a:gdLst>
                  <a:gd name="T0" fmla="*/ 2147483647 w 552"/>
                  <a:gd name="T1" fmla="*/ 2147483647 h 348"/>
                  <a:gd name="T2" fmla="*/ 2147483647 w 552"/>
                  <a:gd name="T3" fmla="*/ 2147483647 h 348"/>
                  <a:gd name="T4" fmla="*/ 2147483647 w 552"/>
                  <a:gd name="T5" fmla="*/ 2147483647 h 348"/>
                  <a:gd name="T6" fmla="*/ 2147483647 w 552"/>
                  <a:gd name="T7" fmla="*/ 2147483647 h 348"/>
                  <a:gd name="T8" fmla="*/ 2147483647 w 552"/>
                  <a:gd name="T9" fmla="*/ 2147483647 h 348"/>
                  <a:gd name="T10" fmla="*/ 2147483647 w 552"/>
                  <a:gd name="T11" fmla="*/ 2147483647 h 348"/>
                  <a:gd name="T12" fmla="*/ 2147483647 w 552"/>
                  <a:gd name="T13" fmla="*/ 2147483647 h 348"/>
                  <a:gd name="T14" fmla="*/ 2147483647 w 552"/>
                  <a:gd name="T15" fmla="*/ 2147483647 h 348"/>
                  <a:gd name="T16" fmla="*/ 2147483647 w 552"/>
                  <a:gd name="T17" fmla="*/ 2147483647 h 348"/>
                  <a:gd name="T18" fmla="*/ 2147483647 w 552"/>
                  <a:gd name="T19" fmla="*/ 2147483647 h 348"/>
                  <a:gd name="T20" fmla="*/ 2147483647 w 552"/>
                  <a:gd name="T21" fmla="*/ 2147483647 h 348"/>
                  <a:gd name="T22" fmla="*/ 2147483647 w 552"/>
                  <a:gd name="T23" fmla="*/ 2147483647 h 348"/>
                  <a:gd name="T24" fmla="*/ 2147483647 w 552"/>
                  <a:gd name="T25" fmla="*/ 2147483647 h 348"/>
                  <a:gd name="T26" fmla="*/ 2147483647 w 552"/>
                  <a:gd name="T27" fmla="*/ 2147483647 h 348"/>
                  <a:gd name="T28" fmla="*/ 2147483647 w 552"/>
                  <a:gd name="T29" fmla="*/ 2147483647 h 348"/>
                  <a:gd name="T30" fmla="*/ 2147483647 w 552"/>
                  <a:gd name="T31" fmla="*/ 2147483647 h 348"/>
                  <a:gd name="T32" fmla="*/ 2147483647 w 552"/>
                  <a:gd name="T33" fmla="*/ 2147483647 h 348"/>
                  <a:gd name="T34" fmla="*/ 2147483647 w 552"/>
                  <a:gd name="T35" fmla="*/ 2147483647 h 348"/>
                  <a:gd name="T36" fmla="*/ 2147483647 w 552"/>
                  <a:gd name="T37" fmla="*/ 2147483647 h 348"/>
                  <a:gd name="T38" fmla="*/ 2147483647 w 552"/>
                  <a:gd name="T39" fmla="*/ 0 h 348"/>
                  <a:gd name="T40" fmla="*/ 2147483647 w 552"/>
                  <a:gd name="T41" fmla="*/ 2147483647 h 348"/>
                  <a:gd name="T42" fmla="*/ 2147483647 w 552"/>
                  <a:gd name="T43" fmla="*/ 2147483647 h 348"/>
                  <a:gd name="T44" fmla="*/ 2147483647 w 552"/>
                  <a:gd name="T45" fmla="*/ 2147483647 h 348"/>
                  <a:gd name="T46" fmla="*/ 2147483647 w 552"/>
                  <a:gd name="T47" fmla="*/ 2147483647 h 348"/>
                  <a:gd name="T48" fmla="*/ 2147483647 w 552"/>
                  <a:gd name="T49" fmla="*/ 2147483647 h 348"/>
                  <a:gd name="T50" fmla="*/ 2147483647 w 552"/>
                  <a:gd name="T51" fmla="*/ 2147483647 h 348"/>
                  <a:gd name="T52" fmla="*/ 2147483647 w 552"/>
                  <a:gd name="T53" fmla="*/ 2147483647 h 348"/>
                  <a:gd name="T54" fmla="*/ 2147483647 w 552"/>
                  <a:gd name="T55" fmla="*/ 2147483647 h 348"/>
                  <a:gd name="T56" fmla="*/ 2147483647 w 552"/>
                  <a:gd name="T57" fmla="*/ 2147483647 h 348"/>
                  <a:gd name="T58" fmla="*/ 2147483647 w 552"/>
                  <a:gd name="T59" fmla="*/ 2147483647 h 348"/>
                  <a:gd name="T60" fmla="*/ 2147483647 w 552"/>
                  <a:gd name="T61" fmla="*/ 2147483647 h 348"/>
                  <a:gd name="T62" fmla="*/ 2147483647 w 552"/>
                  <a:gd name="T63" fmla="*/ 2147483647 h 348"/>
                  <a:gd name="T64" fmla="*/ 2147483647 w 552"/>
                  <a:gd name="T65" fmla="*/ 2147483647 h 348"/>
                  <a:gd name="T66" fmla="*/ 2147483647 w 552"/>
                  <a:gd name="T67" fmla="*/ 2147483647 h 348"/>
                  <a:gd name="T68" fmla="*/ 2147483647 w 552"/>
                  <a:gd name="T69" fmla="*/ 2147483647 h 348"/>
                  <a:gd name="T70" fmla="*/ 2147483647 w 552"/>
                  <a:gd name="T71" fmla="*/ 2147483647 h 348"/>
                  <a:gd name="T72" fmla="*/ 2147483647 w 552"/>
                  <a:gd name="T73" fmla="*/ 2147483647 h 348"/>
                  <a:gd name="T74" fmla="*/ 2147483647 w 552"/>
                  <a:gd name="T75" fmla="*/ 2147483647 h 348"/>
                  <a:gd name="T76" fmla="*/ 2147483647 w 552"/>
                  <a:gd name="T77" fmla="*/ 2147483647 h 348"/>
                  <a:gd name="T78" fmla="*/ 2147483647 w 552"/>
                  <a:gd name="T79" fmla="*/ 2147483647 h 348"/>
                  <a:gd name="T80" fmla="*/ 2147483647 w 552"/>
                  <a:gd name="T81" fmla="*/ 2147483647 h 348"/>
                  <a:gd name="T82" fmla="*/ 2147483647 w 552"/>
                  <a:gd name="T83" fmla="*/ 2147483647 h 348"/>
                  <a:gd name="T84" fmla="*/ 2147483647 w 552"/>
                  <a:gd name="T85" fmla="*/ 2147483647 h 348"/>
                  <a:gd name="T86" fmla="*/ 2147483647 w 552"/>
                  <a:gd name="T87" fmla="*/ 2147483647 h 348"/>
                  <a:gd name="T88" fmla="*/ 2147483647 w 552"/>
                  <a:gd name="T89" fmla="*/ 2147483647 h 348"/>
                  <a:gd name="T90" fmla="*/ 2147483647 w 552"/>
                  <a:gd name="T91" fmla="*/ 2147483647 h 348"/>
                  <a:gd name="T92" fmla="*/ 2147483647 w 552"/>
                  <a:gd name="T93" fmla="*/ 2147483647 h 348"/>
                  <a:gd name="T94" fmla="*/ 2147483647 w 552"/>
                  <a:gd name="T95" fmla="*/ 2147483647 h 348"/>
                  <a:gd name="T96" fmla="*/ 2147483647 w 552"/>
                  <a:gd name="T97" fmla="*/ 2147483647 h 348"/>
                  <a:gd name="T98" fmla="*/ 2147483647 w 552"/>
                  <a:gd name="T99" fmla="*/ 2147483647 h 34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52"/>
                  <a:gd name="T151" fmla="*/ 0 h 348"/>
                  <a:gd name="T152" fmla="*/ 552 w 552"/>
                  <a:gd name="T153" fmla="*/ 348 h 34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52" h="348">
                    <a:moveTo>
                      <a:pt x="528" y="270"/>
                    </a:moveTo>
                    <a:lnTo>
                      <a:pt x="516" y="246"/>
                    </a:lnTo>
                    <a:lnTo>
                      <a:pt x="516" y="204"/>
                    </a:lnTo>
                    <a:lnTo>
                      <a:pt x="510" y="198"/>
                    </a:lnTo>
                    <a:lnTo>
                      <a:pt x="498" y="192"/>
                    </a:lnTo>
                    <a:lnTo>
                      <a:pt x="492" y="192"/>
                    </a:lnTo>
                    <a:lnTo>
                      <a:pt x="480" y="186"/>
                    </a:lnTo>
                    <a:lnTo>
                      <a:pt x="456" y="186"/>
                    </a:lnTo>
                    <a:lnTo>
                      <a:pt x="450" y="192"/>
                    </a:lnTo>
                    <a:lnTo>
                      <a:pt x="438" y="192"/>
                    </a:lnTo>
                    <a:lnTo>
                      <a:pt x="426" y="180"/>
                    </a:lnTo>
                    <a:lnTo>
                      <a:pt x="426" y="168"/>
                    </a:lnTo>
                    <a:lnTo>
                      <a:pt x="432" y="156"/>
                    </a:lnTo>
                    <a:lnTo>
                      <a:pt x="432" y="144"/>
                    </a:lnTo>
                    <a:lnTo>
                      <a:pt x="414" y="144"/>
                    </a:lnTo>
                    <a:lnTo>
                      <a:pt x="414" y="120"/>
                    </a:lnTo>
                    <a:lnTo>
                      <a:pt x="396" y="114"/>
                    </a:lnTo>
                    <a:lnTo>
                      <a:pt x="384" y="126"/>
                    </a:lnTo>
                    <a:lnTo>
                      <a:pt x="342" y="126"/>
                    </a:lnTo>
                    <a:lnTo>
                      <a:pt x="336" y="132"/>
                    </a:lnTo>
                    <a:lnTo>
                      <a:pt x="324" y="138"/>
                    </a:lnTo>
                    <a:lnTo>
                      <a:pt x="312" y="138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294" y="138"/>
                    </a:lnTo>
                    <a:lnTo>
                      <a:pt x="264" y="108"/>
                    </a:lnTo>
                    <a:lnTo>
                      <a:pt x="258" y="114"/>
                    </a:lnTo>
                    <a:lnTo>
                      <a:pt x="246" y="120"/>
                    </a:lnTo>
                    <a:lnTo>
                      <a:pt x="240" y="126"/>
                    </a:lnTo>
                    <a:lnTo>
                      <a:pt x="222" y="126"/>
                    </a:lnTo>
                    <a:lnTo>
                      <a:pt x="210" y="114"/>
                    </a:lnTo>
                    <a:lnTo>
                      <a:pt x="186" y="114"/>
                    </a:lnTo>
                    <a:lnTo>
                      <a:pt x="174" y="108"/>
                    </a:lnTo>
                    <a:lnTo>
                      <a:pt x="156" y="108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14"/>
                    </a:lnTo>
                    <a:lnTo>
                      <a:pt x="120" y="108"/>
                    </a:lnTo>
                    <a:lnTo>
                      <a:pt x="114" y="102"/>
                    </a:lnTo>
                    <a:lnTo>
                      <a:pt x="114" y="90"/>
                    </a:lnTo>
                    <a:lnTo>
                      <a:pt x="126" y="84"/>
                    </a:lnTo>
                    <a:lnTo>
                      <a:pt x="132" y="78"/>
                    </a:lnTo>
                    <a:lnTo>
                      <a:pt x="132" y="66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86" y="72"/>
                    </a:lnTo>
                    <a:lnTo>
                      <a:pt x="198" y="78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10" y="66"/>
                    </a:lnTo>
                    <a:lnTo>
                      <a:pt x="204" y="60"/>
                    </a:lnTo>
                    <a:lnTo>
                      <a:pt x="198" y="60"/>
                    </a:lnTo>
                    <a:lnTo>
                      <a:pt x="186" y="54"/>
                    </a:lnTo>
                    <a:lnTo>
                      <a:pt x="180" y="48"/>
                    </a:lnTo>
                    <a:lnTo>
                      <a:pt x="174" y="48"/>
                    </a:lnTo>
                    <a:lnTo>
                      <a:pt x="198" y="12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62" y="0"/>
                    </a:lnTo>
                    <a:lnTo>
                      <a:pt x="156" y="12"/>
                    </a:lnTo>
                    <a:lnTo>
                      <a:pt x="144" y="18"/>
                    </a:lnTo>
                    <a:lnTo>
                      <a:pt x="138" y="30"/>
                    </a:lnTo>
                    <a:lnTo>
                      <a:pt x="132" y="30"/>
                    </a:lnTo>
                    <a:lnTo>
                      <a:pt x="114" y="12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96" y="30"/>
                    </a:lnTo>
                    <a:lnTo>
                      <a:pt x="96" y="42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66" y="60"/>
                    </a:lnTo>
                    <a:lnTo>
                      <a:pt x="90" y="84"/>
                    </a:lnTo>
                    <a:lnTo>
                      <a:pt x="72" y="96"/>
                    </a:lnTo>
                    <a:lnTo>
                      <a:pt x="78" y="96"/>
                    </a:lnTo>
                    <a:lnTo>
                      <a:pt x="78" y="108"/>
                    </a:lnTo>
                    <a:lnTo>
                      <a:pt x="54" y="120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44"/>
                    </a:lnTo>
                    <a:lnTo>
                      <a:pt x="18" y="144"/>
                    </a:lnTo>
                    <a:lnTo>
                      <a:pt x="30" y="156"/>
                    </a:lnTo>
                    <a:lnTo>
                      <a:pt x="36" y="156"/>
                    </a:lnTo>
                    <a:lnTo>
                      <a:pt x="42" y="162"/>
                    </a:lnTo>
                    <a:lnTo>
                      <a:pt x="54" y="162"/>
                    </a:lnTo>
                    <a:lnTo>
                      <a:pt x="66" y="174"/>
                    </a:lnTo>
                    <a:lnTo>
                      <a:pt x="66" y="180"/>
                    </a:lnTo>
                    <a:lnTo>
                      <a:pt x="60" y="186"/>
                    </a:lnTo>
                    <a:lnTo>
                      <a:pt x="60" y="204"/>
                    </a:lnTo>
                    <a:lnTo>
                      <a:pt x="66" y="210"/>
                    </a:lnTo>
                    <a:lnTo>
                      <a:pt x="78" y="216"/>
                    </a:lnTo>
                    <a:lnTo>
                      <a:pt x="90" y="228"/>
                    </a:lnTo>
                    <a:lnTo>
                      <a:pt x="90" y="246"/>
                    </a:lnTo>
                    <a:lnTo>
                      <a:pt x="84" y="258"/>
                    </a:lnTo>
                    <a:lnTo>
                      <a:pt x="72" y="264"/>
                    </a:lnTo>
                    <a:lnTo>
                      <a:pt x="66" y="276"/>
                    </a:lnTo>
                    <a:lnTo>
                      <a:pt x="60" y="282"/>
                    </a:lnTo>
                    <a:lnTo>
                      <a:pt x="60" y="306"/>
                    </a:lnTo>
                    <a:lnTo>
                      <a:pt x="66" y="312"/>
                    </a:lnTo>
                    <a:lnTo>
                      <a:pt x="78" y="318"/>
                    </a:lnTo>
                    <a:lnTo>
                      <a:pt x="84" y="324"/>
                    </a:lnTo>
                    <a:lnTo>
                      <a:pt x="90" y="324"/>
                    </a:lnTo>
                    <a:lnTo>
                      <a:pt x="108" y="306"/>
                    </a:lnTo>
                    <a:lnTo>
                      <a:pt x="120" y="300"/>
                    </a:lnTo>
                    <a:lnTo>
                      <a:pt x="126" y="294"/>
                    </a:lnTo>
                    <a:lnTo>
                      <a:pt x="138" y="294"/>
                    </a:lnTo>
                    <a:lnTo>
                      <a:pt x="144" y="300"/>
                    </a:lnTo>
                    <a:lnTo>
                      <a:pt x="150" y="312"/>
                    </a:lnTo>
                    <a:lnTo>
                      <a:pt x="156" y="318"/>
                    </a:lnTo>
                    <a:lnTo>
                      <a:pt x="162" y="318"/>
                    </a:lnTo>
                    <a:lnTo>
                      <a:pt x="162" y="288"/>
                    </a:lnTo>
                    <a:lnTo>
                      <a:pt x="174" y="276"/>
                    </a:lnTo>
                    <a:lnTo>
                      <a:pt x="186" y="270"/>
                    </a:lnTo>
                    <a:lnTo>
                      <a:pt x="204" y="270"/>
                    </a:lnTo>
                    <a:lnTo>
                      <a:pt x="216" y="282"/>
                    </a:lnTo>
                    <a:lnTo>
                      <a:pt x="222" y="258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10" y="246"/>
                    </a:lnTo>
                    <a:lnTo>
                      <a:pt x="222" y="234"/>
                    </a:lnTo>
                    <a:lnTo>
                      <a:pt x="228" y="234"/>
                    </a:lnTo>
                    <a:lnTo>
                      <a:pt x="234" y="228"/>
                    </a:lnTo>
                    <a:lnTo>
                      <a:pt x="234" y="204"/>
                    </a:lnTo>
                    <a:lnTo>
                      <a:pt x="240" y="198"/>
                    </a:lnTo>
                    <a:lnTo>
                      <a:pt x="258" y="198"/>
                    </a:lnTo>
                    <a:lnTo>
                      <a:pt x="276" y="216"/>
                    </a:lnTo>
                    <a:lnTo>
                      <a:pt x="276" y="246"/>
                    </a:lnTo>
                    <a:lnTo>
                      <a:pt x="294" y="246"/>
                    </a:lnTo>
                    <a:lnTo>
                      <a:pt x="306" y="312"/>
                    </a:lnTo>
                    <a:lnTo>
                      <a:pt x="306" y="318"/>
                    </a:lnTo>
                    <a:lnTo>
                      <a:pt x="336" y="348"/>
                    </a:lnTo>
                    <a:lnTo>
                      <a:pt x="342" y="348"/>
                    </a:lnTo>
                    <a:lnTo>
                      <a:pt x="348" y="342"/>
                    </a:lnTo>
                    <a:lnTo>
                      <a:pt x="360" y="336"/>
                    </a:lnTo>
                    <a:lnTo>
                      <a:pt x="366" y="324"/>
                    </a:lnTo>
                    <a:lnTo>
                      <a:pt x="372" y="318"/>
                    </a:lnTo>
                    <a:lnTo>
                      <a:pt x="390" y="318"/>
                    </a:lnTo>
                    <a:lnTo>
                      <a:pt x="396" y="312"/>
                    </a:lnTo>
                    <a:lnTo>
                      <a:pt x="402" y="300"/>
                    </a:lnTo>
                    <a:lnTo>
                      <a:pt x="408" y="294"/>
                    </a:lnTo>
                    <a:lnTo>
                      <a:pt x="432" y="282"/>
                    </a:lnTo>
                    <a:lnTo>
                      <a:pt x="456" y="282"/>
                    </a:lnTo>
                    <a:lnTo>
                      <a:pt x="456" y="300"/>
                    </a:lnTo>
                    <a:lnTo>
                      <a:pt x="492" y="288"/>
                    </a:lnTo>
                    <a:lnTo>
                      <a:pt x="516" y="288"/>
                    </a:lnTo>
                    <a:lnTo>
                      <a:pt x="522" y="294"/>
                    </a:lnTo>
                    <a:lnTo>
                      <a:pt x="546" y="294"/>
                    </a:lnTo>
                    <a:lnTo>
                      <a:pt x="552" y="288"/>
                    </a:lnTo>
                    <a:lnTo>
                      <a:pt x="540" y="276"/>
                    </a:lnTo>
                    <a:lnTo>
                      <a:pt x="534" y="276"/>
                    </a:lnTo>
                    <a:lnTo>
                      <a:pt x="528" y="27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Taiw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995376" y="3080548"/>
                <a:ext cx="39675" cy="83285"/>
              </a:xfrm>
              <a:custGeom>
                <a:avLst/>
                <a:gdLst>
                  <a:gd name="T0" fmla="*/ 2147483647 w 120"/>
                  <a:gd name="T1" fmla="*/ 2147483647 h 270"/>
                  <a:gd name="T2" fmla="*/ 2147483647 w 120"/>
                  <a:gd name="T3" fmla="*/ 2147483647 h 270"/>
                  <a:gd name="T4" fmla="*/ 2147483647 w 120"/>
                  <a:gd name="T5" fmla="*/ 2147483647 h 270"/>
                  <a:gd name="T6" fmla="*/ 2147483647 w 120"/>
                  <a:gd name="T7" fmla="*/ 2147483647 h 270"/>
                  <a:gd name="T8" fmla="*/ 2147483647 w 120"/>
                  <a:gd name="T9" fmla="*/ 2147483647 h 270"/>
                  <a:gd name="T10" fmla="*/ 2147483647 w 120"/>
                  <a:gd name="T11" fmla="*/ 2147483647 h 270"/>
                  <a:gd name="T12" fmla="*/ 2147483647 w 120"/>
                  <a:gd name="T13" fmla="*/ 2147483647 h 270"/>
                  <a:gd name="T14" fmla="*/ 2147483647 w 120"/>
                  <a:gd name="T15" fmla="*/ 2147483647 h 270"/>
                  <a:gd name="T16" fmla="*/ 2147483647 w 120"/>
                  <a:gd name="T17" fmla="*/ 2147483647 h 270"/>
                  <a:gd name="T18" fmla="*/ 2147483647 w 120"/>
                  <a:gd name="T19" fmla="*/ 2147483647 h 270"/>
                  <a:gd name="T20" fmla="*/ 2147483647 w 120"/>
                  <a:gd name="T21" fmla="*/ 0 h 270"/>
                  <a:gd name="T22" fmla="*/ 2147483647 w 120"/>
                  <a:gd name="T23" fmla="*/ 2147483647 h 270"/>
                  <a:gd name="T24" fmla="*/ 2147483647 w 120"/>
                  <a:gd name="T25" fmla="*/ 2147483647 h 270"/>
                  <a:gd name="T26" fmla="*/ 2147483647 w 120"/>
                  <a:gd name="T27" fmla="*/ 2147483647 h 270"/>
                  <a:gd name="T28" fmla="*/ 2147483647 w 120"/>
                  <a:gd name="T29" fmla="*/ 2147483647 h 270"/>
                  <a:gd name="T30" fmla="*/ 0 w 120"/>
                  <a:gd name="T31" fmla="*/ 2147483647 h 270"/>
                  <a:gd name="T32" fmla="*/ 0 w 120"/>
                  <a:gd name="T33" fmla="*/ 2147483647 h 270"/>
                  <a:gd name="T34" fmla="*/ 2147483647 w 120"/>
                  <a:gd name="T35" fmla="*/ 2147483647 h 270"/>
                  <a:gd name="T36" fmla="*/ 2147483647 w 120"/>
                  <a:gd name="T37" fmla="*/ 2147483647 h 270"/>
                  <a:gd name="T38" fmla="*/ 2147483647 w 120"/>
                  <a:gd name="T39" fmla="*/ 2147483647 h 270"/>
                  <a:gd name="T40" fmla="*/ 2147483647 w 120"/>
                  <a:gd name="T41" fmla="*/ 2147483647 h 270"/>
                  <a:gd name="T42" fmla="*/ 2147483647 w 120"/>
                  <a:gd name="T43" fmla="*/ 2147483647 h 270"/>
                  <a:gd name="T44" fmla="*/ 2147483647 w 120"/>
                  <a:gd name="T45" fmla="*/ 2147483647 h 270"/>
                  <a:gd name="T46" fmla="*/ 2147483647 w 120"/>
                  <a:gd name="T47" fmla="*/ 2147483647 h 270"/>
                  <a:gd name="T48" fmla="*/ 2147483647 w 120"/>
                  <a:gd name="T49" fmla="*/ 2147483647 h 270"/>
                  <a:gd name="T50" fmla="*/ 2147483647 w 120"/>
                  <a:gd name="T51" fmla="*/ 2147483647 h 2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0"/>
                  <a:gd name="T79" fmla="*/ 0 h 270"/>
                  <a:gd name="T80" fmla="*/ 120 w 120"/>
                  <a:gd name="T81" fmla="*/ 270 h 27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0" h="270">
                    <a:moveTo>
                      <a:pt x="84" y="270"/>
                    </a:moveTo>
                    <a:lnTo>
                      <a:pt x="84" y="222"/>
                    </a:lnTo>
                    <a:lnTo>
                      <a:pt x="90" y="216"/>
                    </a:lnTo>
                    <a:lnTo>
                      <a:pt x="102" y="192"/>
                    </a:lnTo>
                    <a:lnTo>
                      <a:pt x="102" y="102"/>
                    </a:lnTo>
                    <a:lnTo>
                      <a:pt x="108" y="96"/>
                    </a:lnTo>
                    <a:lnTo>
                      <a:pt x="114" y="84"/>
                    </a:lnTo>
                    <a:lnTo>
                      <a:pt x="114" y="54"/>
                    </a:lnTo>
                    <a:lnTo>
                      <a:pt x="120" y="36"/>
                    </a:lnTo>
                    <a:lnTo>
                      <a:pt x="120" y="24"/>
                    </a:lnTo>
                    <a:lnTo>
                      <a:pt x="72" y="0"/>
                    </a:lnTo>
                    <a:lnTo>
                      <a:pt x="48" y="30"/>
                    </a:lnTo>
                    <a:lnTo>
                      <a:pt x="42" y="42"/>
                    </a:lnTo>
                    <a:lnTo>
                      <a:pt x="30" y="78"/>
                    </a:lnTo>
                    <a:lnTo>
                      <a:pt x="12" y="114"/>
                    </a:lnTo>
                    <a:lnTo>
                      <a:pt x="0" y="150"/>
                    </a:lnTo>
                    <a:lnTo>
                      <a:pt x="0" y="168"/>
                    </a:lnTo>
                    <a:lnTo>
                      <a:pt x="6" y="180"/>
                    </a:lnTo>
                    <a:lnTo>
                      <a:pt x="18" y="192"/>
                    </a:lnTo>
                    <a:lnTo>
                      <a:pt x="24" y="204"/>
                    </a:lnTo>
                    <a:lnTo>
                      <a:pt x="36" y="210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48" y="234"/>
                    </a:lnTo>
                    <a:lnTo>
                      <a:pt x="60" y="258"/>
                    </a:lnTo>
                    <a:lnTo>
                      <a:pt x="84" y="27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Syr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070495" y="2778025"/>
                <a:ext cx="145902" cy="128603"/>
              </a:xfrm>
              <a:custGeom>
                <a:avLst/>
                <a:gdLst>
                  <a:gd name="T0" fmla="*/ 2147483647 w 450"/>
                  <a:gd name="T1" fmla="*/ 2147483647 h 414"/>
                  <a:gd name="T2" fmla="*/ 2147483647 w 450"/>
                  <a:gd name="T3" fmla="*/ 2147483647 h 414"/>
                  <a:gd name="T4" fmla="*/ 2147483647 w 450"/>
                  <a:gd name="T5" fmla="*/ 2147483647 h 414"/>
                  <a:gd name="T6" fmla="*/ 2147483647 w 450"/>
                  <a:gd name="T7" fmla="*/ 0 h 414"/>
                  <a:gd name="T8" fmla="*/ 2147483647 w 450"/>
                  <a:gd name="T9" fmla="*/ 2147483647 h 414"/>
                  <a:gd name="T10" fmla="*/ 2147483647 w 450"/>
                  <a:gd name="T11" fmla="*/ 2147483647 h 414"/>
                  <a:gd name="T12" fmla="*/ 2147483647 w 450"/>
                  <a:gd name="T13" fmla="*/ 2147483647 h 414"/>
                  <a:gd name="T14" fmla="*/ 2147483647 w 450"/>
                  <a:gd name="T15" fmla="*/ 2147483647 h 414"/>
                  <a:gd name="T16" fmla="*/ 2147483647 w 450"/>
                  <a:gd name="T17" fmla="*/ 2147483647 h 414"/>
                  <a:gd name="T18" fmla="*/ 2147483647 w 450"/>
                  <a:gd name="T19" fmla="*/ 2147483647 h 414"/>
                  <a:gd name="T20" fmla="*/ 2147483647 w 450"/>
                  <a:gd name="T21" fmla="*/ 2147483647 h 414"/>
                  <a:gd name="T22" fmla="*/ 2147483647 w 450"/>
                  <a:gd name="T23" fmla="*/ 2147483647 h 414"/>
                  <a:gd name="T24" fmla="*/ 2147483647 w 450"/>
                  <a:gd name="T25" fmla="*/ 2147483647 h 414"/>
                  <a:gd name="T26" fmla="*/ 2147483647 w 450"/>
                  <a:gd name="T27" fmla="*/ 2147483647 h 414"/>
                  <a:gd name="T28" fmla="*/ 2147483647 w 450"/>
                  <a:gd name="T29" fmla="*/ 2147483647 h 414"/>
                  <a:gd name="T30" fmla="*/ 2147483647 w 450"/>
                  <a:gd name="T31" fmla="*/ 2147483647 h 414"/>
                  <a:gd name="T32" fmla="*/ 2147483647 w 450"/>
                  <a:gd name="T33" fmla="*/ 2147483647 h 414"/>
                  <a:gd name="T34" fmla="*/ 2147483647 w 450"/>
                  <a:gd name="T35" fmla="*/ 2147483647 h 414"/>
                  <a:gd name="T36" fmla="*/ 2147483647 w 450"/>
                  <a:gd name="T37" fmla="*/ 2147483647 h 414"/>
                  <a:gd name="T38" fmla="*/ 2147483647 w 450"/>
                  <a:gd name="T39" fmla="*/ 2147483647 h 414"/>
                  <a:gd name="T40" fmla="*/ 2147483647 w 450"/>
                  <a:gd name="T41" fmla="*/ 2147483647 h 414"/>
                  <a:gd name="T42" fmla="*/ 2147483647 w 450"/>
                  <a:gd name="T43" fmla="*/ 2147483647 h 414"/>
                  <a:gd name="T44" fmla="*/ 2147483647 w 450"/>
                  <a:gd name="T45" fmla="*/ 2147483647 h 414"/>
                  <a:gd name="T46" fmla="*/ 2147483647 w 450"/>
                  <a:gd name="T47" fmla="*/ 2147483647 h 414"/>
                  <a:gd name="T48" fmla="*/ 2147483647 w 450"/>
                  <a:gd name="T49" fmla="*/ 2147483647 h 414"/>
                  <a:gd name="T50" fmla="*/ 2147483647 w 450"/>
                  <a:gd name="T51" fmla="*/ 2147483647 h 414"/>
                  <a:gd name="T52" fmla="*/ 2147483647 w 450"/>
                  <a:gd name="T53" fmla="*/ 2147483647 h 414"/>
                  <a:gd name="T54" fmla="*/ 2147483647 w 450"/>
                  <a:gd name="T55" fmla="*/ 2147483647 h 414"/>
                  <a:gd name="T56" fmla="*/ 2147483647 w 450"/>
                  <a:gd name="T57" fmla="*/ 2147483647 h 414"/>
                  <a:gd name="T58" fmla="*/ 2147483647 w 450"/>
                  <a:gd name="T59" fmla="*/ 2147483647 h 414"/>
                  <a:gd name="T60" fmla="*/ 2147483647 w 450"/>
                  <a:gd name="T61" fmla="*/ 2147483647 h 414"/>
                  <a:gd name="T62" fmla="*/ 2147483647 w 450"/>
                  <a:gd name="T63" fmla="*/ 2147483647 h 414"/>
                  <a:gd name="T64" fmla="*/ 2147483647 w 450"/>
                  <a:gd name="T65" fmla="*/ 2147483647 h 414"/>
                  <a:gd name="T66" fmla="*/ 2147483647 w 450"/>
                  <a:gd name="T67" fmla="*/ 2147483647 h 414"/>
                  <a:gd name="T68" fmla="*/ 2147483647 w 450"/>
                  <a:gd name="T69" fmla="*/ 2147483647 h 414"/>
                  <a:gd name="T70" fmla="*/ 2147483647 w 450"/>
                  <a:gd name="T71" fmla="*/ 2147483647 h 414"/>
                  <a:gd name="T72" fmla="*/ 2147483647 w 450"/>
                  <a:gd name="T73" fmla="*/ 2147483647 h 414"/>
                  <a:gd name="T74" fmla="*/ 2147483647 w 450"/>
                  <a:gd name="T75" fmla="*/ 2147483647 h 414"/>
                  <a:gd name="T76" fmla="*/ 2147483647 w 450"/>
                  <a:gd name="T77" fmla="*/ 2147483647 h 414"/>
                  <a:gd name="T78" fmla="*/ 2147483647 w 450"/>
                  <a:gd name="T79" fmla="*/ 2147483647 h 414"/>
                  <a:gd name="T80" fmla="*/ 2147483647 w 450"/>
                  <a:gd name="T81" fmla="*/ 2147483647 h 414"/>
                  <a:gd name="T82" fmla="*/ 2147483647 w 450"/>
                  <a:gd name="T83" fmla="*/ 2147483647 h 414"/>
                  <a:gd name="T84" fmla="*/ 2147483647 w 450"/>
                  <a:gd name="T85" fmla="*/ 2147483647 h 414"/>
                  <a:gd name="T86" fmla="*/ 2147483647 w 450"/>
                  <a:gd name="T87" fmla="*/ 2147483647 h 414"/>
                  <a:gd name="T88" fmla="*/ 2147483647 w 450"/>
                  <a:gd name="T89" fmla="*/ 2147483647 h 414"/>
                  <a:gd name="T90" fmla="*/ 2147483647 w 450"/>
                  <a:gd name="T91" fmla="*/ 2147483647 h 414"/>
                  <a:gd name="T92" fmla="*/ 2147483647 w 450"/>
                  <a:gd name="T93" fmla="*/ 2147483647 h 414"/>
                  <a:gd name="T94" fmla="*/ 2147483647 w 450"/>
                  <a:gd name="T95" fmla="*/ 2147483647 h 414"/>
                  <a:gd name="T96" fmla="*/ 2147483647 w 450"/>
                  <a:gd name="T97" fmla="*/ 2147483647 h 4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50"/>
                  <a:gd name="T148" fmla="*/ 0 h 414"/>
                  <a:gd name="T149" fmla="*/ 450 w 450"/>
                  <a:gd name="T150" fmla="*/ 414 h 4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50" h="414">
                    <a:moveTo>
                      <a:pt x="426" y="60"/>
                    </a:moveTo>
                    <a:lnTo>
                      <a:pt x="432" y="54"/>
                    </a:lnTo>
                    <a:lnTo>
                      <a:pt x="438" y="42"/>
                    </a:lnTo>
                    <a:lnTo>
                      <a:pt x="450" y="30"/>
                    </a:lnTo>
                    <a:lnTo>
                      <a:pt x="444" y="30"/>
                    </a:lnTo>
                    <a:lnTo>
                      <a:pt x="438" y="24"/>
                    </a:lnTo>
                    <a:lnTo>
                      <a:pt x="438" y="0"/>
                    </a:lnTo>
                    <a:lnTo>
                      <a:pt x="432" y="0"/>
                    </a:lnTo>
                    <a:lnTo>
                      <a:pt x="432" y="6"/>
                    </a:lnTo>
                    <a:lnTo>
                      <a:pt x="426" y="18"/>
                    </a:lnTo>
                    <a:lnTo>
                      <a:pt x="402" y="18"/>
                    </a:lnTo>
                    <a:lnTo>
                      <a:pt x="390" y="30"/>
                    </a:lnTo>
                    <a:lnTo>
                      <a:pt x="372" y="30"/>
                    </a:lnTo>
                    <a:lnTo>
                      <a:pt x="366" y="24"/>
                    </a:lnTo>
                    <a:lnTo>
                      <a:pt x="318" y="24"/>
                    </a:lnTo>
                    <a:lnTo>
                      <a:pt x="306" y="30"/>
                    </a:lnTo>
                    <a:lnTo>
                      <a:pt x="294" y="42"/>
                    </a:lnTo>
                    <a:lnTo>
                      <a:pt x="282" y="48"/>
                    </a:lnTo>
                    <a:lnTo>
                      <a:pt x="276" y="54"/>
                    </a:lnTo>
                    <a:lnTo>
                      <a:pt x="258" y="54"/>
                    </a:lnTo>
                    <a:lnTo>
                      <a:pt x="246" y="60"/>
                    </a:lnTo>
                    <a:lnTo>
                      <a:pt x="234" y="60"/>
                    </a:lnTo>
                    <a:lnTo>
                      <a:pt x="222" y="54"/>
                    </a:lnTo>
                    <a:lnTo>
                      <a:pt x="204" y="54"/>
                    </a:lnTo>
                    <a:lnTo>
                      <a:pt x="192" y="42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50" y="48"/>
                    </a:lnTo>
                    <a:lnTo>
                      <a:pt x="144" y="48"/>
                    </a:lnTo>
                    <a:lnTo>
                      <a:pt x="138" y="54"/>
                    </a:lnTo>
                    <a:lnTo>
                      <a:pt x="120" y="60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48"/>
                    </a:lnTo>
                    <a:lnTo>
                      <a:pt x="66" y="48"/>
                    </a:lnTo>
                    <a:lnTo>
                      <a:pt x="66" y="78"/>
                    </a:lnTo>
                    <a:lnTo>
                      <a:pt x="72" y="78"/>
                    </a:lnTo>
                    <a:lnTo>
                      <a:pt x="72" y="102"/>
                    </a:lnTo>
                    <a:lnTo>
                      <a:pt x="60" y="102"/>
                    </a:lnTo>
                    <a:lnTo>
                      <a:pt x="54" y="96"/>
                    </a:lnTo>
                    <a:lnTo>
                      <a:pt x="54" y="114"/>
                    </a:lnTo>
                    <a:lnTo>
                      <a:pt x="48" y="120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14"/>
                    </a:lnTo>
                    <a:lnTo>
                      <a:pt x="18" y="120"/>
                    </a:lnTo>
                    <a:lnTo>
                      <a:pt x="12" y="132"/>
                    </a:lnTo>
                    <a:lnTo>
                      <a:pt x="12" y="150"/>
                    </a:lnTo>
                    <a:lnTo>
                      <a:pt x="6" y="150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24" y="222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8" y="252"/>
                    </a:lnTo>
                    <a:lnTo>
                      <a:pt x="78" y="270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54" y="288"/>
                    </a:lnTo>
                    <a:lnTo>
                      <a:pt x="48" y="288"/>
                    </a:lnTo>
                    <a:lnTo>
                      <a:pt x="42" y="294"/>
                    </a:lnTo>
                    <a:lnTo>
                      <a:pt x="42" y="318"/>
                    </a:lnTo>
                    <a:lnTo>
                      <a:pt x="24" y="336"/>
                    </a:lnTo>
                    <a:lnTo>
                      <a:pt x="30" y="378"/>
                    </a:lnTo>
                    <a:lnTo>
                      <a:pt x="36" y="378"/>
                    </a:lnTo>
                    <a:lnTo>
                      <a:pt x="72" y="396"/>
                    </a:lnTo>
                    <a:lnTo>
                      <a:pt x="84" y="408"/>
                    </a:lnTo>
                    <a:lnTo>
                      <a:pt x="96" y="414"/>
                    </a:lnTo>
                    <a:lnTo>
                      <a:pt x="114" y="414"/>
                    </a:lnTo>
                    <a:lnTo>
                      <a:pt x="174" y="384"/>
                    </a:lnTo>
                    <a:lnTo>
                      <a:pt x="204" y="354"/>
                    </a:lnTo>
                    <a:lnTo>
                      <a:pt x="228" y="336"/>
                    </a:lnTo>
                    <a:lnTo>
                      <a:pt x="240" y="324"/>
                    </a:lnTo>
                    <a:lnTo>
                      <a:pt x="300" y="276"/>
                    </a:lnTo>
                    <a:lnTo>
                      <a:pt x="312" y="270"/>
                    </a:lnTo>
                    <a:lnTo>
                      <a:pt x="372" y="246"/>
                    </a:lnTo>
                    <a:lnTo>
                      <a:pt x="396" y="234"/>
                    </a:lnTo>
                    <a:lnTo>
                      <a:pt x="402" y="228"/>
                    </a:lnTo>
                    <a:lnTo>
                      <a:pt x="402" y="222"/>
                    </a:lnTo>
                    <a:lnTo>
                      <a:pt x="384" y="204"/>
                    </a:lnTo>
                    <a:lnTo>
                      <a:pt x="384" y="198"/>
                    </a:lnTo>
                    <a:lnTo>
                      <a:pt x="390" y="180"/>
                    </a:lnTo>
                    <a:lnTo>
                      <a:pt x="396" y="168"/>
                    </a:lnTo>
                    <a:lnTo>
                      <a:pt x="396" y="138"/>
                    </a:lnTo>
                    <a:lnTo>
                      <a:pt x="390" y="126"/>
                    </a:lnTo>
                    <a:lnTo>
                      <a:pt x="390" y="114"/>
                    </a:lnTo>
                    <a:lnTo>
                      <a:pt x="384" y="108"/>
                    </a:lnTo>
                    <a:lnTo>
                      <a:pt x="378" y="96"/>
                    </a:lnTo>
                    <a:lnTo>
                      <a:pt x="378" y="84"/>
                    </a:lnTo>
                    <a:lnTo>
                      <a:pt x="384" y="72"/>
                    </a:lnTo>
                    <a:lnTo>
                      <a:pt x="390" y="66"/>
                    </a:lnTo>
                    <a:lnTo>
                      <a:pt x="402" y="66"/>
                    </a:lnTo>
                    <a:lnTo>
                      <a:pt x="414" y="60"/>
                    </a:lnTo>
                    <a:lnTo>
                      <a:pt x="426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Switzerland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433135" y="2519595"/>
                <a:ext cx="94708" cy="48992"/>
              </a:xfrm>
              <a:custGeom>
                <a:avLst/>
                <a:gdLst>
                  <a:gd name="T0" fmla="*/ 2147483647 w 288"/>
                  <a:gd name="T1" fmla="*/ 2147483647 h 162"/>
                  <a:gd name="T2" fmla="*/ 2147483647 w 288"/>
                  <a:gd name="T3" fmla="*/ 2147483647 h 162"/>
                  <a:gd name="T4" fmla="*/ 2147483647 w 288"/>
                  <a:gd name="T5" fmla="*/ 2147483647 h 162"/>
                  <a:gd name="T6" fmla="*/ 2147483647 w 288"/>
                  <a:gd name="T7" fmla="*/ 2147483647 h 162"/>
                  <a:gd name="T8" fmla="*/ 2147483647 w 288"/>
                  <a:gd name="T9" fmla="*/ 2147483647 h 162"/>
                  <a:gd name="T10" fmla="*/ 2147483647 w 288"/>
                  <a:gd name="T11" fmla="*/ 2147483647 h 162"/>
                  <a:gd name="T12" fmla="*/ 2147483647 w 288"/>
                  <a:gd name="T13" fmla="*/ 2147483647 h 162"/>
                  <a:gd name="T14" fmla="*/ 0 w 288"/>
                  <a:gd name="T15" fmla="*/ 2147483647 h 162"/>
                  <a:gd name="T16" fmla="*/ 2147483647 w 288"/>
                  <a:gd name="T17" fmla="*/ 2147483647 h 162"/>
                  <a:gd name="T18" fmla="*/ 2147483647 w 288"/>
                  <a:gd name="T19" fmla="*/ 2147483647 h 162"/>
                  <a:gd name="T20" fmla="*/ 2147483647 w 288"/>
                  <a:gd name="T21" fmla="*/ 2147483647 h 162"/>
                  <a:gd name="T22" fmla="*/ 2147483647 w 288"/>
                  <a:gd name="T23" fmla="*/ 2147483647 h 162"/>
                  <a:gd name="T24" fmla="*/ 2147483647 w 288"/>
                  <a:gd name="T25" fmla="*/ 2147483647 h 162"/>
                  <a:gd name="T26" fmla="*/ 2147483647 w 288"/>
                  <a:gd name="T27" fmla="*/ 2147483647 h 162"/>
                  <a:gd name="T28" fmla="*/ 2147483647 w 288"/>
                  <a:gd name="T29" fmla="*/ 2147483647 h 162"/>
                  <a:gd name="T30" fmla="*/ 2147483647 w 288"/>
                  <a:gd name="T31" fmla="*/ 2147483647 h 162"/>
                  <a:gd name="T32" fmla="*/ 2147483647 w 288"/>
                  <a:gd name="T33" fmla="*/ 2147483647 h 162"/>
                  <a:gd name="T34" fmla="*/ 2147483647 w 288"/>
                  <a:gd name="T35" fmla="*/ 2147483647 h 162"/>
                  <a:gd name="T36" fmla="*/ 2147483647 w 288"/>
                  <a:gd name="T37" fmla="*/ 2147483647 h 162"/>
                  <a:gd name="T38" fmla="*/ 2147483647 w 288"/>
                  <a:gd name="T39" fmla="*/ 2147483647 h 162"/>
                  <a:gd name="T40" fmla="*/ 2147483647 w 288"/>
                  <a:gd name="T41" fmla="*/ 2147483647 h 162"/>
                  <a:gd name="T42" fmla="*/ 2147483647 w 288"/>
                  <a:gd name="T43" fmla="*/ 2147483647 h 162"/>
                  <a:gd name="T44" fmla="*/ 2147483647 w 288"/>
                  <a:gd name="T45" fmla="*/ 2147483647 h 162"/>
                  <a:gd name="T46" fmla="*/ 2147483647 w 288"/>
                  <a:gd name="T47" fmla="*/ 2147483647 h 162"/>
                  <a:gd name="T48" fmla="*/ 2147483647 w 288"/>
                  <a:gd name="T49" fmla="*/ 2147483647 h 162"/>
                  <a:gd name="T50" fmla="*/ 2147483647 w 288"/>
                  <a:gd name="T51" fmla="*/ 2147483647 h 162"/>
                  <a:gd name="T52" fmla="*/ 2147483647 w 288"/>
                  <a:gd name="T53" fmla="*/ 2147483647 h 162"/>
                  <a:gd name="T54" fmla="*/ 2147483647 w 288"/>
                  <a:gd name="T55" fmla="*/ 2147483647 h 162"/>
                  <a:gd name="T56" fmla="*/ 2147483647 w 288"/>
                  <a:gd name="T57" fmla="*/ 2147483647 h 162"/>
                  <a:gd name="T58" fmla="*/ 2147483647 w 288"/>
                  <a:gd name="T59" fmla="*/ 2147483647 h 162"/>
                  <a:gd name="T60" fmla="*/ 2147483647 w 288"/>
                  <a:gd name="T61" fmla="*/ 2147483647 h 162"/>
                  <a:gd name="T62" fmla="*/ 2147483647 w 288"/>
                  <a:gd name="T63" fmla="*/ 2147483647 h 162"/>
                  <a:gd name="T64" fmla="*/ 2147483647 w 288"/>
                  <a:gd name="T65" fmla="*/ 2147483647 h 162"/>
                  <a:gd name="T66" fmla="*/ 2147483647 w 288"/>
                  <a:gd name="T67" fmla="*/ 0 h 162"/>
                  <a:gd name="T68" fmla="*/ 2147483647 w 288"/>
                  <a:gd name="T69" fmla="*/ 2147483647 h 162"/>
                  <a:gd name="T70" fmla="*/ 2147483647 w 288"/>
                  <a:gd name="T71" fmla="*/ 2147483647 h 162"/>
                  <a:gd name="T72" fmla="*/ 2147483647 w 288"/>
                  <a:gd name="T73" fmla="*/ 2147483647 h 1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8"/>
                  <a:gd name="T112" fmla="*/ 0 h 162"/>
                  <a:gd name="T113" fmla="*/ 288 w 288"/>
                  <a:gd name="T114" fmla="*/ 162 h 16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8" h="162">
                    <a:moveTo>
                      <a:pt x="132" y="24"/>
                    </a:moveTo>
                    <a:lnTo>
                      <a:pt x="96" y="24"/>
                    </a:lnTo>
                    <a:lnTo>
                      <a:pt x="90" y="42"/>
                    </a:lnTo>
                    <a:lnTo>
                      <a:pt x="72" y="30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18" y="90"/>
                    </a:lnTo>
                    <a:lnTo>
                      <a:pt x="12" y="102"/>
                    </a:lnTo>
                    <a:lnTo>
                      <a:pt x="0" y="108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30" y="108"/>
                    </a:lnTo>
                    <a:lnTo>
                      <a:pt x="48" y="108"/>
                    </a:lnTo>
                    <a:lnTo>
                      <a:pt x="54" y="114"/>
                    </a:lnTo>
                    <a:lnTo>
                      <a:pt x="48" y="138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6"/>
                    </a:lnTo>
                    <a:lnTo>
                      <a:pt x="114" y="156"/>
                    </a:lnTo>
                    <a:lnTo>
                      <a:pt x="132" y="138"/>
                    </a:lnTo>
                    <a:lnTo>
                      <a:pt x="132" y="120"/>
                    </a:lnTo>
                    <a:lnTo>
                      <a:pt x="138" y="114"/>
                    </a:lnTo>
                    <a:lnTo>
                      <a:pt x="150" y="114"/>
                    </a:lnTo>
                    <a:lnTo>
                      <a:pt x="156" y="120"/>
                    </a:lnTo>
                    <a:lnTo>
                      <a:pt x="156" y="126"/>
                    </a:lnTo>
                    <a:lnTo>
                      <a:pt x="162" y="132"/>
                    </a:lnTo>
                    <a:lnTo>
                      <a:pt x="162" y="138"/>
                    </a:lnTo>
                    <a:lnTo>
                      <a:pt x="168" y="138"/>
                    </a:lnTo>
                    <a:lnTo>
                      <a:pt x="192" y="162"/>
                    </a:lnTo>
                    <a:lnTo>
                      <a:pt x="192" y="144"/>
                    </a:lnTo>
                    <a:lnTo>
                      <a:pt x="204" y="132"/>
                    </a:lnTo>
                    <a:lnTo>
                      <a:pt x="210" y="108"/>
                    </a:lnTo>
                    <a:lnTo>
                      <a:pt x="222" y="126"/>
                    </a:lnTo>
                    <a:lnTo>
                      <a:pt x="240" y="120"/>
                    </a:lnTo>
                    <a:lnTo>
                      <a:pt x="258" y="132"/>
                    </a:lnTo>
                    <a:lnTo>
                      <a:pt x="264" y="120"/>
                    </a:lnTo>
                    <a:lnTo>
                      <a:pt x="252" y="108"/>
                    </a:lnTo>
                    <a:lnTo>
                      <a:pt x="252" y="102"/>
                    </a:lnTo>
                    <a:lnTo>
                      <a:pt x="276" y="102"/>
                    </a:lnTo>
                    <a:lnTo>
                      <a:pt x="282" y="84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76" y="66"/>
                    </a:lnTo>
                    <a:lnTo>
                      <a:pt x="270" y="66"/>
                    </a:lnTo>
                    <a:lnTo>
                      <a:pt x="252" y="84"/>
                    </a:lnTo>
                    <a:lnTo>
                      <a:pt x="246" y="84"/>
                    </a:lnTo>
                    <a:lnTo>
                      <a:pt x="246" y="66"/>
                    </a:lnTo>
                    <a:lnTo>
                      <a:pt x="210" y="66"/>
                    </a:lnTo>
                    <a:lnTo>
                      <a:pt x="210" y="60"/>
                    </a:lnTo>
                    <a:lnTo>
                      <a:pt x="216" y="48"/>
                    </a:lnTo>
                    <a:lnTo>
                      <a:pt x="222" y="42"/>
                    </a:lnTo>
                    <a:lnTo>
                      <a:pt x="228" y="42"/>
                    </a:lnTo>
                    <a:lnTo>
                      <a:pt x="228" y="30"/>
                    </a:lnTo>
                    <a:lnTo>
                      <a:pt x="216" y="30"/>
                    </a:lnTo>
                    <a:lnTo>
                      <a:pt x="210" y="18"/>
                    </a:lnTo>
                    <a:lnTo>
                      <a:pt x="192" y="12"/>
                    </a:lnTo>
                    <a:lnTo>
                      <a:pt x="180" y="12"/>
                    </a:lnTo>
                    <a:lnTo>
                      <a:pt x="174" y="6"/>
                    </a:lnTo>
                    <a:lnTo>
                      <a:pt x="162" y="0"/>
                    </a:lnTo>
                    <a:lnTo>
                      <a:pt x="156" y="0"/>
                    </a:lnTo>
                    <a:lnTo>
                      <a:pt x="150" y="6"/>
                    </a:lnTo>
                    <a:lnTo>
                      <a:pt x="150" y="18"/>
                    </a:lnTo>
                    <a:lnTo>
                      <a:pt x="156" y="24"/>
                    </a:lnTo>
                    <a:lnTo>
                      <a:pt x="150" y="18"/>
                    </a:lnTo>
                    <a:lnTo>
                      <a:pt x="132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Sweden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540641" y="2030904"/>
                <a:ext cx="223972" cy="307422"/>
              </a:xfrm>
              <a:custGeom>
                <a:avLst/>
                <a:gdLst>
                  <a:gd name="T0" fmla="*/ 2147483647 w 690"/>
                  <a:gd name="T1" fmla="*/ 2147483647 h 990"/>
                  <a:gd name="T2" fmla="*/ 2147483647 w 690"/>
                  <a:gd name="T3" fmla="*/ 2147483647 h 990"/>
                  <a:gd name="T4" fmla="*/ 2147483647 w 690"/>
                  <a:gd name="T5" fmla="*/ 2147483647 h 990"/>
                  <a:gd name="T6" fmla="*/ 2147483647 w 690"/>
                  <a:gd name="T7" fmla="*/ 2147483647 h 990"/>
                  <a:gd name="T8" fmla="*/ 2147483647 w 690"/>
                  <a:gd name="T9" fmla="*/ 2147483647 h 990"/>
                  <a:gd name="T10" fmla="*/ 2147483647 w 690"/>
                  <a:gd name="T11" fmla="*/ 2147483647 h 990"/>
                  <a:gd name="T12" fmla="*/ 2147483647 w 690"/>
                  <a:gd name="T13" fmla="*/ 2147483647 h 990"/>
                  <a:gd name="T14" fmla="*/ 2147483647 w 690"/>
                  <a:gd name="T15" fmla="*/ 2147483647 h 990"/>
                  <a:gd name="T16" fmla="*/ 2147483647 w 690"/>
                  <a:gd name="T17" fmla="*/ 2147483647 h 990"/>
                  <a:gd name="T18" fmla="*/ 2147483647 w 690"/>
                  <a:gd name="T19" fmla="*/ 2147483647 h 990"/>
                  <a:gd name="T20" fmla="*/ 2147483647 w 690"/>
                  <a:gd name="T21" fmla="*/ 2147483647 h 990"/>
                  <a:gd name="T22" fmla="*/ 2147483647 w 690"/>
                  <a:gd name="T23" fmla="*/ 2147483647 h 990"/>
                  <a:gd name="T24" fmla="*/ 2147483647 w 690"/>
                  <a:gd name="T25" fmla="*/ 2147483647 h 990"/>
                  <a:gd name="T26" fmla="*/ 2147483647 w 690"/>
                  <a:gd name="T27" fmla="*/ 2147483647 h 990"/>
                  <a:gd name="T28" fmla="*/ 2147483647 w 690"/>
                  <a:gd name="T29" fmla="*/ 2147483647 h 990"/>
                  <a:gd name="T30" fmla="*/ 2147483647 w 690"/>
                  <a:gd name="T31" fmla="*/ 2147483647 h 990"/>
                  <a:gd name="T32" fmla="*/ 2147483647 w 690"/>
                  <a:gd name="T33" fmla="*/ 2147483647 h 990"/>
                  <a:gd name="T34" fmla="*/ 2147483647 w 690"/>
                  <a:gd name="T35" fmla="*/ 2147483647 h 990"/>
                  <a:gd name="T36" fmla="*/ 2147483647 w 690"/>
                  <a:gd name="T37" fmla="*/ 2147483647 h 990"/>
                  <a:gd name="T38" fmla="*/ 2147483647 w 690"/>
                  <a:gd name="T39" fmla="*/ 2147483647 h 990"/>
                  <a:gd name="T40" fmla="*/ 2147483647 w 690"/>
                  <a:gd name="T41" fmla="*/ 2147483647 h 990"/>
                  <a:gd name="T42" fmla="*/ 2147483647 w 690"/>
                  <a:gd name="T43" fmla="*/ 2147483647 h 990"/>
                  <a:gd name="T44" fmla="*/ 2147483647 w 690"/>
                  <a:gd name="T45" fmla="*/ 2147483647 h 990"/>
                  <a:gd name="T46" fmla="*/ 0 w 690"/>
                  <a:gd name="T47" fmla="*/ 2147483647 h 990"/>
                  <a:gd name="T48" fmla="*/ 2147483647 w 690"/>
                  <a:gd name="T49" fmla="*/ 2147483647 h 990"/>
                  <a:gd name="T50" fmla="*/ 2147483647 w 690"/>
                  <a:gd name="T51" fmla="*/ 2147483647 h 990"/>
                  <a:gd name="T52" fmla="*/ 2147483647 w 690"/>
                  <a:gd name="T53" fmla="*/ 2147483647 h 990"/>
                  <a:gd name="T54" fmla="*/ 2147483647 w 690"/>
                  <a:gd name="T55" fmla="*/ 2147483647 h 990"/>
                  <a:gd name="T56" fmla="*/ 2147483647 w 690"/>
                  <a:gd name="T57" fmla="*/ 2147483647 h 990"/>
                  <a:gd name="T58" fmla="*/ 2147483647 w 690"/>
                  <a:gd name="T59" fmla="*/ 2147483647 h 990"/>
                  <a:gd name="T60" fmla="*/ 2147483647 w 690"/>
                  <a:gd name="T61" fmla="*/ 2147483647 h 990"/>
                  <a:gd name="T62" fmla="*/ 2147483647 w 690"/>
                  <a:gd name="T63" fmla="*/ 2147483647 h 990"/>
                  <a:gd name="T64" fmla="*/ 2147483647 w 690"/>
                  <a:gd name="T65" fmla="*/ 2147483647 h 990"/>
                  <a:gd name="T66" fmla="*/ 2147483647 w 690"/>
                  <a:gd name="T67" fmla="*/ 2147483647 h 990"/>
                  <a:gd name="T68" fmla="*/ 2147483647 w 690"/>
                  <a:gd name="T69" fmla="*/ 2147483647 h 990"/>
                  <a:gd name="T70" fmla="*/ 2147483647 w 690"/>
                  <a:gd name="T71" fmla="*/ 2147483647 h 990"/>
                  <a:gd name="T72" fmla="*/ 2147483647 w 690"/>
                  <a:gd name="T73" fmla="*/ 2147483647 h 990"/>
                  <a:gd name="T74" fmla="*/ 2147483647 w 690"/>
                  <a:gd name="T75" fmla="*/ 2147483647 h 990"/>
                  <a:gd name="T76" fmla="*/ 2147483647 w 690"/>
                  <a:gd name="T77" fmla="*/ 2147483647 h 990"/>
                  <a:gd name="T78" fmla="*/ 2147483647 w 690"/>
                  <a:gd name="T79" fmla="*/ 2147483647 h 990"/>
                  <a:gd name="T80" fmla="*/ 2147483647 w 690"/>
                  <a:gd name="T81" fmla="*/ 2147483647 h 990"/>
                  <a:gd name="T82" fmla="*/ 2147483647 w 690"/>
                  <a:gd name="T83" fmla="*/ 2147483647 h 990"/>
                  <a:gd name="T84" fmla="*/ 2147483647 w 690"/>
                  <a:gd name="T85" fmla="*/ 2147483647 h 990"/>
                  <a:gd name="T86" fmla="*/ 2147483647 w 690"/>
                  <a:gd name="T87" fmla="*/ 2147483647 h 990"/>
                  <a:gd name="T88" fmla="*/ 2147483647 w 690"/>
                  <a:gd name="T89" fmla="*/ 2147483647 h 990"/>
                  <a:gd name="T90" fmla="*/ 2147483647 w 690"/>
                  <a:gd name="T91" fmla="*/ 2147483647 h 990"/>
                  <a:gd name="T92" fmla="*/ 2147483647 w 690"/>
                  <a:gd name="T93" fmla="*/ 2147483647 h 990"/>
                  <a:gd name="T94" fmla="*/ 2147483647 w 690"/>
                  <a:gd name="T95" fmla="*/ 2147483647 h 990"/>
                  <a:gd name="T96" fmla="*/ 2147483647 w 690"/>
                  <a:gd name="T97" fmla="*/ 2147483647 h 990"/>
                  <a:gd name="T98" fmla="*/ 2147483647 w 690"/>
                  <a:gd name="T99" fmla="*/ 2147483647 h 990"/>
                  <a:gd name="T100" fmla="*/ 2147483647 w 690"/>
                  <a:gd name="T101" fmla="*/ 2147483647 h 9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90"/>
                  <a:gd name="T154" fmla="*/ 0 h 990"/>
                  <a:gd name="T155" fmla="*/ 690 w 690"/>
                  <a:gd name="T156" fmla="*/ 990 h 9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90" h="990">
                    <a:moveTo>
                      <a:pt x="678" y="204"/>
                    </a:moveTo>
                    <a:lnTo>
                      <a:pt x="672" y="198"/>
                    </a:lnTo>
                    <a:lnTo>
                      <a:pt x="660" y="192"/>
                    </a:lnTo>
                    <a:lnTo>
                      <a:pt x="648" y="180"/>
                    </a:lnTo>
                    <a:lnTo>
                      <a:pt x="648" y="174"/>
                    </a:lnTo>
                    <a:lnTo>
                      <a:pt x="654" y="162"/>
                    </a:lnTo>
                    <a:lnTo>
                      <a:pt x="660" y="156"/>
                    </a:lnTo>
                    <a:lnTo>
                      <a:pt x="666" y="144"/>
                    </a:lnTo>
                    <a:lnTo>
                      <a:pt x="642" y="132"/>
                    </a:lnTo>
                    <a:lnTo>
                      <a:pt x="648" y="108"/>
                    </a:lnTo>
                    <a:lnTo>
                      <a:pt x="636" y="102"/>
                    </a:lnTo>
                    <a:lnTo>
                      <a:pt x="636" y="96"/>
                    </a:lnTo>
                    <a:lnTo>
                      <a:pt x="642" y="90"/>
                    </a:lnTo>
                    <a:lnTo>
                      <a:pt x="642" y="66"/>
                    </a:lnTo>
                    <a:lnTo>
                      <a:pt x="636" y="66"/>
                    </a:lnTo>
                    <a:lnTo>
                      <a:pt x="630" y="60"/>
                    </a:lnTo>
                    <a:lnTo>
                      <a:pt x="618" y="60"/>
                    </a:lnTo>
                    <a:lnTo>
                      <a:pt x="588" y="42"/>
                    </a:lnTo>
                    <a:lnTo>
                      <a:pt x="552" y="42"/>
                    </a:lnTo>
                    <a:lnTo>
                      <a:pt x="540" y="30"/>
                    </a:lnTo>
                    <a:lnTo>
                      <a:pt x="534" y="30"/>
                    </a:lnTo>
                    <a:lnTo>
                      <a:pt x="528" y="24"/>
                    </a:lnTo>
                    <a:lnTo>
                      <a:pt x="516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56" y="0"/>
                    </a:lnTo>
                    <a:lnTo>
                      <a:pt x="456" y="24"/>
                    </a:lnTo>
                    <a:lnTo>
                      <a:pt x="444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2" y="42"/>
                    </a:lnTo>
                    <a:lnTo>
                      <a:pt x="456" y="48"/>
                    </a:lnTo>
                    <a:lnTo>
                      <a:pt x="444" y="48"/>
                    </a:lnTo>
                    <a:lnTo>
                      <a:pt x="438" y="42"/>
                    </a:lnTo>
                    <a:lnTo>
                      <a:pt x="414" y="42"/>
                    </a:lnTo>
                    <a:lnTo>
                      <a:pt x="390" y="36"/>
                    </a:lnTo>
                    <a:lnTo>
                      <a:pt x="366" y="42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48" y="36"/>
                    </a:lnTo>
                    <a:lnTo>
                      <a:pt x="348" y="66"/>
                    </a:lnTo>
                    <a:lnTo>
                      <a:pt x="342" y="72"/>
                    </a:lnTo>
                    <a:lnTo>
                      <a:pt x="324" y="72"/>
                    </a:lnTo>
                    <a:lnTo>
                      <a:pt x="282" y="78"/>
                    </a:lnTo>
                    <a:lnTo>
                      <a:pt x="264" y="96"/>
                    </a:lnTo>
                    <a:lnTo>
                      <a:pt x="252" y="102"/>
                    </a:lnTo>
                    <a:lnTo>
                      <a:pt x="246" y="102"/>
                    </a:lnTo>
                    <a:lnTo>
                      <a:pt x="246" y="114"/>
                    </a:lnTo>
                    <a:lnTo>
                      <a:pt x="258" y="120"/>
                    </a:lnTo>
                    <a:lnTo>
                      <a:pt x="264" y="126"/>
                    </a:lnTo>
                    <a:lnTo>
                      <a:pt x="258" y="144"/>
                    </a:lnTo>
                    <a:lnTo>
                      <a:pt x="252" y="144"/>
                    </a:lnTo>
                    <a:lnTo>
                      <a:pt x="240" y="150"/>
                    </a:lnTo>
                    <a:lnTo>
                      <a:pt x="234" y="156"/>
                    </a:lnTo>
                    <a:lnTo>
                      <a:pt x="234" y="162"/>
                    </a:lnTo>
                    <a:lnTo>
                      <a:pt x="228" y="168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16" y="180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16" y="192"/>
                    </a:lnTo>
                    <a:lnTo>
                      <a:pt x="210" y="198"/>
                    </a:lnTo>
                    <a:lnTo>
                      <a:pt x="204" y="198"/>
                    </a:lnTo>
                    <a:lnTo>
                      <a:pt x="192" y="204"/>
                    </a:lnTo>
                    <a:lnTo>
                      <a:pt x="174" y="192"/>
                    </a:lnTo>
                    <a:lnTo>
                      <a:pt x="174" y="228"/>
                    </a:lnTo>
                    <a:lnTo>
                      <a:pt x="168" y="270"/>
                    </a:lnTo>
                    <a:lnTo>
                      <a:pt x="138" y="300"/>
                    </a:lnTo>
                    <a:lnTo>
                      <a:pt x="132" y="300"/>
                    </a:lnTo>
                    <a:lnTo>
                      <a:pt x="120" y="306"/>
                    </a:lnTo>
                    <a:lnTo>
                      <a:pt x="132" y="312"/>
                    </a:lnTo>
                    <a:lnTo>
                      <a:pt x="150" y="330"/>
                    </a:lnTo>
                    <a:lnTo>
                      <a:pt x="150" y="336"/>
                    </a:lnTo>
                    <a:lnTo>
                      <a:pt x="144" y="342"/>
                    </a:lnTo>
                    <a:lnTo>
                      <a:pt x="102" y="342"/>
                    </a:lnTo>
                    <a:lnTo>
                      <a:pt x="90" y="348"/>
                    </a:lnTo>
                    <a:lnTo>
                      <a:pt x="84" y="354"/>
                    </a:lnTo>
                    <a:lnTo>
                      <a:pt x="72" y="360"/>
                    </a:lnTo>
                    <a:lnTo>
                      <a:pt x="30" y="402"/>
                    </a:lnTo>
                    <a:lnTo>
                      <a:pt x="36" y="408"/>
                    </a:lnTo>
                    <a:lnTo>
                      <a:pt x="42" y="408"/>
                    </a:lnTo>
                    <a:lnTo>
                      <a:pt x="48" y="414"/>
                    </a:lnTo>
                    <a:lnTo>
                      <a:pt x="48" y="420"/>
                    </a:lnTo>
                    <a:lnTo>
                      <a:pt x="42" y="426"/>
                    </a:lnTo>
                    <a:lnTo>
                      <a:pt x="36" y="426"/>
                    </a:lnTo>
                    <a:lnTo>
                      <a:pt x="30" y="432"/>
                    </a:lnTo>
                    <a:lnTo>
                      <a:pt x="30" y="444"/>
                    </a:lnTo>
                    <a:lnTo>
                      <a:pt x="54" y="468"/>
                    </a:lnTo>
                    <a:lnTo>
                      <a:pt x="54" y="480"/>
                    </a:lnTo>
                    <a:lnTo>
                      <a:pt x="48" y="492"/>
                    </a:lnTo>
                    <a:lnTo>
                      <a:pt x="48" y="510"/>
                    </a:lnTo>
                    <a:lnTo>
                      <a:pt x="60" y="522"/>
                    </a:lnTo>
                    <a:lnTo>
                      <a:pt x="66" y="522"/>
                    </a:lnTo>
                    <a:lnTo>
                      <a:pt x="84" y="540"/>
                    </a:lnTo>
                    <a:lnTo>
                      <a:pt x="84" y="552"/>
                    </a:lnTo>
                    <a:lnTo>
                      <a:pt x="72" y="564"/>
                    </a:lnTo>
                    <a:lnTo>
                      <a:pt x="48" y="570"/>
                    </a:lnTo>
                    <a:lnTo>
                      <a:pt x="54" y="576"/>
                    </a:lnTo>
                    <a:lnTo>
                      <a:pt x="60" y="588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66" y="606"/>
                    </a:lnTo>
                    <a:lnTo>
                      <a:pt x="72" y="618"/>
                    </a:lnTo>
                    <a:lnTo>
                      <a:pt x="66" y="618"/>
                    </a:lnTo>
                    <a:lnTo>
                      <a:pt x="66" y="642"/>
                    </a:lnTo>
                    <a:lnTo>
                      <a:pt x="60" y="648"/>
                    </a:lnTo>
                    <a:lnTo>
                      <a:pt x="24" y="648"/>
                    </a:lnTo>
                    <a:lnTo>
                      <a:pt x="30" y="660"/>
                    </a:lnTo>
                    <a:lnTo>
                      <a:pt x="30" y="666"/>
                    </a:lnTo>
                    <a:lnTo>
                      <a:pt x="24" y="666"/>
                    </a:lnTo>
                    <a:lnTo>
                      <a:pt x="18" y="672"/>
                    </a:lnTo>
                    <a:lnTo>
                      <a:pt x="18" y="678"/>
                    </a:lnTo>
                    <a:lnTo>
                      <a:pt x="30" y="690"/>
                    </a:lnTo>
                    <a:lnTo>
                      <a:pt x="30" y="708"/>
                    </a:lnTo>
                    <a:lnTo>
                      <a:pt x="24" y="714"/>
                    </a:lnTo>
                    <a:lnTo>
                      <a:pt x="18" y="726"/>
                    </a:lnTo>
                    <a:lnTo>
                      <a:pt x="0" y="708"/>
                    </a:lnTo>
                    <a:lnTo>
                      <a:pt x="0" y="768"/>
                    </a:lnTo>
                    <a:lnTo>
                      <a:pt x="6" y="762"/>
                    </a:lnTo>
                    <a:lnTo>
                      <a:pt x="24" y="762"/>
                    </a:lnTo>
                    <a:lnTo>
                      <a:pt x="36" y="774"/>
                    </a:lnTo>
                    <a:lnTo>
                      <a:pt x="36" y="780"/>
                    </a:lnTo>
                    <a:lnTo>
                      <a:pt x="30" y="780"/>
                    </a:lnTo>
                    <a:lnTo>
                      <a:pt x="30" y="774"/>
                    </a:lnTo>
                    <a:lnTo>
                      <a:pt x="24" y="774"/>
                    </a:lnTo>
                    <a:lnTo>
                      <a:pt x="24" y="834"/>
                    </a:lnTo>
                    <a:lnTo>
                      <a:pt x="30" y="840"/>
                    </a:lnTo>
                    <a:lnTo>
                      <a:pt x="36" y="840"/>
                    </a:lnTo>
                    <a:lnTo>
                      <a:pt x="48" y="846"/>
                    </a:lnTo>
                    <a:lnTo>
                      <a:pt x="54" y="858"/>
                    </a:lnTo>
                    <a:lnTo>
                      <a:pt x="60" y="864"/>
                    </a:lnTo>
                    <a:lnTo>
                      <a:pt x="66" y="876"/>
                    </a:lnTo>
                    <a:lnTo>
                      <a:pt x="90" y="900"/>
                    </a:lnTo>
                    <a:lnTo>
                      <a:pt x="96" y="900"/>
                    </a:lnTo>
                    <a:lnTo>
                      <a:pt x="96" y="912"/>
                    </a:lnTo>
                    <a:lnTo>
                      <a:pt x="78" y="912"/>
                    </a:lnTo>
                    <a:lnTo>
                      <a:pt x="78" y="942"/>
                    </a:lnTo>
                    <a:lnTo>
                      <a:pt x="90" y="954"/>
                    </a:lnTo>
                    <a:lnTo>
                      <a:pt x="102" y="960"/>
                    </a:lnTo>
                    <a:lnTo>
                      <a:pt x="96" y="966"/>
                    </a:lnTo>
                    <a:lnTo>
                      <a:pt x="96" y="984"/>
                    </a:lnTo>
                    <a:lnTo>
                      <a:pt x="102" y="984"/>
                    </a:lnTo>
                    <a:lnTo>
                      <a:pt x="108" y="990"/>
                    </a:lnTo>
                    <a:lnTo>
                      <a:pt x="174" y="990"/>
                    </a:lnTo>
                    <a:lnTo>
                      <a:pt x="180" y="984"/>
                    </a:lnTo>
                    <a:lnTo>
                      <a:pt x="180" y="948"/>
                    </a:lnTo>
                    <a:lnTo>
                      <a:pt x="198" y="942"/>
                    </a:lnTo>
                    <a:lnTo>
                      <a:pt x="198" y="924"/>
                    </a:lnTo>
                    <a:lnTo>
                      <a:pt x="264" y="930"/>
                    </a:lnTo>
                    <a:lnTo>
                      <a:pt x="276" y="936"/>
                    </a:lnTo>
                    <a:lnTo>
                      <a:pt x="300" y="876"/>
                    </a:lnTo>
                    <a:lnTo>
                      <a:pt x="300" y="864"/>
                    </a:lnTo>
                    <a:lnTo>
                      <a:pt x="306" y="852"/>
                    </a:lnTo>
                    <a:lnTo>
                      <a:pt x="306" y="816"/>
                    </a:lnTo>
                    <a:lnTo>
                      <a:pt x="300" y="810"/>
                    </a:lnTo>
                    <a:lnTo>
                      <a:pt x="294" y="798"/>
                    </a:lnTo>
                    <a:lnTo>
                      <a:pt x="312" y="798"/>
                    </a:lnTo>
                    <a:lnTo>
                      <a:pt x="324" y="786"/>
                    </a:lnTo>
                    <a:lnTo>
                      <a:pt x="324" y="780"/>
                    </a:lnTo>
                    <a:lnTo>
                      <a:pt x="306" y="762"/>
                    </a:lnTo>
                    <a:lnTo>
                      <a:pt x="294" y="762"/>
                    </a:lnTo>
                    <a:lnTo>
                      <a:pt x="312" y="756"/>
                    </a:lnTo>
                    <a:lnTo>
                      <a:pt x="300" y="750"/>
                    </a:lnTo>
                    <a:lnTo>
                      <a:pt x="324" y="750"/>
                    </a:lnTo>
                    <a:lnTo>
                      <a:pt x="336" y="744"/>
                    </a:lnTo>
                    <a:lnTo>
                      <a:pt x="348" y="744"/>
                    </a:lnTo>
                    <a:lnTo>
                      <a:pt x="354" y="738"/>
                    </a:lnTo>
                    <a:lnTo>
                      <a:pt x="360" y="726"/>
                    </a:lnTo>
                    <a:lnTo>
                      <a:pt x="360" y="714"/>
                    </a:lnTo>
                    <a:lnTo>
                      <a:pt x="366" y="708"/>
                    </a:lnTo>
                    <a:lnTo>
                      <a:pt x="384" y="726"/>
                    </a:lnTo>
                    <a:lnTo>
                      <a:pt x="390" y="726"/>
                    </a:lnTo>
                    <a:lnTo>
                      <a:pt x="396" y="720"/>
                    </a:lnTo>
                    <a:lnTo>
                      <a:pt x="408" y="696"/>
                    </a:lnTo>
                    <a:lnTo>
                      <a:pt x="402" y="690"/>
                    </a:lnTo>
                    <a:lnTo>
                      <a:pt x="402" y="684"/>
                    </a:lnTo>
                    <a:lnTo>
                      <a:pt x="414" y="684"/>
                    </a:lnTo>
                    <a:lnTo>
                      <a:pt x="420" y="678"/>
                    </a:lnTo>
                    <a:lnTo>
                      <a:pt x="432" y="672"/>
                    </a:lnTo>
                    <a:lnTo>
                      <a:pt x="432" y="660"/>
                    </a:lnTo>
                    <a:lnTo>
                      <a:pt x="420" y="636"/>
                    </a:lnTo>
                    <a:lnTo>
                      <a:pt x="408" y="630"/>
                    </a:lnTo>
                    <a:lnTo>
                      <a:pt x="408" y="618"/>
                    </a:lnTo>
                    <a:lnTo>
                      <a:pt x="372" y="600"/>
                    </a:lnTo>
                    <a:lnTo>
                      <a:pt x="360" y="606"/>
                    </a:lnTo>
                    <a:lnTo>
                      <a:pt x="354" y="606"/>
                    </a:lnTo>
                    <a:lnTo>
                      <a:pt x="342" y="600"/>
                    </a:lnTo>
                    <a:lnTo>
                      <a:pt x="330" y="576"/>
                    </a:lnTo>
                    <a:lnTo>
                      <a:pt x="330" y="558"/>
                    </a:lnTo>
                    <a:lnTo>
                      <a:pt x="324" y="546"/>
                    </a:lnTo>
                    <a:lnTo>
                      <a:pt x="324" y="528"/>
                    </a:lnTo>
                    <a:lnTo>
                      <a:pt x="336" y="516"/>
                    </a:lnTo>
                    <a:lnTo>
                      <a:pt x="342" y="504"/>
                    </a:lnTo>
                    <a:lnTo>
                      <a:pt x="342" y="486"/>
                    </a:lnTo>
                    <a:lnTo>
                      <a:pt x="336" y="474"/>
                    </a:lnTo>
                    <a:lnTo>
                      <a:pt x="330" y="468"/>
                    </a:lnTo>
                    <a:lnTo>
                      <a:pt x="330" y="462"/>
                    </a:lnTo>
                    <a:lnTo>
                      <a:pt x="348" y="462"/>
                    </a:lnTo>
                    <a:lnTo>
                      <a:pt x="354" y="456"/>
                    </a:lnTo>
                    <a:lnTo>
                      <a:pt x="354" y="438"/>
                    </a:lnTo>
                    <a:lnTo>
                      <a:pt x="348" y="426"/>
                    </a:lnTo>
                    <a:lnTo>
                      <a:pt x="354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96" y="420"/>
                    </a:lnTo>
                    <a:lnTo>
                      <a:pt x="408" y="408"/>
                    </a:lnTo>
                    <a:lnTo>
                      <a:pt x="438" y="414"/>
                    </a:lnTo>
                    <a:lnTo>
                      <a:pt x="450" y="390"/>
                    </a:lnTo>
                    <a:lnTo>
                      <a:pt x="480" y="390"/>
                    </a:lnTo>
                    <a:lnTo>
                      <a:pt x="498" y="384"/>
                    </a:lnTo>
                    <a:lnTo>
                      <a:pt x="510" y="378"/>
                    </a:lnTo>
                    <a:lnTo>
                      <a:pt x="522" y="354"/>
                    </a:lnTo>
                    <a:lnTo>
                      <a:pt x="540" y="336"/>
                    </a:lnTo>
                    <a:lnTo>
                      <a:pt x="546" y="324"/>
                    </a:lnTo>
                    <a:lnTo>
                      <a:pt x="528" y="300"/>
                    </a:lnTo>
                    <a:lnTo>
                      <a:pt x="558" y="264"/>
                    </a:lnTo>
                    <a:lnTo>
                      <a:pt x="540" y="246"/>
                    </a:lnTo>
                    <a:lnTo>
                      <a:pt x="576" y="234"/>
                    </a:lnTo>
                    <a:lnTo>
                      <a:pt x="594" y="216"/>
                    </a:lnTo>
                    <a:lnTo>
                      <a:pt x="672" y="222"/>
                    </a:lnTo>
                    <a:lnTo>
                      <a:pt x="684" y="240"/>
                    </a:lnTo>
                    <a:lnTo>
                      <a:pt x="690" y="240"/>
                    </a:lnTo>
                    <a:lnTo>
                      <a:pt x="678" y="204"/>
                    </a:lnTo>
                    <a:close/>
                    <a:moveTo>
                      <a:pt x="390" y="828"/>
                    </a:moveTo>
                    <a:lnTo>
                      <a:pt x="390" y="840"/>
                    </a:lnTo>
                    <a:lnTo>
                      <a:pt x="396" y="852"/>
                    </a:lnTo>
                    <a:lnTo>
                      <a:pt x="396" y="864"/>
                    </a:lnTo>
                    <a:lnTo>
                      <a:pt x="402" y="870"/>
                    </a:lnTo>
                    <a:lnTo>
                      <a:pt x="402" y="876"/>
                    </a:lnTo>
                    <a:lnTo>
                      <a:pt x="414" y="852"/>
                    </a:lnTo>
                    <a:lnTo>
                      <a:pt x="426" y="852"/>
                    </a:lnTo>
                    <a:lnTo>
                      <a:pt x="432" y="846"/>
                    </a:lnTo>
                    <a:lnTo>
                      <a:pt x="438" y="834"/>
                    </a:lnTo>
                    <a:lnTo>
                      <a:pt x="438" y="822"/>
                    </a:lnTo>
                    <a:lnTo>
                      <a:pt x="432" y="816"/>
                    </a:lnTo>
                    <a:lnTo>
                      <a:pt x="450" y="798"/>
                    </a:lnTo>
                    <a:lnTo>
                      <a:pt x="444" y="798"/>
                    </a:lnTo>
                    <a:lnTo>
                      <a:pt x="438" y="804"/>
                    </a:lnTo>
                    <a:lnTo>
                      <a:pt x="420" y="804"/>
                    </a:lnTo>
                    <a:lnTo>
                      <a:pt x="408" y="810"/>
                    </a:lnTo>
                    <a:lnTo>
                      <a:pt x="390" y="828"/>
                    </a:lnTo>
                    <a:close/>
                    <a:moveTo>
                      <a:pt x="300" y="900"/>
                    </a:moveTo>
                    <a:lnTo>
                      <a:pt x="300" y="912"/>
                    </a:lnTo>
                    <a:lnTo>
                      <a:pt x="294" y="924"/>
                    </a:lnTo>
                    <a:lnTo>
                      <a:pt x="300" y="918"/>
                    </a:lnTo>
                    <a:lnTo>
                      <a:pt x="312" y="912"/>
                    </a:lnTo>
                    <a:lnTo>
                      <a:pt x="318" y="900"/>
                    </a:lnTo>
                    <a:lnTo>
                      <a:pt x="318" y="894"/>
                    </a:lnTo>
                    <a:lnTo>
                      <a:pt x="324" y="888"/>
                    </a:lnTo>
                    <a:lnTo>
                      <a:pt x="324" y="882"/>
                    </a:lnTo>
                    <a:lnTo>
                      <a:pt x="342" y="858"/>
                    </a:lnTo>
                    <a:lnTo>
                      <a:pt x="336" y="840"/>
                    </a:lnTo>
                    <a:lnTo>
                      <a:pt x="330" y="852"/>
                    </a:lnTo>
                    <a:lnTo>
                      <a:pt x="312" y="870"/>
                    </a:lnTo>
                    <a:lnTo>
                      <a:pt x="300" y="894"/>
                    </a:lnTo>
                    <a:lnTo>
                      <a:pt x="300" y="90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Swaziland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983466" y="4358003"/>
                <a:ext cx="31996" cy="41643"/>
              </a:xfrm>
              <a:custGeom>
                <a:avLst/>
                <a:gdLst>
                  <a:gd name="T0" fmla="*/ 2147483647 w 102"/>
                  <a:gd name="T1" fmla="*/ 2147483647 h 132"/>
                  <a:gd name="T2" fmla="*/ 2147483647 w 102"/>
                  <a:gd name="T3" fmla="*/ 2147483647 h 132"/>
                  <a:gd name="T4" fmla="*/ 2147483647 w 102"/>
                  <a:gd name="T5" fmla="*/ 2147483647 h 132"/>
                  <a:gd name="T6" fmla="*/ 2147483647 w 102"/>
                  <a:gd name="T7" fmla="*/ 2147483647 h 132"/>
                  <a:gd name="T8" fmla="*/ 2147483647 w 102"/>
                  <a:gd name="T9" fmla="*/ 2147483647 h 132"/>
                  <a:gd name="T10" fmla="*/ 2147483647 w 102"/>
                  <a:gd name="T11" fmla="*/ 0 h 132"/>
                  <a:gd name="T12" fmla="*/ 2147483647 w 102"/>
                  <a:gd name="T13" fmla="*/ 0 h 132"/>
                  <a:gd name="T14" fmla="*/ 2147483647 w 102"/>
                  <a:gd name="T15" fmla="*/ 2147483647 h 132"/>
                  <a:gd name="T16" fmla="*/ 2147483647 w 102"/>
                  <a:gd name="T17" fmla="*/ 2147483647 h 132"/>
                  <a:gd name="T18" fmla="*/ 2147483647 w 102"/>
                  <a:gd name="T19" fmla="*/ 2147483647 h 132"/>
                  <a:gd name="T20" fmla="*/ 2147483647 w 102"/>
                  <a:gd name="T21" fmla="*/ 2147483647 h 132"/>
                  <a:gd name="T22" fmla="*/ 0 w 102"/>
                  <a:gd name="T23" fmla="*/ 2147483647 h 132"/>
                  <a:gd name="T24" fmla="*/ 0 w 102"/>
                  <a:gd name="T25" fmla="*/ 2147483647 h 132"/>
                  <a:gd name="T26" fmla="*/ 2147483647 w 102"/>
                  <a:gd name="T27" fmla="*/ 2147483647 h 132"/>
                  <a:gd name="T28" fmla="*/ 2147483647 w 102"/>
                  <a:gd name="T29" fmla="*/ 2147483647 h 132"/>
                  <a:gd name="T30" fmla="*/ 2147483647 w 102"/>
                  <a:gd name="T31" fmla="*/ 2147483647 h 132"/>
                  <a:gd name="T32" fmla="*/ 2147483647 w 102"/>
                  <a:gd name="T33" fmla="*/ 2147483647 h 132"/>
                  <a:gd name="T34" fmla="*/ 2147483647 w 102"/>
                  <a:gd name="T35" fmla="*/ 2147483647 h 132"/>
                  <a:gd name="T36" fmla="*/ 2147483647 w 102"/>
                  <a:gd name="T37" fmla="*/ 2147483647 h 132"/>
                  <a:gd name="T38" fmla="*/ 2147483647 w 102"/>
                  <a:gd name="T39" fmla="*/ 2147483647 h 132"/>
                  <a:gd name="T40" fmla="*/ 2147483647 w 102"/>
                  <a:gd name="T41" fmla="*/ 2147483647 h 132"/>
                  <a:gd name="T42" fmla="*/ 2147483647 w 102"/>
                  <a:gd name="T43" fmla="*/ 2147483647 h 132"/>
                  <a:gd name="T44" fmla="*/ 2147483647 w 102"/>
                  <a:gd name="T45" fmla="*/ 2147483647 h 132"/>
                  <a:gd name="T46" fmla="*/ 2147483647 w 102"/>
                  <a:gd name="T47" fmla="*/ 2147483647 h 132"/>
                  <a:gd name="T48" fmla="*/ 2147483647 w 102"/>
                  <a:gd name="T49" fmla="*/ 2147483647 h 1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2"/>
                  <a:gd name="T76" fmla="*/ 0 h 132"/>
                  <a:gd name="T77" fmla="*/ 102 w 102"/>
                  <a:gd name="T78" fmla="*/ 132 h 1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2" h="132">
                    <a:moveTo>
                      <a:pt x="84" y="54"/>
                    </a:moveTo>
                    <a:lnTo>
                      <a:pt x="84" y="30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84"/>
                    </a:lnTo>
                    <a:lnTo>
                      <a:pt x="12" y="108"/>
                    </a:lnTo>
                    <a:lnTo>
                      <a:pt x="24" y="114"/>
                    </a:lnTo>
                    <a:lnTo>
                      <a:pt x="36" y="126"/>
                    </a:lnTo>
                    <a:lnTo>
                      <a:pt x="54" y="126"/>
                    </a:lnTo>
                    <a:lnTo>
                      <a:pt x="66" y="132"/>
                    </a:lnTo>
                    <a:lnTo>
                      <a:pt x="78" y="132"/>
                    </a:lnTo>
                    <a:lnTo>
                      <a:pt x="90" y="90"/>
                    </a:lnTo>
                    <a:lnTo>
                      <a:pt x="96" y="90"/>
                    </a:lnTo>
                    <a:lnTo>
                      <a:pt x="102" y="84"/>
                    </a:lnTo>
                    <a:lnTo>
                      <a:pt x="96" y="60"/>
                    </a:lnTo>
                    <a:lnTo>
                      <a:pt x="90" y="60"/>
                    </a:lnTo>
                    <a:lnTo>
                      <a:pt x="84" y="5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Suriname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944679" y="3565565"/>
                <a:ext cx="94708" cy="104107"/>
              </a:xfrm>
              <a:custGeom>
                <a:avLst/>
                <a:gdLst>
                  <a:gd name="T0" fmla="*/ 2147483647 w 294"/>
                  <a:gd name="T1" fmla="*/ 2147483647 h 336"/>
                  <a:gd name="T2" fmla="*/ 2147483647 w 294"/>
                  <a:gd name="T3" fmla="*/ 2147483647 h 336"/>
                  <a:gd name="T4" fmla="*/ 2147483647 w 294"/>
                  <a:gd name="T5" fmla="*/ 2147483647 h 336"/>
                  <a:gd name="T6" fmla="*/ 0 w 294"/>
                  <a:gd name="T7" fmla="*/ 2147483647 h 336"/>
                  <a:gd name="T8" fmla="*/ 2147483647 w 294"/>
                  <a:gd name="T9" fmla="*/ 2147483647 h 336"/>
                  <a:gd name="T10" fmla="*/ 2147483647 w 294"/>
                  <a:gd name="T11" fmla="*/ 2147483647 h 336"/>
                  <a:gd name="T12" fmla="*/ 2147483647 w 294"/>
                  <a:gd name="T13" fmla="*/ 2147483647 h 336"/>
                  <a:gd name="T14" fmla="*/ 2147483647 w 294"/>
                  <a:gd name="T15" fmla="*/ 2147483647 h 336"/>
                  <a:gd name="T16" fmla="*/ 2147483647 w 294"/>
                  <a:gd name="T17" fmla="*/ 2147483647 h 336"/>
                  <a:gd name="T18" fmla="*/ 2147483647 w 294"/>
                  <a:gd name="T19" fmla="*/ 2147483647 h 336"/>
                  <a:gd name="T20" fmla="*/ 2147483647 w 294"/>
                  <a:gd name="T21" fmla="*/ 2147483647 h 336"/>
                  <a:gd name="T22" fmla="*/ 2147483647 w 294"/>
                  <a:gd name="T23" fmla="*/ 2147483647 h 336"/>
                  <a:gd name="T24" fmla="*/ 2147483647 w 294"/>
                  <a:gd name="T25" fmla="*/ 2147483647 h 336"/>
                  <a:gd name="T26" fmla="*/ 2147483647 w 294"/>
                  <a:gd name="T27" fmla="*/ 2147483647 h 336"/>
                  <a:gd name="T28" fmla="*/ 2147483647 w 294"/>
                  <a:gd name="T29" fmla="*/ 2147483647 h 336"/>
                  <a:gd name="T30" fmla="*/ 2147483647 w 294"/>
                  <a:gd name="T31" fmla="*/ 2147483647 h 336"/>
                  <a:gd name="T32" fmla="*/ 2147483647 w 294"/>
                  <a:gd name="T33" fmla="*/ 2147483647 h 336"/>
                  <a:gd name="T34" fmla="*/ 2147483647 w 294"/>
                  <a:gd name="T35" fmla="*/ 2147483647 h 336"/>
                  <a:gd name="T36" fmla="*/ 2147483647 w 294"/>
                  <a:gd name="T37" fmla="*/ 2147483647 h 336"/>
                  <a:gd name="T38" fmla="*/ 2147483647 w 294"/>
                  <a:gd name="T39" fmla="*/ 2147483647 h 336"/>
                  <a:gd name="T40" fmla="*/ 2147483647 w 294"/>
                  <a:gd name="T41" fmla="*/ 2147483647 h 336"/>
                  <a:gd name="T42" fmla="*/ 2147483647 w 294"/>
                  <a:gd name="T43" fmla="*/ 2147483647 h 336"/>
                  <a:gd name="T44" fmla="*/ 2147483647 w 294"/>
                  <a:gd name="T45" fmla="*/ 2147483647 h 336"/>
                  <a:gd name="T46" fmla="*/ 2147483647 w 294"/>
                  <a:gd name="T47" fmla="*/ 2147483647 h 336"/>
                  <a:gd name="T48" fmla="*/ 2147483647 w 294"/>
                  <a:gd name="T49" fmla="*/ 2147483647 h 336"/>
                  <a:gd name="T50" fmla="*/ 2147483647 w 294"/>
                  <a:gd name="T51" fmla="*/ 2147483647 h 336"/>
                  <a:gd name="T52" fmla="*/ 2147483647 w 294"/>
                  <a:gd name="T53" fmla="*/ 2147483647 h 336"/>
                  <a:gd name="T54" fmla="*/ 2147483647 w 294"/>
                  <a:gd name="T55" fmla="*/ 2147483647 h 336"/>
                  <a:gd name="T56" fmla="*/ 2147483647 w 294"/>
                  <a:gd name="T57" fmla="*/ 2147483647 h 336"/>
                  <a:gd name="T58" fmla="*/ 2147483647 w 294"/>
                  <a:gd name="T59" fmla="*/ 2147483647 h 336"/>
                  <a:gd name="T60" fmla="*/ 2147483647 w 294"/>
                  <a:gd name="T61" fmla="*/ 2147483647 h 336"/>
                  <a:gd name="T62" fmla="*/ 2147483647 w 294"/>
                  <a:gd name="T63" fmla="*/ 2147483647 h 336"/>
                  <a:gd name="T64" fmla="*/ 2147483647 w 294"/>
                  <a:gd name="T65" fmla="*/ 2147483647 h 336"/>
                  <a:gd name="T66" fmla="*/ 2147483647 w 294"/>
                  <a:gd name="T67" fmla="*/ 2147483647 h 336"/>
                  <a:gd name="T68" fmla="*/ 2147483647 w 294"/>
                  <a:gd name="T69" fmla="*/ 2147483647 h 336"/>
                  <a:gd name="T70" fmla="*/ 2147483647 w 294"/>
                  <a:gd name="T71" fmla="*/ 0 h 336"/>
                  <a:gd name="T72" fmla="*/ 2147483647 w 294"/>
                  <a:gd name="T73" fmla="*/ 2147483647 h 336"/>
                  <a:gd name="T74" fmla="*/ 2147483647 w 294"/>
                  <a:gd name="T75" fmla="*/ 2147483647 h 336"/>
                  <a:gd name="T76" fmla="*/ 2147483647 w 294"/>
                  <a:gd name="T77" fmla="*/ 2147483647 h 336"/>
                  <a:gd name="T78" fmla="*/ 2147483647 w 294"/>
                  <a:gd name="T79" fmla="*/ 2147483647 h 336"/>
                  <a:gd name="T80" fmla="*/ 2147483647 w 294"/>
                  <a:gd name="T81" fmla="*/ 2147483647 h 336"/>
                  <a:gd name="T82" fmla="*/ 2147483647 w 294"/>
                  <a:gd name="T83" fmla="*/ 2147483647 h 3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4"/>
                  <a:gd name="T127" fmla="*/ 0 h 336"/>
                  <a:gd name="T128" fmla="*/ 294 w 294"/>
                  <a:gd name="T129" fmla="*/ 336 h 3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4" h="336">
                    <a:moveTo>
                      <a:pt x="60" y="78"/>
                    </a:moveTo>
                    <a:lnTo>
                      <a:pt x="30" y="78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12" y="132"/>
                    </a:lnTo>
                    <a:lnTo>
                      <a:pt x="6" y="138"/>
                    </a:lnTo>
                    <a:lnTo>
                      <a:pt x="0" y="150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12" y="174"/>
                    </a:lnTo>
                    <a:lnTo>
                      <a:pt x="12" y="186"/>
                    </a:lnTo>
                    <a:lnTo>
                      <a:pt x="18" y="198"/>
                    </a:lnTo>
                    <a:lnTo>
                      <a:pt x="24" y="204"/>
                    </a:lnTo>
                    <a:lnTo>
                      <a:pt x="30" y="216"/>
                    </a:lnTo>
                    <a:lnTo>
                      <a:pt x="42" y="216"/>
                    </a:lnTo>
                    <a:lnTo>
                      <a:pt x="42" y="210"/>
                    </a:lnTo>
                    <a:lnTo>
                      <a:pt x="54" y="198"/>
                    </a:lnTo>
                    <a:lnTo>
                      <a:pt x="54" y="216"/>
                    </a:lnTo>
                    <a:lnTo>
                      <a:pt x="48" y="222"/>
                    </a:lnTo>
                    <a:lnTo>
                      <a:pt x="48" y="246"/>
                    </a:lnTo>
                    <a:lnTo>
                      <a:pt x="54" y="258"/>
                    </a:lnTo>
                    <a:lnTo>
                      <a:pt x="72" y="276"/>
                    </a:lnTo>
                    <a:lnTo>
                      <a:pt x="78" y="294"/>
                    </a:lnTo>
                    <a:lnTo>
                      <a:pt x="84" y="306"/>
                    </a:lnTo>
                    <a:lnTo>
                      <a:pt x="90" y="312"/>
                    </a:lnTo>
                    <a:lnTo>
                      <a:pt x="90" y="318"/>
                    </a:lnTo>
                    <a:lnTo>
                      <a:pt x="102" y="324"/>
                    </a:lnTo>
                    <a:lnTo>
                      <a:pt x="108" y="324"/>
                    </a:lnTo>
                    <a:lnTo>
                      <a:pt x="132" y="336"/>
                    </a:lnTo>
                    <a:lnTo>
                      <a:pt x="150" y="336"/>
                    </a:lnTo>
                    <a:lnTo>
                      <a:pt x="156" y="330"/>
                    </a:lnTo>
                    <a:lnTo>
                      <a:pt x="150" y="324"/>
                    </a:lnTo>
                    <a:lnTo>
                      <a:pt x="150" y="318"/>
                    </a:lnTo>
                    <a:lnTo>
                      <a:pt x="138" y="306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76"/>
                    </a:lnTo>
                    <a:lnTo>
                      <a:pt x="156" y="288"/>
                    </a:lnTo>
                    <a:lnTo>
                      <a:pt x="180" y="288"/>
                    </a:lnTo>
                    <a:lnTo>
                      <a:pt x="192" y="282"/>
                    </a:lnTo>
                    <a:lnTo>
                      <a:pt x="198" y="276"/>
                    </a:lnTo>
                    <a:lnTo>
                      <a:pt x="210" y="270"/>
                    </a:lnTo>
                    <a:lnTo>
                      <a:pt x="216" y="270"/>
                    </a:lnTo>
                    <a:lnTo>
                      <a:pt x="222" y="282"/>
                    </a:lnTo>
                    <a:lnTo>
                      <a:pt x="228" y="288"/>
                    </a:lnTo>
                    <a:lnTo>
                      <a:pt x="246" y="294"/>
                    </a:lnTo>
                    <a:lnTo>
                      <a:pt x="252" y="282"/>
                    </a:lnTo>
                    <a:lnTo>
                      <a:pt x="258" y="276"/>
                    </a:lnTo>
                    <a:lnTo>
                      <a:pt x="258" y="264"/>
                    </a:lnTo>
                    <a:lnTo>
                      <a:pt x="264" y="264"/>
                    </a:lnTo>
                    <a:lnTo>
                      <a:pt x="276" y="258"/>
                    </a:lnTo>
                    <a:lnTo>
                      <a:pt x="270" y="222"/>
                    </a:lnTo>
                    <a:lnTo>
                      <a:pt x="288" y="204"/>
                    </a:lnTo>
                    <a:lnTo>
                      <a:pt x="288" y="198"/>
                    </a:lnTo>
                    <a:lnTo>
                      <a:pt x="282" y="186"/>
                    </a:lnTo>
                    <a:lnTo>
                      <a:pt x="264" y="168"/>
                    </a:lnTo>
                    <a:lnTo>
                      <a:pt x="258" y="156"/>
                    </a:lnTo>
                    <a:lnTo>
                      <a:pt x="258" y="144"/>
                    </a:lnTo>
                    <a:lnTo>
                      <a:pt x="252" y="126"/>
                    </a:lnTo>
                    <a:lnTo>
                      <a:pt x="252" y="96"/>
                    </a:lnTo>
                    <a:lnTo>
                      <a:pt x="258" y="78"/>
                    </a:lnTo>
                    <a:lnTo>
                      <a:pt x="264" y="66"/>
                    </a:lnTo>
                    <a:lnTo>
                      <a:pt x="276" y="60"/>
                    </a:lnTo>
                    <a:lnTo>
                      <a:pt x="282" y="54"/>
                    </a:lnTo>
                    <a:lnTo>
                      <a:pt x="288" y="54"/>
                    </a:lnTo>
                    <a:lnTo>
                      <a:pt x="288" y="30"/>
                    </a:lnTo>
                    <a:lnTo>
                      <a:pt x="294" y="12"/>
                    </a:lnTo>
                    <a:lnTo>
                      <a:pt x="288" y="12"/>
                    </a:lnTo>
                    <a:lnTo>
                      <a:pt x="282" y="6"/>
                    </a:lnTo>
                    <a:lnTo>
                      <a:pt x="270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204" y="12"/>
                    </a:lnTo>
                    <a:lnTo>
                      <a:pt x="156" y="6"/>
                    </a:lnTo>
                    <a:lnTo>
                      <a:pt x="156" y="18"/>
                    </a:lnTo>
                    <a:lnTo>
                      <a:pt x="96" y="0"/>
                    </a:lnTo>
                    <a:lnTo>
                      <a:pt x="72" y="6"/>
                    </a:lnTo>
                    <a:lnTo>
                      <a:pt x="66" y="18"/>
                    </a:lnTo>
                    <a:lnTo>
                      <a:pt x="60" y="24"/>
                    </a:lnTo>
                    <a:lnTo>
                      <a:pt x="54" y="36"/>
                    </a:lnTo>
                    <a:lnTo>
                      <a:pt x="54" y="48"/>
                    </a:lnTo>
                    <a:lnTo>
                      <a:pt x="66" y="60"/>
                    </a:lnTo>
                    <a:lnTo>
                      <a:pt x="66" y="72"/>
                    </a:lnTo>
                    <a:lnTo>
                      <a:pt x="60" y="7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Sud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87650" y="3136888"/>
                <a:ext cx="377553" cy="491141"/>
              </a:xfrm>
              <a:custGeom>
                <a:avLst/>
                <a:gdLst>
                  <a:gd name="T0" fmla="*/ 2147483647 w 1164"/>
                  <a:gd name="T1" fmla="*/ 2147483647 h 1584"/>
                  <a:gd name="T2" fmla="*/ 2147483647 w 1164"/>
                  <a:gd name="T3" fmla="*/ 2147483647 h 1584"/>
                  <a:gd name="T4" fmla="*/ 2147483647 w 1164"/>
                  <a:gd name="T5" fmla="*/ 2147483647 h 1584"/>
                  <a:gd name="T6" fmla="*/ 2147483647 w 1164"/>
                  <a:gd name="T7" fmla="*/ 2147483647 h 1584"/>
                  <a:gd name="T8" fmla="*/ 2147483647 w 1164"/>
                  <a:gd name="T9" fmla="*/ 2147483647 h 1584"/>
                  <a:gd name="T10" fmla="*/ 2147483647 w 1164"/>
                  <a:gd name="T11" fmla="*/ 2147483647 h 1584"/>
                  <a:gd name="T12" fmla="*/ 2147483647 w 1164"/>
                  <a:gd name="T13" fmla="*/ 2147483647 h 1584"/>
                  <a:gd name="T14" fmla="*/ 2147483647 w 1164"/>
                  <a:gd name="T15" fmla="*/ 2147483647 h 1584"/>
                  <a:gd name="T16" fmla="*/ 0 w 1164"/>
                  <a:gd name="T17" fmla="*/ 2147483647 h 1584"/>
                  <a:gd name="T18" fmla="*/ 2147483647 w 1164"/>
                  <a:gd name="T19" fmla="*/ 2147483647 h 1584"/>
                  <a:gd name="T20" fmla="*/ 2147483647 w 1164"/>
                  <a:gd name="T21" fmla="*/ 2147483647 h 1584"/>
                  <a:gd name="T22" fmla="*/ 2147483647 w 1164"/>
                  <a:gd name="T23" fmla="*/ 2147483647 h 1584"/>
                  <a:gd name="T24" fmla="*/ 2147483647 w 1164"/>
                  <a:gd name="T25" fmla="*/ 2147483647 h 1584"/>
                  <a:gd name="T26" fmla="*/ 2147483647 w 1164"/>
                  <a:gd name="T27" fmla="*/ 2147483647 h 1584"/>
                  <a:gd name="T28" fmla="*/ 2147483647 w 1164"/>
                  <a:gd name="T29" fmla="*/ 2147483647 h 1584"/>
                  <a:gd name="T30" fmla="*/ 2147483647 w 1164"/>
                  <a:gd name="T31" fmla="*/ 2147483647 h 1584"/>
                  <a:gd name="T32" fmla="*/ 2147483647 w 1164"/>
                  <a:gd name="T33" fmla="*/ 2147483647 h 1584"/>
                  <a:gd name="T34" fmla="*/ 2147483647 w 1164"/>
                  <a:gd name="T35" fmla="*/ 2147483647 h 1584"/>
                  <a:gd name="T36" fmla="*/ 2147483647 w 1164"/>
                  <a:gd name="T37" fmla="*/ 2147483647 h 1584"/>
                  <a:gd name="T38" fmla="*/ 2147483647 w 1164"/>
                  <a:gd name="T39" fmla="*/ 2147483647 h 1584"/>
                  <a:gd name="T40" fmla="*/ 2147483647 w 1164"/>
                  <a:gd name="T41" fmla="*/ 2147483647 h 1584"/>
                  <a:gd name="T42" fmla="*/ 2147483647 w 1164"/>
                  <a:gd name="T43" fmla="*/ 2147483647 h 1584"/>
                  <a:gd name="T44" fmla="*/ 2147483647 w 1164"/>
                  <a:gd name="T45" fmla="*/ 2147483647 h 1584"/>
                  <a:gd name="T46" fmla="*/ 2147483647 w 1164"/>
                  <a:gd name="T47" fmla="*/ 2147483647 h 1584"/>
                  <a:gd name="T48" fmla="*/ 2147483647 w 1164"/>
                  <a:gd name="T49" fmla="*/ 2147483647 h 1584"/>
                  <a:gd name="T50" fmla="*/ 2147483647 w 1164"/>
                  <a:gd name="T51" fmla="*/ 2147483647 h 1584"/>
                  <a:gd name="T52" fmla="*/ 2147483647 w 1164"/>
                  <a:gd name="T53" fmla="*/ 2147483647 h 1584"/>
                  <a:gd name="T54" fmla="*/ 2147483647 w 1164"/>
                  <a:gd name="T55" fmla="*/ 2147483647 h 1584"/>
                  <a:gd name="T56" fmla="*/ 2147483647 w 1164"/>
                  <a:gd name="T57" fmla="*/ 2147483647 h 1584"/>
                  <a:gd name="T58" fmla="*/ 2147483647 w 1164"/>
                  <a:gd name="T59" fmla="*/ 2147483647 h 1584"/>
                  <a:gd name="T60" fmla="*/ 2147483647 w 1164"/>
                  <a:gd name="T61" fmla="*/ 2147483647 h 1584"/>
                  <a:gd name="T62" fmla="*/ 2147483647 w 1164"/>
                  <a:gd name="T63" fmla="*/ 2147483647 h 1584"/>
                  <a:gd name="T64" fmla="*/ 2147483647 w 1164"/>
                  <a:gd name="T65" fmla="*/ 2147483647 h 1584"/>
                  <a:gd name="T66" fmla="*/ 2147483647 w 1164"/>
                  <a:gd name="T67" fmla="*/ 2147483647 h 1584"/>
                  <a:gd name="T68" fmla="*/ 2147483647 w 1164"/>
                  <a:gd name="T69" fmla="*/ 2147483647 h 1584"/>
                  <a:gd name="T70" fmla="*/ 2147483647 w 1164"/>
                  <a:gd name="T71" fmla="*/ 2147483647 h 1584"/>
                  <a:gd name="T72" fmla="*/ 2147483647 w 1164"/>
                  <a:gd name="T73" fmla="*/ 2147483647 h 1584"/>
                  <a:gd name="T74" fmla="*/ 2147483647 w 1164"/>
                  <a:gd name="T75" fmla="*/ 2147483647 h 1584"/>
                  <a:gd name="T76" fmla="*/ 2147483647 w 1164"/>
                  <a:gd name="T77" fmla="*/ 2147483647 h 1584"/>
                  <a:gd name="T78" fmla="*/ 2147483647 w 1164"/>
                  <a:gd name="T79" fmla="*/ 2147483647 h 1584"/>
                  <a:gd name="T80" fmla="*/ 2147483647 w 1164"/>
                  <a:gd name="T81" fmla="*/ 2147483647 h 1584"/>
                  <a:gd name="T82" fmla="*/ 2147483647 w 1164"/>
                  <a:gd name="T83" fmla="*/ 2147483647 h 1584"/>
                  <a:gd name="T84" fmla="*/ 2147483647 w 1164"/>
                  <a:gd name="T85" fmla="*/ 2147483647 h 1584"/>
                  <a:gd name="T86" fmla="*/ 2147483647 w 1164"/>
                  <a:gd name="T87" fmla="*/ 2147483647 h 1584"/>
                  <a:gd name="T88" fmla="*/ 2147483647 w 1164"/>
                  <a:gd name="T89" fmla="*/ 2147483647 h 1584"/>
                  <a:gd name="T90" fmla="*/ 2147483647 w 1164"/>
                  <a:gd name="T91" fmla="*/ 2147483647 h 1584"/>
                  <a:gd name="T92" fmla="*/ 2147483647 w 1164"/>
                  <a:gd name="T93" fmla="*/ 2147483647 h 1584"/>
                  <a:gd name="T94" fmla="*/ 2147483647 w 1164"/>
                  <a:gd name="T95" fmla="*/ 2147483647 h 1584"/>
                  <a:gd name="T96" fmla="*/ 2147483647 w 1164"/>
                  <a:gd name="T97" fmla="*/ 2147483647 h 1584"/>
                  <a:gd name="T98" fmla="*/ 2147483647 w 1164"/>
                  <a:gd name="T99" fmla="*/ 2147483647 h 1584"/>
                  <a:gd name="T100" fmla="*/ 2147483647 w 1164"/>
                  <a:gd name="T101" fmla="*/ 2147483647 h 1584"/>
                  <a:gd name="T102" fmla="*/ 2147483647 w 1164"/>
                  <a:gd name="T103" fmla="*/ 2147483647 h 1584"/>
                  <a:gd name="T104" fmla="*/ 2147483647 w 1164"/>
                  <a:gd name="T105" fmla="*/ 2147483647 h 1584"/>
                  <a:gd name="T106" fmla="*/ 2147483647 w 1164"/>
                  <a:gd name="T107" fmla="*/ 2147483647 h 1584"/>
                  <a:gd name="T108" fmla="*/ 2147483647 w 1164"/>
                  <a:gd name="T109" fmla="*/ 2147483647 h 1584"/>
                  <a:gd name="T110" fmla="*/ 2147483647 w 1164"/>
                  <a:gd name="T111" fmla="*/ 2147483647 h 15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64"/>
                  <a:gd name="T169" fmla="*/ 0 h 1584"/>
                  <a:gd name="T170" fmla="*/ 1164 w 1164"/>
                  <a:gd name="T171" fmla="*/ 1584 h 15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64" h="1584">
                    <a:moveTo>
                      <a:pt x="894" y="24"/>
                    </a:moveTo>
                    <a:lnTo>
                      <a:pt x="894" y="48"/>
                    </a:lnTo>
                    <a:lnTo>
                      <a:pt x="888" y="60"/>
                    </a:lnTo>
                    <a:lnTo>
                      <a:pt x="882" y="66"/>
                    </a:lnTo>
                    <a:lnTo>
                      <a:pt x="864" y="66"/>
                    </a:lnTo>
                    <a:lnTo>
                      <a:pt x="858" y="72"/>
                    </a:lnTo>
                    <a:lnTo>
                      <a:pt x="846" y="72"/>
                    </a:lnTo>
                    <a:lnTo>
                      <a:pt x="834" y="84"/>
                    </a:lnTo>
                    <a:lnTo>
                      <a:pt x="822" y="108"/>
                    </a:lnTo>
                    <a:lnTo>
                      <a:pt x="816" y="114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86" y="96"/>
                    </a:lnTo>
                    <a:lnTo>
                      <a:pt x="780" y="90"/>
                    </a:lnTo>
                    <a:lnTo>
                      <a:pt x="660" y="84"/>
                    </a:lnTo>
                    <a:lnTo>
                      <a:pt x="660" y="72"/>
                    </a:lnTo>
                    <a:lnTo>
                      <a:pt x="654" y="72"/>
                    </a:lnTo>
                    <a:lnTo>
                      <a:pt x="636" y="90"/>
                    </a:lnTo>
                    <a:lnTo>
                      <a:pt x="210" y="84"/>
                    </a:lnTo>
                    <a:lnTo>
                      <a:pt x="210" y="246"/>
                    </a:lnTo>
                    <a:lnTo>
                      <a:pt x="138" y="246"/>
                    </a:lnTo>
                    <a:lnTo>
                      <a:pt x="144" y="600"/>
                    </a:lnTo>
                    <a:lnTo>
                      <a:pt x="132" y="600"/>
                    </a:lnTo>
                    <a:lnTo>
                      <a:pt x="120" y="594"/>
                    </a:lnTo>
                    <a:lnTo>
                      <a:pt x="78" y="594"/>
                    </a:lnTo>
                    <a:lnTo>
                      <a:pt x="66" y="606"/>
                    </a:lnTo>
                    <a:lnTo>
                      <a:pt x="72" y="612"/>
                    </a:lnTo>
                    <a:lnTo>
                      <a:pt x="72" y="624"/>
                    </a:lnTo>
                    <a:lnTo>
                      <a:pt x="78" y="630"/>
                    </a:lnTo>
                    <a:lnTo>
                      <a:pt x="78" y="636"/>
                    </a:lnTo>
                    <a:lnTo>
                      <a:pt x="72" y="642"/>
                    </a:lnTo>
                    <a:lnTo>
                      <a:pt x="60" y="648"/>
                    </a:lnTo>
                    <a:lnTo>
                      <a:pt x="48" y="660"/>
                    </a:lnTo>
                    <a:lnTo>
                      <a:pt x="48" y="678"/>
                    </a:lnTo>
                    <a:lnTo>
                      <a:pt x="36" y="678"/>
                    </a:lnTo>
                    <a:lnTo>
                      <a:pt x="42" y="702"/>
                    </a:lnTo>
                    <a:lnTo>
                      <a:pt x="48" y="720"/>
                    </a:lnTo>
                    <a:lnTo>
                      <a:pt x="30" y="732"/>
                    </a:lnTo>
                    <a:lnTo>
                      <a:pt x="12" y="750"/>
                    </a:lnTo>
                    <a:lnTo>
                      <a:pt x="18" y="756"/>
                    </a:lnTo>
                    <a:lnTo>
                      <a:pt x="30" y="780"/>
                    </a:lnTo>
                    <a:lnTo>
                      <a:pt x="30" y="792"/>
                    </a:lnTo>
                    <a:lnTo>
                      <a:pt x="18" y="804"/>
                    </a:lnTo>
                    <a:lnTo>
                      <a:pt x="6" y="810"/>
                    </a:lnTo>
                    <a:lnTo>
                      <a:pt x="0" y="822"/>
                    </a:lnTo>
                    <a:lnTo>
                      <a:pt x="0" y="840"/>
                    </a:lnTo>
                    <a:lnTo>
                      <a:pt x="6" y="846"/>
                    </a:lnTo>
                    <a:lnTo>
                      <a:pt x="18" y="846"/>
                    </a:lnTo>
                    <a:lnTo>
                      <a:pt x="24" y="840"/>
                    </a:lnTo>
                    <a:lnTo>
                      <a:pt x="36" y="840"/>
                    </a:lnTo>
                    <a:lnTo>
                      <a:pt x="42" y="846"/>
                    </a:lnTo>
                    <a:lnTo>
                      <a:pt x="42" y="888"/>
                    </a:lnTo>
                    <a:lnTo>
                      <a:pt x="60" y="900"/>
                    </a:lnTo>
                    <a:lnTo>
                      <a:pt x="42" y="906"/>
                    </a:lnTo>
                    <a:lnTo>
                      <a:pt x="48" y="930"/>
                    </a:lnTo>
                    <a:lnTo>
                      <a:pt x="54" y="930"/>
                    </a:lnTo>
                    <a:lnTo>
                      <a:pt x="66" y="936"/>
                    </a:lnTo>
                    <a:lnTo>
                      <a:pt x="78" y="954"/>
                    </a:lnTo>
                    <a:lnTo>
                      <a:pt x="84" y="960"/>
                    </a:lnTo>
                    <a:lnTo>
                      <a:pt x="84" y="966"/>
                    </a:lnTo>
                    <a:lnTo>
                      <a:pt x="72" y="966"/>
                    </a:lnTo>
                    <a:lnTo>
                      <a:pt x="72" y="990"/>
                    </a:lnTo>
                    <a:lnTo>
                      <a:pt x="102" y="1020"/>
                    </a:lnTo>
                    <a:lnTo>
                      <a:pt x="108" y="1032"/>
                    </a:lnTo>
                    <a:lnTo>
                      <a:pt x="120" y="1044"/>
                    </a:lnTo>
                    <a:lnTo>
                      <a:pt x="126" y="1062"/>
                    </a:lnTo>
                    <a:lnTo>
                      <a:pt x="132" y="1074"/>
                    </a:lnTo>
                    <a:lnTo>
                      <a:pt x="132" y="1104"/>
                    </a:lnTo>
                    <a:lnTo>
                      <a:pt x="126" y="1110"/>
                    </a:lnTo>
                    <a:lnTo>
                      <a:pt x="120" y="1122"/>
                    </a:lnTo>
                    <a:lnTo>
                      <a:pt x="114" y="1128"/>
                    </a:lnTo>
                    <a:lnTo>
                      <a:pt x="114" y="1134"/>
                    </a:lnTo>
                    <a:lnTo>
                      <a:pt x="120" y="1140"/>
                    </a:lnTo>
                    <a:lnTo>
                      <a:pt x="126" y="1140"/>
                    </a:lnTo>
                    <a:lnTo>
                      <a:pt x="120" y="1158"/>
                    </a:lnTo>
                    <a:lnTo>
                      <a:pt x="168" y="1164"/>
                    </a:lnTo>
                    <a:lnTo>
                      <a:pt x="168" y="1194"/>
                    </a:lnTo>
                    <a:lnTo>
                      <a:pt x="192" y="1206"/>
                    </a:lnTo>
                    <a:lnTo>
                      <a:pt x="222" y="1206"/>
                    </a:lnTo>
                    <a:lnTo>
                      <a:pt x="222" y="1224"/>
                    </a:lnTo>
                    <a:lnTo>
                      <a:pt x="228" y="1224"/>
                    </a:lnTo>
                    <a:lnTo>
                      <a:pt x="240" y="1230"/>
                    </a:lnTo>
                    <a:lnTo>
                      <a:pt x="252" y="1242"/>
                    </a:lnTo>
                    <a:lnTo>
                      <a:pt x="252" y="1248"/>
                    </a:lnTo>
                    <a:lnTo>
                      <a:pt x="246" y="1248"/>
                    </a:lnTo>
                    <a:lnTo>
                      <a:pt x="246" y="1254"/>
                    </a:lnTo>
                    <a:lnTo>
                      <a:pt x="240" y="1254"/>
                    </a:lnTo>
                    <a:lnTo>
                      <a:pt x="240" y="1260"/>
                    </a:lnTo>
                    <a:lnTo>
                      <a:pt x="252" y="1272"/>
                    </a:lnTo>
                    <a:lnTo>
                      <a:pt x="264" y="1278"/>
                    </a:lnTo>
                    <a:lnTo>
                      <a:pt x="270" y="1278"/>
                    </a:lnTo>
                    <a:lnTo>
                      <a:pt x="282" y="1284"/>
                    </a:lnTo>
                    <a:lnTo>
                      <a:pt x="294" y="1296"/>
                    </a:lnTo>
                    <a:lnTo>
                      <a:pt x="300" y="1308"/>
                    </a:lnTo>
                    <a:lnTo>
                      <a:pt x="306" y="1314"/>
                    </a:lnTo>
                    <a:lnTo>
                      <a:pt x="306" y="1320"/>
                    </a:lnTo>
                    <a:lnTo>
                      <a:pt x="324" y="1320"/>
                    </a:lnTo>
                    <a:lnTo>
                      <a:pt x="330" y="1326"/>
                    </a:lnTo>
                    <a:lnTo>
                      <a:pt x="330" y="1338"/>
                    </a:lnTo>
                    <a:lnTo>
                      <a:pt x="318" y="1338"/>
                    </a:lnTo>
                    <a:lnTo>
                      <a:pt x="318" y="1344"/>
                    </a:lnTo>
                    <a:lnTo>
                      <a:pt x="330" y="1356"/>
                    </a:lnTo>
                    <a:lnTo>
                      <a:pt x="330" y="1374"/>
                    </a:lnTo>
                    <a:lnTo>
                      <a:pt x="354" y="1380"/>
                    </a:lnTo>
                    <a:lnTo>
                      <a:pt x="360" y="1386"/>
                    </a:lnTo>
                    <a:lnTo>
                      <a:pt x="372" y="1392"/>
                    </a:lnTo>
                    <a:lnTo>
                      <a:pt x="378" y="1398"/>
                    </a:lnTo>
                    <a:lnTo>
                      <a:pt x="384" y="1410"/>
                    </a:lnTo>
                    <a:lnTo>
                      <a:pt x="384" y="1434"/>
                    </a:lnTo>
                    <a:lnTo>
                      <a:pt x="390" y="1446"/>
                    </a:lnTo>
                    <a:lnTo>
                      <a:pt x="420" y="1470"/>
                    </a:lnTo>
                    <a:lnTo>
                      <a:pt x="420" y="1494"/>
                    </a:lnTo>
                    <a:lnTo>
                      <a:pt x="468" y="1518"/>
                    </a:lnTo>
                    <a:lnTo>
                      <a:pt x="474" y="1512"/>
                    </a:lnTo>
                    <a:lnTo>
                      <a:pt x="480" y="1500"/>
                    </a:lnTo>
                    <a:lnTo>
                      <a:pt x="486" y="1494"/>
                    </a:lnTo>
                    <a:lnTo>
                      <a:pt x="498" y="1494"/>
                    </a:lnTo>
                    <a:lnTo>
                      <a:pt x="510" y="1500"/>
                    </a:lnTo>
                    <a:lnTo>
                      <a:pt x="510" y="1506"/>
                    </a:lnTo>
                    <a:lnTo>
                      <a:pt x="522" y="1512"/>
                    </a:lnTo>
                    <a:lnTo>
                      <a:pt x="528" y="1512"/>
                    </a:lnTo>
                    <a:lnTo>
                      <a:pt x="540" y="1500"/>
                    </a:lnTo>
                    <a:lnTo>
                      <a:pt x="540" y="1494"/>
                    </a:lnTo>
                    <a:lnTo>
                      <a:pt x="552" y="1482"/>
                    </a:lnTo>
                    <a:lnTo>
                      <a:pt x="558" y="1488"/>
                    </a:lnTo>
                    <a:lnTo>
                      <a:pt x="570" y="1494"/>
                    </a:lnTo>
                    <a:lnTo>
                      <a:pt x="576" y="1512"/>
                    </a:lnTo>
                    <a:lnTo>
                      <a:pt x="582" y="1524"/>
                    </a:lnTo>
                    <a:lnTo>
                      <a:pt x="594" y="1536"/>
                    </a:lnTo>
                    <a:lnTo>
                      <a:pt x="606" y="1542"/>
                    </a:lnTo>
                    <a:lnTo>
                      <a:pt x="612" y="1548"/>
                    </a:lnTo>
                    <a:lnTo>
                      <a:pt x="618" y="1548"/>
                    </a:lnTo>
                    <a:lnTo>
                      <a:pt x="624" y="1572"/>
                    </a:lnTo>
                    <a:lnTo>
                      <a:pt x="642" y="1572"/>
                    </a:lnTo>
                    <a:lnTo>
                      <a:pt x="660" y="1554"/>
                    </a:lnTo>
                    <a:lnTo>
                      <a:pt x="672" y="1554"/>
                    </a:lnTo>
                    <a:lnTo>
                      <a:pt x="678" y="1560"/>
                    </a:lnTo>
                    <a:lnTo>
                      <a:pt x="690" y="1566"/>
                    </a:lnTo>
                    <a:lnTo>
                      <a:pt x="702" y="1566"/>
                    </a:lnTo>
                    <a:lnTo>
                      <a:pt x="702" y="1560"/>
                    </a:lnTo>
                    <a:lnTo>
                      <a:pt x="708" y="1554"/>
                    </a:lnTo>
                    <a:lnTo>
                      <a:pt x="714" y="1554"/>
                    </a:lnTo>
                    <a:lnTo>
                      <a:pt x="738" y="1584"/>
                    </a:lnTo>
                    <a:lnTo>
                      <a:pt x="756" y="1560"/>
                    </a:lnTo>
                    <a:lnTo>
                      <a:pt x="780" y="1560"/>
                    </a:lnTo>
                    <a:lnTo>
                      <a:pt x="792" y="1548"/>
                    </a:lnTo>
                    <a:lnTo>
                      <a:pt x="804" y="1548"/>
                    </a:lnTo>
                    <a:lnTo>
                      <a:pt x="804" y="1554"/>
                    </a:lnTo>
                    <a:lnTo>
                      <a:pt x="810" y="1560"/>
                    </a:lnTo>
                    <a:lnTo>
                      <a:pt x="834" y="1560"/>
                    </a:lnTo>
                    <a:lnTo>
                      <a:pt x="852" y="1542"/>
                    </a:lnTo>
                    <a:lnTo>
                      <a:pt x="852" y="1536"/>
                    </a:lnTo>
                    <a:lnTo>
                      <a:pt x="858" y="1530"/>
                    </a:lnTo>
                    <a:lnTo>
                      <a:pt x="858" y="1524"/>
                    </a:lnTo>
                    <a:lnTo>
                      <a:pt x="870" y="1524"/>
                    </a:lnTo>
                    <a:lnTo>
                      <a:pt x="888" y="1494"/>
                    </a:lnTo>
                    <a:lnTo>
                      <a:pt x="978" y="1494"/>
                    </a:lnTo>
                    <a:lnTo>
                      <a:pt x="1002" y="1482"/>
                    </a:lnTo>
                    <a:lnTo>
                      <a:pt x="996" y="1464"/>
                    </a:lnTo>
                    <a:lnTo>
                      <a:pt x="996" y="1446"/>
                    </a:lnTo>
                    <a:lnTo>
                      <a:pt x="990" y="1434"/>
                    </a:lnTo>
                    <a:lnTo>
                      <a:pt x="984" y="1428"/>
                    </a:lnTo>
                    <a:lnTo>
                      <a:pt x="966" y="1428"/>
                    </a:lnTo>
                    <a:lnTo>
                      <a:pt x="954" y="1422"/>
                    </a:lnTo>
                    <a:lnTo>
                      <a:pt x="936" y="1386"/>
                    </a:lnTo>
                    <a:lnTo>
                      <a:pt x="936" y="1368"/>
                    </a:lnTo>
                    <a:lnTo>
                      <a:pt x="924" y="1362"/>
                    </a:lnTo>
                    <a:lnTo>
                      <a:pt x="924" y="1326"/>
                    </a:lnTo>
                    <a:lnTo>
                      <a:pt x="912" y="1326"/>
                    </a:lnTo>
                    <a:lnTo>
                      <a:pt x="906" y="1302"/>
                    </a:lnTo>
                    <a:lnTo>
                      <a:pt x="882" y="1302"/>
                    </a:lnTo>
                    <a:lnTo>
                      <a:pt x="876" y="1290"/>
                    </a:lnTo>
                    <a:lnTo>
                      <a:pt x="876" y="1272"/>
                    </a:lnTo>
                    <a:lnTo>
                      <a:pt x="864" y="1266"/>
                    </a:lnTo>
                    <a:lnTo>
                      <a:pt x="858" y="1254"/>
                    </a:lnTo>
                    <a:lnTo>
                      <a:pt x="846" y="1248"/>
                    </a:lnTo>
                    <a:lnTo>
                      <a:pt x="840" y="1242"/>
                    </a:lnTo>
                    <a:lnTo>
                      <a:pt x="816" y="1242"/>
                    </a:lnTo>
                    <a:lnTo>
                      <a:pt x="804" y="1236"/>
                    </a:lnTo>
                    <a:lnTo>
                      <a:pt x="798" y="1236"/>
                    </a:lnTo>
                    <a:lnTo>
                      <a:pt x="798" y="1224"/>
                    </a:lnTo>
                    <a:lnTo>
                      <a:pt x="804" y="1212"/>
                    </a:lnTo>
                    <a:lnTo>
                      <a:pt x="810" y="1206"/>
                    </a:lnTo>
                    <a:lnTo>
                      <a:pt x="804" y="1182"/>
                    </a:lnTo>
                    <a:lnTo>
                      <a:pt x="840" y="1182"/>
                    </a:lnTo>
                    <a:lnTo>
                      <a:pt x="846" y="1188"/>
                    </a:lnTo>
                    <a:lnTo>
                      <a:pt x="852" y="1182"/>
                    </a:lnTo>
                    <a:lnTo>
                      <a:pt x="864" y="1182"/>
                    </a:lnTo>
                    <a:lnTo>
                      <a:pt x="870" y="1176"/>
                    </a:lnTo>
                    <a:lnTo>
                      <a:pt x="870" y="1164"/>
                    </a:lnTo>
                    <a:lnTo>
                      <a:pt x="876" y="1152"/>
                    </a:lnTo>
                    <a:lnTo>
                      <a:pt x="876" y="1116"/>
                    </a:lnTo>
                    <a:lnTo>
                      <a:pt x="870" y="1110"/>
                    </a:lnTo>
                    <a:lnTo>
                      <a:pt x="870" y="1098"/>
                    </a:lnTo>
                    <a:lnTo>
                      <a:pt x="864" y="1086"/>
                    </a:lnTo>
                    <a:lnTo>
                      <a:pt x="864" y="1074"/>
                    </a:lnTo>
                    <a:lnTo>
                      <a:pt x="870" y="1062"/>
                    </a:lnTo>
                    <a:lnTo>
                      <a:pt x="882" y="1056"/>
                    </a:lnTo>
                    <a:lnTo>
                      <a:pt x="888" y="1050"/>
                    </a:lnTo>
                    <a:lnTo>
                      <a:pt x="888" y="1032"/>
                    </a:lnTo>
                    <a:lnTo>
                      <a:pt x="882" y="1020"/>
                    </a:lnTo>
                    <a:lnTo>
                      <a:pt x="882" y="1002"/>
                    </a:lnTo>
                    <a:lnTo>
                      <a:pt x="900" y="984"/>
                    </a:lnTo>
                    <a:lnTo>
                      <a:pt x="906" y="984"/>
                    </a:lnTo>
                    <a:lnTo>
                      <a:pt x="906" y="996"/>
                    </a:lnTo>
                    <a:lnTo>
                      <a:pt x="912" y="1002"/>
                    </a:lnTo>
                    <a:lnTo>
                      <a:pt x="924" y="1002"/>
                    </a:lnTo>
                    <a:lnTo>
                      <a:pt x="930" y="996"/>
                    </a:lnTo>
                    <a:lnTo>
                      <a:pt x="930" y="960"/>
                    </a:lnTo>
                    <a:lnTo>
                      <a:pt x="924" y="954"/>
                    </a:lnTo>
                    <a:lnTo>
                      <a:pt x="924" y="948"/>
                    </a:lnTo>
                    <a:lnTo>
                      <a:pt x="936" y="930"/>
                    </a:lnTo>
                    <a:lnTo>
                      <a:pt x="936" y="906"/>
                    </a:lnTo>
                    <a:lnTo>
                      <a:pt x="942" y="900"/>
                    </a:lnTo>
                    <a:lnTo>
                      <a:pt x="954" y="900"/>
                    </a:lnTo>
                    <a:lnTo>
                      <a:pt x="960" y="894"/>
                    </a:lnTo>
                    <a:lnTo>
                      <a:pt x="960" y="858"/>
                    </a:lnTo>
                    <a:lnTo>
                      <a:pt x="966" y="852"/>
                    </a:lnTo>
                    <a:lnTo>
                      <a:pt x="972" y="840"/>
                    </a:lnTo>
                    <a:lnTo>
                      <a:pt x="978" y="834"/>
                    </a:lnTo>
                    <a:lnTo>
                      <a:pt x="1008" y="834"/>
                    </a:lnTo>
                    <a:lnTo>
                      <a:pt x="1008" y="786"/>
                    </a:lnTo>
                    <a:lnTo>
                      <a:pt x="1014" y="774"/>
                    </a:lnTo>
                    <a:lnTo>
                      <a:pt x="1020" y="768"/>
                    </a:lnTo>
                    <a:lnTo>
                      <a:pt x="1026" y="756"/>
                    </a:lnTo>
                    <a:lnTo>
                      <a:pt x="1032" y="750"/>
                    </a:lnTo>
                    <a:lnTo>
                      <a:pt x="1032" y="708"/>
                    </a:lnTo>
                    <a:lnTo>
                      <a:pt x="1026" y="660"/>
                    </a:lnTo>
                    <a:lnTo>
                      <a:pt x="1020" y="654"/>
                    </a:lnTo>
                    <a:lnTo>
                      <a:pt x="1020" y="636"/>
                    </a:lnTo>
                    <a:lnTo>
                      <a:pt x="1032" y="630"/>
                    </a:lnTo>
                    <a:lnTo>
                      <a:pt x="1038" y="630"/>
                    </a:lnTo>
                    <a:lnTo>
                      <a:pt x="1038" y="594"/>
                    </a:lnTo>
                    <a:lnTo>
                      <a:pt x="1044" y="594"/>
                    </a:lnTo>
                    <a:lnTo>
                      <a:pt x="1050" y="588"/>
                    </a:lnTo>
                    <a:lnTo>
                      <a:pt x="1056" y="576"/>
                    </a:lnTo>
                    <a:lnTo>
                      <a:pt x="1056" y="534"/>
                    </a:lnTo>
                    <a:lnTo>
                      <a:pt x="1050" y="528"/>
                    </a:lnTo>
                    <a:lnTo>
                      <a:pt x="1050" y="516"/>
                    </a:lnTo>
                    <a:lnTo>
                      <a:pt x="1062" y="516"/>
                    </a:lnTo>
                    <a:lnTo>
                      <a:pt x="1068" y="510"/>
                    </a:lnTo>
                    <a:lnTo>
                      <a:pt x="1068" y="492"/>
                    </a:lnTo>
                    <a:lnTo>
                      <a:pt x="1086" y="492"/>
                    </a:lnTo>
                    <a:lnTo>
                      <a:pt x="1092" y="486"/>
                    </a:lnTo>
                    <a:lnTo>
                      <a:pt x="1092" y="480"/>
                    </a:lnTo>
                    <a:lnTo>
                      <a:pt x="1098" y="474"/>
                    </a:lnTo>
                    <a:lnTo>
                      <a:pt x="1098" y="462"/>
                    </a:lnTo>
                    <a:lnTo>
                      <a:pt x="1110" y="462"/>
                    </a:lnTo>
                    <a:lnTo>
                      <a:pt x="1128" y="456"/>
                    </a:lnTo>
                    <a:lnTo>
                      <a:pt x="1152" y="444"/>
                    </a:lnTo>
                    <a:lnTo>
                      <a:pt x="1164" y="420"/>
                    </a:lnTo>
                    <a:lnTo>
                      <a:pt x="1164" y="408"/>
                    </a:lnTo>
                    <a:lnTo>
                      <a:pt x="1128" y="384"/>
                    </a:lnTo>
                    <a:lnTo>
                      <a:pt x="1128" y="378"/>
                    </a:lnTo>
                    <a:lnTo>
                      <a:pt x="1122" y="372"/>
                    </a:lnTo>
                    <a:lnTo>
                      <a:pt x="1122" y="360"/>
                    </a:lnTo>
                    <a:lnTo>
                      <a:pt x="1116" y="354"/>
                    </a:lnTo>
                    <a:lnTo>
                      <a:pt x="1092" y="354"/>
                    </a:lnTo>
                    <a:lnTo>
                      <a:pt x="1080" y="342"/>
                    </a:lnTo>
                    <a:lnTo>
                      <a:pt x="1080" y="330"/>
                    </a:lnTo>
                    <a:lnTo>
                      <a:pt x="1074" y="312"/>
                    </a:lnTo>
                    <a:lnTo>
                      <a:pt x="1074" y="294"/>
                    </a:lnTo>
                    <a:lnTo>
                      <a:pt x="1068" y="282"/>
                    </a:lnTo>
                    <a:lnTo>
                      <a:pt x="1068" y="264"/>
                    </a:lnTo>
                    <a:lnTo>
                      <a:pt x="1062" y="264"/>
                    </a:lnTo>
                    <a:lnTo>
                      <a:pt x="1062" y="240"/>
                    </a:lnTo>
                    <a:lnTo>
                      <a:pt x="1056" y="222"/>
                    </a:lnTo>
                    <a:lnTo>
                      <a:pt x="1056" y="180"/>
                    </a:lnTo>
                    <a:lnTo>
                      <a:pt x="1050" y="168"/>
                    </a:lnTo>
                    <a:lnTo>
                      <a:pt x="1068" y="162"/>
                    </a:lnTo>
                    <a:lnTo>
                      <a:pt x="1038" y="132"/>
                    </a:lnTo>
                    <a:lnTo>
                      <a:pt x="1038" y="90"/>
                    </a:lnTo>
                    <a:lnTo>
                      <a:pt x="1032" y="78"/>
                    </a:lnTo>
                    <a:lnTo>
                      <a:pt x="1026" y="72"/>
                    </a:lnTo>
                    <a:lnTo>
                      <a:pt x="1014" y="66"/>
                    </a:lnTo>
                    <a:lnTo>
                      <a:pt x="984" y="36"/>
                    </a:lnTo>
                    <a:lnTo>
                      <a:pt x="972" y="36"/>
                    </a:lnTo>
                    <a:lnTo>
                      <a:pt x="954" y="18"/>
                    </a:lnTo>
                    <a:lnTo>
                      <a:pt x="948" y="0"/>
                    </a:lnTo>
                    <a:lnTo>
                      <a:pt x="924" y="24"/>
                    </a:lnTo>
                    <a:lnTo>
                      <a:pt x="894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Sri Lank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119965" y="3473706"/>
                <a:ext cx="55033" cy="95534"/>
              </a:xfrm>
              <a:custGeom>
                <a:avLst/>
                <a:gdLst>
                  <a:gd name="T0" fmla="*/ 2147483647 w 174"/>
                  <a:gd name="T1" fmla="*/ 2147483647 h 306"/>
                  <a:gd name="T2" fmla="*/ 2147483647 w 174"/>
                  <a:gd name="T3" fmla="*/ 0 h 306"/>
                  <a:gd name="T4" fmla="*/ 2147483647 w 174"/>
                  <a:gd name="T5" fmla="*/ 0 h 306"/>
                  <a:gd name="T6" fmla="*/ 2147483647 w 174"/>
                  <a:gd name="T7" fmla="*/ 2147483647 h 306"/>
                  <a:gd name="T8" fmla="*/ 2147483647 w 174"/>
                  <a:gd name="T9" fmla="*/ 2147483647 h 306"/>
                  <a:gd name="T10" fmla="*/ 2147483647 w 174"/>
                  <a:gd name="T11" fmla="*/ 2147483647 h 306"/>
                  <a:gd name="T12" fmla="*/ 2147483647 w 174"/>
                  <a:gd name="T13" fmla="*/ 2147483647 h 306"/>
                  <a:gd name="T14" fmla="*/ 2147483647 w 174"/>
                  <a:gd name="T15" fmla="*/ 2147483647 h 306"/>
                  <a:gd name="T16" fmla="*/ 2147483647 w 174"/>
                  <a:gd name="T17" fmla="*/ 2147483647 h 306"/>
                  <a:gd name="T18" fmla="*/ 2147483647 w 174"/>
                  <a:gd name="T19" fmla="*/ 2147483647 h 306"/>
                  <a:gd name="T20" fmla="*/ 2147483647 w 174"/>
                  <a:gd name="T21" fmla="*/ 2147483647 h 306"/>
                  <a:gd name="T22" fmla="*/ 2147483647 w 174"/>
                  <a:gd name="T23" fmla="*/ 2147483647 h 306"/>
                  <a:gd name="T24" fmla="*/ 2147483647 w 174"/>
                  <a:gd name="T25" fmla="*/ 2147483647 h 306"/>
                  <a:gd name="T26" fmla="*/ 2147483647 w 174"/>
                  <a:gd name="T27" fmla="*/ 2147483647 h 306"/>
                  <a:gd name="T28" fmla="*/ 2147483647 w 174"/>
                  <a:gd name="T29" fmla="*/ 2147483647 h 306"/>
                  <a:gd name="T30" fmla="*/ 2147483647 w 174"/>
                  <a:gd name="T31" fmla="*/ 2147483647 h 306"/>
                  <a:gd name="T32" fmla="*/ 2147483647 w 174"/>
                  <a:gd name="T33" fmla="*/ 2147483647 h 306"/>
                  <a:gd name="T34" fmla="*/ 2147483647 w 174"/>
                  <a:gd name="T35" fmla="*/ 2147483647 h 306"/>
                  <a:gd name="T36" fmla="*/ 2147483647 w 174"/>
                  <a:gd name="T37" fmla="*/ 2147483647 h 306"/>
                  <a:gd name="T38" fmla="*/ 2147483647 w 174"/>
                  <a:gd name="T39" fmla="*/ 2147483647 h 306"/>
                  <a:gd name="T40" fmla="*/ 0 w 174"/>
                  <a:gd name="T41" fmla="*/ 2147483647 h 306"/>
                  <a:gd name="T42" fmla="*/ 0 w 174"/>
                  <a:gd name="T43" fmla="*/ 2147483647 h 306"/>
                  <a:gd name="T44" fmla="*/ 2147483647 w 174"/>
                  <a:gd name="T45" fmla="*/ 2147483647 h 306"/>
                  <a:gd name="T46" fmla="*/ 2147483647 w 174"/>
                  <a:gd name="T47" fmla="*/ 2147483647 h 306"/>
                  <a:gd name="T48" fmla="*/ 2147483647 w 174"/>
                  <a:gd name="T49" fmla="*/ 2147483647 h 306"/>
                  <a:gd name="T50" fmla="*/ 2147483647 w 174"/>
                  <a:gd name="T51" fmla="*/ 2147483647 h 306"/>
                  <a:gd name="T52" fmla="*/ 2147483647 w 174"/>
                  <a:gd name="T53" fmla="*/ 2147483647 h 306"/>
                  <a:gd name="T54" fmla="*/ 0 w 174"/>
                  <a:gd name="T55" fmla="*/ 2147483647 h 306"/>
                  <a:gd name="T56" fmla="*/ 2147483647 w 174"/>
                  <a:gd name="T57" fmla="*/ 2147483647 h 306"/>
                  <a:gd name="T58" fmla="*/ 2147483647 w 174"/>
                  <a:gd name="T59" fmla="*/ 2147483647 h 30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4"/>
                  <a:gd name="T91" fmla="*/ 0 h 306"/>
                  <a:gd name="T92" fmla="*/ 174 w 174"/>
                  <a:gd name="T93" fmla="*/ 306 h 30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4" h="306">
                    <a:moveTo>
                      <a:pt x="24" y="6"/>
                    </a:moveTo>
                    <a:lnTo>
                      <a:pt x="36" y="0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78" y="12"/>
                    </a:lnTo>
                    <a:lnTo>
                      <a:pt x="114" y="66"/>
                    </a:lnTo>
                    <a:lnTo>
                      <a:pt x="132" y="84"/>
                    </a:lnTo>
                    <a:lnTo>
                      <a:pt x="126" y="120"/>
                    </a:lnTo>
                    <a:lnTo>
                      <a:pt x="150" y="114"/>
                    </a:lnTo>
                    <a:lnTo>
                      <a:pt x="156" y="168"/>
                    </a:lnTo>
                    <a:lnTo>
                      <a:pt x="162" y="174"/>
                    </a:lnTo>
                    <a:lnTo>
                      <a:pt x="168" y="198"/>
                    </a:lnTo>
                    <a:lnTo>
                      <a:pt x="174" y="228"/>
                    </a:lnTo>
                    <a:lnTo>
                      <a:pt x="174" y="258"/>
                    </a:lnTo>
                    <a:lnTo>
                      <a:pt x="156" y="276"/>
                    </a:lnTo>
                    <a:lnTo>
                      <a:pt x="120" y="294"/>
                    </a:lnTo>
                    <a:lnTo>
                      <a:pt x="84" y="306"/>
                    </a:lnTo>
                    <a:lnTo>
                      <a:pt x="48" y="306"/>
                    </a:lnTo>
                    <a:lnTo>
                      <a:pt x="24" y="282"/>
                    </a:lnTo>
                    <a:lnTo>
                      <a:pt x="12" y="240"/>
                    </a:lnTo>
                    <a:lnTo>
                      <a:pt x="0" y="192"/>
                    </a:lnTo>
                    <a:lnTo>
                      <a:pt x="0" y="156"/>
                    </a:lnTo>
                    <a:lnTo>
                      <a:pt x="12" y="138"/>
                    </a:lnTo>
                    <a:lnTo>
                      <a:pt x="18" y="132"/>
                    </a:lnTo>
                    <a:lnTo>
                      <a:pt x="24" y="120"/>
                    </a:lnTo>
                    <a:lnTo>
                      <a:pt x="30" y="102"/>
                    </a:lnTo>
                    <a:lnTo>
                      <a:pt x="30" y="78"/>
                    </a:lnTo>
                    <a:lnTo>
                      <a:pt x="0" y="36"/>
                    </a:lnTo>
                    <a:lnTo>
                      <a:pt x="24" y="3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" name="Spain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110615" y="2620027"/>
                <a:ext cx="284125" cy="192292"/>
              </a:xfrm>
              <a:custGeom>
                <a:avLst/>
                <a:gdLst>
                  <a:gd name="T0" fmla="*/ 2147483647 w 876"/>
                  <a:gd name="T1" fmla="*/ 2147483647 h 618"/>
                  <a:gd name="T2" fmla="*/ 2147483647 w 876"/>
                  <a:gd name="T3" fmla="*/ 2147483647 h 618"/>
                  <a:gd name="T4" fmla="*/ 2147483647 w 876"/>
                  <a:gd name="T5" fmla="*/ 2147483647 h 618"/>
                  <a:gd name="T6" fmla="*/ 2147483647 w 876"/>
                  <a:gd name="T7" fmla="*/ 2147483647 h 618"/>
                  <a:gd name="T8" fmla="*/ 2147483647 w 876"/>
                  <a:gd name="T9" fmla="*/ 2147483647 h 618"/>
                  <a:gd name="T10" fmla="*/ 2147483647 w 876"/>
                  <a:gd name="T11" fmla="*/ 2147483647 h 618"/>
                  <a:gd name="T12" fmla="*/ 2147483647 w 876"/>
                  <a:gd name="T13" fmla="*/ 2147483647 h 618"/>
                  <a:gd name="T14" fmla="*/ 2147483647 w 876"/>
                  <a:gd name="T15" fmla="*/ 2147483647 h 618"/>
                  <a:gd name="T16" fmla="*/ 2147483647 w 876"/>
                  <a:gd name="T17" fmla="*/ 2147483647 h 618"/>
                  <a:gd name="T18" fmla="*/ 2147483647 w 876"/>
                  <a:gd name="T19" fmla="*/ 2147483647 h 618"/>
                  <a:gd name="T20" fmla="*/ 2147483647 w 876"/>
                  <a:gd name="T21" fmla="*/ 2147483647 h 618"/>
                  <a:gd name="T22" fmla="*/ 2147483647 w 876"/>
                  <a:gd name="T23" fmla="*/ 2147483647 h 618"/>
                  <a:gd name="T24" fmla="*/ 2147483647 w 876"/>
                  <a:gd name="T25" fmla="*/ 2147483647 h 618"/>
                  <a:gd name="T26" fmla="*/ 2147483647 w 876"/>
                  <a:gd name="T27" fmla="*/ 2147483647 h 618"/>
                  <a:gd name="T28" fmla="*/ 2147483647 w 876"/>
                  <a:gd name="T29" fmla="*/ 2147483647 h 618"/>
                  <a:gd name="T30" fmla="*/ 2147483647 w 876"/>
                  <a:gd name="T31" fmla="*/ 2147483647 h 618"/>
                  <a:gd name="T32" fmla="*/ 2147483647 w 876"/>
                  <a:gd name="T33" fmla="*/ 2147483647 h 618"/>
                  <a:gd name="T34" fmla="*/ 2147483647 w 876"/>
                  <a:gd name="T35" fmla="*/ 2147483647 h 618"/>
                  <a:gd name="T36" fmla="*/ 2147483647 w 876"/>
                  <a:gd name="T37" fmla="*/ 2147483647 h 618"/>
                  <a:gd name="T38" fmla="*/ 2147483647 w 876"/>
                  <a:gd name="T39" fmla="*/ 2147483647 h 618"/>
                  <a:gd name="T40" fmla="*/ 2147483647 w 876"/>
                  <a:gd name="T41" fmla="*/ 0 h 618"/>
                  <a:gd name="T42" fmla="*/ 2147483647 w 876"/>
                  <a:gd name="T43" fmla="*/ 2147483647 h 618"/>
                  <a:gd name="T44" fmla="*/ 0 w 876"/>
                  <a:gd name="T45" fmla="*/ 2147483647 h 618"/>
                  <a:gd name="T46" fmla="*/ 2147483647 w 876"/>
                  <a:gd name="T47" fmla="*/ 2147483647 h 618"/>
                  <a:gd name="T48" fmla="*/ 2147483647 w 876"/>
                  <a:gd name="T49" fmla="*/ 2147483647 h 618"/>
                  <a:gd name="T50" fmla="*/ 2147483647 w 876"/>
                  <a:gd name="T51" fmla="*/ 2147483647 h 618"/>
                  <a:gd name="T52" fmla="*/ 2147483647 w 876"/>
                  <a:gd name="T53" fmla="*/ 2147483647 h 618"/>
                  <a:gd name="T54" fmla="*/ 2147483647 w 876"/>
                  <a:gd name="T55" fmla="*/ 2147483647 h 618"/>
                  <a:gd name="T56" fmla="*/ 2147483647 w 876"/>
                  <a:gd name="T57" fmla="*/ 2147483647 h 618"/>
                  <a:gd name="T58" fmla="*/ 2147483647 w 876"/>
                  <a:gd name="T59" fmla="*/ 2147483647 h 618"/>
                  <a:gd name="T60" fmla="*/ 2147483647 w 876"/>
                  <a:gd name="T61" fmla="*/ 2147483647 h 618"/>
                  <a:gd name="T62" fmla="*/ 2147483647 w 876"/>
                  <a:gd name="T63" fmla="*/ 2147483647 h 618"/>
                  <a:gd name="T64" fmla="*/ 2147483647 w 876"/>
                  <a:gd name="T65" fmla="*/ 2147483647 h 618"/>
                  <a:gd name="T66" fmla="*/ 2147483647 w 876"/>
                  <a:gd name="T67" fmla="*/ 2147483647 h 618"/>
                  <a:gd name="T68" fmla="*/ 2147483647 w 876"/>
                  <a:gd name="T69" fmla="*/ 2147483647 h 618"/>
                  <a:gd name="T70" fmla="*/ 2147483647 w 876"/>
                  <a:gd name="T71" fmla="*/ 2147483647 h 618"/>
                  <a:gd name="T72" fmla="*/ 2147483647 w 876"/>
                  <a:gd name="T73" fmla="*/ 2147483647 h 618"/>
                  <a:gd name="T74" fmla="*/ 2147483647 w 876"/>
                  <a:gd name="T75" fmla="*/ 2147483647 h 618"/>
                  <a:gd name="T76" fmla="*/ 2147483647 w 876"/>
                  <a:gd name="T77" fmla="*/ 2147483647 h 618"/>
                  <a:gd name="T78" fmla="*/ 2147483647 w 876"/>
                  <a:gd name="T79" fmla="*/ 2147483647 h 618"/>
                  <a:gd name="T80" fmla="*/ 2147483647 w 876"/>
                  <a:gd name="T81" fmla="*/ 2147483647 h 618"/>
                  <a:gd name="T82" fmla="*/ 2147483647 w 876"/>
                  <a:gd name="T83" fmla="*/ 2147483647 h 618"/>
                  <a:gd name="T84" fmla="*/ 2147483647 w 876"/>
                  <a:gd name="T85" fmla="*/ 2147483647 h 618"/>
                  <a:gd name="T86" fmla="*/ 2147483647 w 876"/>
                  <a:gd name="T87" fmla="*/ 2147483647 h 618"/>
                  <a:gd name="T88" fmla="*/ 2147483647 w 876"/>
                  <a:gd name="T89" fmla="*/ 2147483647 h 618"/>
                  <a:gd name="T90" fmla="*/ 2147483647 w 876"/>
                  <a:gd name="T91" fmla="*/ 2147483647 h 618"/>
                  <a:gd name="T92" fmla="*/ 2147483647 w 876"/>
                  <a:gd name="T93" fmla="*/ 2147483647 h 618"/>
                  <a:gd name="T94" fmla="*/ 2147483647 w 876"/>
                  <a:gd name="T95" fmla="*/ 2147483647 h 618"/>
                  <a:gd name="T96" fmla="*/ 2147483647 w 876"/>
                  <a:gd name="T97" fmla="*/ 2147483647 h 618"/>
                  <a:gd name="T98" fmla="*/ 2147483647 w 876"/>
                  <a:gd name="T99" fmla="*/ 2147483647 h 618"/>
                  <a:gd name="T100" fmla="*/ 2147483647 w 876"/>
                  <a:gd name="T101" fmla="*/ 2147483647 h 618"/>
                  <a:gd name="T102" fmla="*/ 2147483647 w 876"/>
                  <a:gd name="T103" fmla="*/ 2147483647 h 618"/>
                  <a:gd name="T104" fmla="*/ 2147483647 w 876"/>
                  <a:gd name="T105" fmla="*/ 2147483647 h 618"/>
                  <a:gd name="T106" fmla="*/ 2147483647 w 876"/>
                  <a:gd name="T107" fmla="*/ 2147483647 h 618"/>
                  <a:gd name="T108" fmla="*/ 2147483647 w 876"/>
                  <a:gd name="T109" fmla="*/ 2147483647 h 61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76"/>
                  <a:gd name="T166" fmla="*/ 0 h 618"/>
                  <a:gd name="T167" fmla="*/ 876 w 876"/>
                  <a:gd name="T168" fmla="*/ 618 h 61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76" h="618">
                    <a:moveTo>
                      <a:pt x="804" y="318"/>
                    </a:moveTo>
                    <a:lnTo>
                      <a:pt x="798" y="312"/>
                    </a:lnTo>
                    <a:lnTo>
                      <a:pt x="798" y="306"/>
                    </a:lnTo>
                    <a:lnTo>
                      <a:pt x="786" y="306"/>
                    </a:lnTo>
                    <a:lnTo>
                      <a:pt x="762" y="318"/>
                    </a:lnTo>
                    <a:lnTo>
                      <a:pt x="750" y="330"/>
                    </a:lnTo>
                    <a:lnTo>
                      <a:pt x="750" y="336"/>
                    </a:lnTo>
                    <a:lnTo>
                      <a:pt x="756" y="342"/>
                    </a:lnTo>
                    <a:lnTo>
                      <a:pt x="768" y="342"/>
                    </a:lnTo>
                    <a:lnTo>
                      <a:pt x="774" y="348"/>
                    </a:lnTo>
                    <a:lnTo>
                      <a:pt x="774" y="354"/>
                    </a:lnTo>
                    <a:lnTo>
                      <a:pt x="804" y="354"/>
                    </a:lnTo>
                    <a:lnTo>
                      <a:pt x="816" y="342"/>
                    </a:lnTo>
                    <a:lnTo>
                      <a:pt x="816" y="324"/>
                    </a:lnTo>
                    <a:lnTo>
                      <a:pt x="810" y="318"/>
                    </a:lnTo>
                    <a:lnTo>
                      <a:pt x="804" y="318"/>
                    </a:lnTo>
                    <a:close/>
                    <a:moveTo>
                      <a:pt x="672" y="390"/>
                    </a:moveTo>
                    <a:lnTo>
                      <a:pt x="678" y="396"/>
                    </a:lnTo>
                    <a:lnTo>
                      <a:pt x="684" y="396"/>
                    </a:lnTo>
                    <a:lnTo>
                      <a:pt x="690" y="390"/>
                    </a:lnTo>
                    <a:lnTo>
                      <a:pt x="690" y="372"/>
                    </a:lnTo>
                    <a:lnTo>
                      <a:pt x="684" y="372"/>
                    </a:lnTo>
                    <a:lnTo>
                      <a:pt x="672" y="384"/>
                    </a:lnTo>
                    <a:lnTo>
                      <a:pt x="672" y="390"/>
                    </a:lnTo>
                    <a:close/>
                    <a:moveTo>
                      <a:pt x="840" y="300"/>
                    </a:moveTo>
                    <a:lnTo>
                      <a:pt x="840" y="306"/>
                    </a:lnTo>
                    <a:lnTo>
                      <a:pt x="852" y="318"/>
                    </a:lnTo>
                    <a:lnTo>
                      <a:pt x="870" y="318"/>
                    </a:lnTo>
                    <a:lnTo>
                      <a:pt x="876" y="312"/>
                    </a:lnTo>
                    <a:lnTo>
                      <a:pt x="864" y="300"/>
                    </a:lnTo>
                    <a:lnTo>
                      <a:pt x="852" y="300"/>
                    </a:lnTo>
                    <a:lnTo>
                      <a:pt x="846" y="294"/>
                    </a:lnTo>
                    <a:lnTo>
                      <a:pt x="840" y="300"/>
                    </a:lnTo>
                    <a:close/>
                    <a:moveTo>
                      <a:pt x="804" y="150"/>
                    </a:moveTo>
                    <a:lnTo>
                      <a:pt x="798" y="138"/>
                    </a:lnTo>
                    <a:lnTo>
                      <a:pt x="798" y="132"/>
                    </a:lnTo>
                    <a:lnTo>
                      <a:pt x="810" y="120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92" y="102"/>
                    </a:lnTo>
                    <a:lnTo>
                      <a:pt x="780" y="102"/>
                    </a:lnTo>
                    <a:lnTo>
                      <a:pt x="780" y="108"/>
                    </a:lnTo>
                    <a:lnTo>
                      <a:pt x="774" y="114"/>
                    </a:lnTo>
                    <a:lnTo>
                      <a:pt x="756" y="114"/>
                    </a:lnTo>
                    <a:lnTo>
                      <a:pt x="750" y="108"/>
                    </a:lnTo>
                    <a:lnTo>
                      <a:pt x="726" y="108"/>
                    </a:lnTo>
                    <a:lnTo>
                      <a:pt x="726" y="102"/>
                    </a:lnTo>
                    <a:lnTo>
                      <a:pt x="708" y="102"/>
                    </a:lnTo>
                    <a:lnTo>
                      <a:pt x="696" y="108"/>
                    </a:lnTo>
                    <a:lnTo>
                      <a:pt x="690" y="84"/>
                    </a:lnTo>
                    <a:lnTo>
                      <a:pt x="672" y="84"/>
                    </a:lnTo>
                    <a:lnTo>
                      <a:pt x="672" y="78"/>
                    </a:lnTo>
                    <a:lnTo>
                      <a:pt x="666" y="72"/>
                    </a:lnTo>
                    <a:lnTo>
                      <a:pt x="648" y="72"/>
                    </a:lnTo>
                    <a:lnTo>
                      <a:pt x="642" y="78"/>
                    </a:lnTo>
                    <a:lnTo>
                      <a:pt x="642" y="90"/>
                    </a:lnTo>
                    <a:lnTo>
                      <a:pt x="624" y="96"/>
                    </a:lnTo>
                    <a:lnTo>
                      <a:pt x="624" y="84"/>
                    </a:lnTo>
                    <a:lnTo>
                      <a:pt x="594" y="84"/>
                    </a:lnTo>
                    <a:lnTo>
                      <a:pt x="582" y="72"/>
                    </a:lnTo>
                    <a:lnTo>
                      <a:pt x="570" y="72"/>
                    </a:lnTo>
                    <a:lnTo>
                      <a:pt x="564" y="78"/>
                    </a:lnTo>
                    <a:lnTo>
                      <a:pt x="546" y="60"/>
                    </a:lnTo>
                    <a:lnTo>
                      <a:pt x="510" y="60"/>
                    </a:lnTo>
                    <a:lnTo>
                      <a:pt x="516" y="54"/>
                    </a:lnTo>
                    <a:lnTo>
                      <a:pt x="516" y="48"/>
                    </a:lnTo>
                    <a:lnTo>
                      <a:pt x="504" y="36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36"/>
                    </a:lnTo>
                    <a:lnTo>
                      <a:pt x="450" y="36"/>
                    </a:lnTo>
                    <a:lnTo>
                      <a:pt x="390" y="24"/>
                    </a:lnTo>
                    <a:lnTo>
                      <a:pt x="378" y="24"/>
                    </a:lnTo>
                    <a:lnTo>
                      <a:pt x="348" y="36"/>
                    </a:lnTo>
                    <a:lnTo>
                      <a:pt x="294" y="30"/>
                    </a:lnTo>
                    <a:lnTo>
                      <a:pt x="258" y="12"/>
                    </a:lnTo>
                    <a:lnTo>
                      <a:pt x="234" y="12"/>
                    </a:lnTo>
                    <a:lnTo>
                      <a:pt x="216" y="18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6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24" y="96"/>
                    </a:lnTo>
                    <a:lnTo>
                      <a:pt x="30" y="102"/>
                    </a:lnTo>
                    <a:lnTo>
                      <a:pt x="18" y="138"/>
                    </a:lnTo>
                    <a:lnTo>
                      <a:pt x="24" y="144"/>
                    </a:lnTo>
                    <a:lnTo>
                      <a:pt x="24" y="150"/>
                    </a:lnTo>
                    <a:lnTo>
                      <a:pt x="30" y="144"/>
                    </a:lnTo>
                    <a:lnTo>
                      <a:pt x="54" y="132"/>
                    </a:lnTo>
                    <a:lnTo>
                      <a:pt x="78" y="132"/>
                    </a:lnTo>
                    <a:lnTo>
                      <a:pt x="78" y="138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72" y="156"/>
                    </a:lnTo>
                    <a:lnTo>
                      <a:pt x="78" y="15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14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74" y="144"/>
                    </a:lnTo>
                    <a:lnTo>
                      <a:pt x="174" y="162"/>
                    </a:lnTo>
                    <a:lnTo>
                      <a:pt x="180" y="162"/>
                    </a:lnTo>
                    <a:lnTo>
                      <a:pt x="192" y="168"/>
                    </a:lnTo>
                    <a:lnTo>
                      <a:pt x="192" y="174"/>
                    </a:lnTo>
                    <a:lnTo>
                      <a:pt x="168" y="198"/>
                    </a:lnTo>
                    <a:lnTo>
                      <a:pt x="144" y="210"/>
                    </a:lnTo>
                    <a:lnTo>
                      <a:pt x="138" y="216"/>
                    </a:lnTo>
                    <a:lnTo>
                      <a:pt x="138" y="222"/>
                    </a:lnTo>
                    <a:lnTo>
                      <a:pt x="144" y="222"/>
                    </a:lnTo>
                    <a:lnTo>
                      <a:pt x="150" y="228"/>
                    </a:lnTo>
                    <a:lnTo>
                      <a:pt x="150" y="240"/>
                    </a:lnTo>
                    <a:lnTo>
                      <a:pt x="144" y="258"/>
                    </a:lnTo>
                    <a:lnTo>
                      <a:pt x="144" y="276"/>
                    </a:lnTo>
                    <a:lnTo>
                      <a:pt x="138" y="276"/>
                    </a:lnTo>
                    <a:lnTo>
                      <a:pt x="132" y="282"/>
                    </a:lnTo>
                    <a:lnTo>
                      <a:pt x="132" y="294"/>
                    </a:lnTo>
                    <a:lnTo>
                      <a:pt x="138" y="300"/>
                    </a:lnTo>
                    <a:lnTo>
                      <a:pt x="138" y="312"/>
                    </a:lnTo>
                    <a:lnTo>
                      <a:pt x="126" y="324"/>
                    </a:lnTo>
                    <a:lnTo>
                      <a:pt x="90" y="324"/>
                    </a:lnTo>
                    <a:lnTo>
                      <a:pt x="114" y="348"/>
                    </a:lnTo>
                    <a:lnTo>
                      <a:pt x="114" y="360"/>
                    </a:lnTo>
                    <a:lnTo>
                      <a:pt x="120" y="366"/>
                    </a:lnTo>
                    <a:lnTo>
                      <a:pt x="132" y="372"/>
                    </a:lnTo>
                    <a:lnTo>
                      <a:pt x="132" y="378"/>
                    </a:lnTo>
                    <a:lnTo>
                      <a:pt x="120" y="390"/>
                    </a:lnTo>
                    <a:lnTo>
                      <a:pt x="108" y="396"/>
                    </a:lnTo>
                    <a:lnTo>
                      <a:pt x="96" y="408"/>
                    </a:lnTo>
                    <a:lnTo>
                      <a:pt x="96" y="414"/>
                    </a:lnTo>
                    <a:lnTo>
                      <a:pt x="102" y="420"/>
                    </a:lnTo>
                    <a:lnTo>
                      <a:pt x="102" y="426"/>
                    </a:lnTo>
                    <a:lnTo>
                      <a:pt x="108" y="438"/>
                    </a:lnTo>
                    <a:lnTo>
                      <a:pt x="114" y="444"/>
                    </a:lnTo>
                    <a:lnTo>
                      <a:pt x="126" y="444"/>
                    </a:lnTo>
                    <a:lnTo>
                      <a:pt x="126" y="450"/>
                    </a:lnTo>
                    <a:lnTo>
                      <a:pt x="114" y="462"/>
                    </a:lnTo>
                    <a:lnTo>
                      <a:pt x="102" y="462"/>
                    </a:lnTo>
                    <a:lnTo>
                      <a:pt x="96" y="474"/>
                    </a:lnTo>
                    <a:lnTo>
                      <a:pt x="90" y="480"/>
                    </a:lnTo>
                    <a:lnTo>
                      <a:pt x="90" y="528"/>
                    </a:lnTo>
                    <a:lnTo>
                      <a:pt x="120" y="528"/>
                    </a:lnTo>
                    <a:lnTo>
                      <a:pt x="144" y="546"/>
                    </a:lnTo>
                    <a:lnTo>
                      <a:pt x="162" y="546"/>
                    </a:lnTo>
                    <a:lnTo>
                      <a:pt x="156" y="576"/>
                    </a:lnTo>
                    <a:lnTo>
                      <a:pt x="162" y="576"/>
                    </a:lnTo>
                    <a:lnTo>
                      <a:pt x="162" y="594"/>
                    </a:lnTo>
                    <a:lnTo>
                      <a:pt x="168" y="606"/>
                    </a:lnTo>
                    <a:lnTo>
                      <a:pt x="174" y="612"/>
                    </a:lnTo>
                    <a:lnTo>
                      <a:pt x="192" y="612"/>
                    </a:lnTo>
                    <a:lnTo>
                      <a:pt x="198" y="618"/>
                    </a:lnTo>
                    <a:lnTo>
                      <a:pt x="204" y="618"/>
                    </a:lnTo>
                    <a:lnTo>
                      <a:pt x="210" y="612"/>
                    </a:lnTo>
                    <a:lnTo>
                      <a:pt x="222" y="606"/>
                    </a:lnTo>
                    <a:lnTo>
                      <a:pt x="240" y="588"/>
                    </a:lnTo>
                    <a:lnTo>
                      <a:pt x="252" y="582"/>
                    </a:lnTo>
                    <a:lnTo>
                      <a:pt x="264" y="582"/>
                    </a:lnTo>
                    <a:lnTo>
                      <a:pt x="294" y="564"/>
                    </a:lnTo>
                    <a:lnTo>
                      <a:pt x="360" y="564"/>
                    </a:lnTo>
                    <a:lnTo>
                      <a:pt x="366" y="558"/>
                    </a:lnTo>
                    <a:lnTo>
                      <a:pt x="378" y="558"/>
                    </a:lnTo>
                    <a:lnTo>
                      <a:pt x="390" y="570"/>
                    </a:lnTo>
                    <a:lnTo>
                      <a:pt x="396" y="570"/>
                    </a:lnTo>
                    <a:lnTo>
                      <a:pt x="408" y="564"/>
                    </a:lnTo>
                    <a:lnTo>
                      <a:pt x="420" y="564"/>
                    </a:lnTo>
                    <a:lnTo>
                      <a:pt x="426" y="558"/>
                    </a:lnTo>
                    <a:lnTo>
                      <a:pt x="432" y="558"/>
                    </a:lnTo>
                    <a:lnTo>
                      <a:pt x="432" y="570"/>
                    </a:lnTo>
                    <a:lnTo>
                      <a:pt x="438" y="570"/>
                    </a:lnTo>
                    <a:lnTo>
                      <a:pt x="450" y="558"/>
                    </a:lnTo>
                    <a:lnTo>
                      <a:pt x="462" y="534"/>
                    </a:lnTo>
                    <a:lnTo>
                      <a:pt x="462" y="522"/>
                    </a:lnTo>
                    <a:lnTo>
                      <a:pt x="498" y="492"/>
                    </a:lnTo>
                    <a:lnTo>
                      <a:pt x="528" y="492"/>
                    </a:lnTo>
                    <a:lnTo>
                      <a:pt x="534" y="474"/>
                    </a:lnTo>
                    <a:lnTo>
                      <a:pt x="534" y="468"/>
                    </a:lnTo>
                    <a:lnTo>
                      <a:pt x="540" y="462"/>
                    </a:lnTo>
                    <a:lnTo>
                      <a:pt x="540" y="450"/>
                    </a:lnTo>
                    <a:lnTo>
                      <a:pt x="546" y="444"/>
                    </a:lnTo>
                    <a:lnTo>
                      <a:pt x="552" y="432"/>
                    </a:lnTo>
                    <a:lnTo>
                      <a:pt x="552" y="426"/>
                    </a:lnTo>
                    <a:lnTo>
                      <a:pt x="570" y="426"/>
                    </a:lnTo>
                    <a:lnTo>
                      <a:pt x="594" y="414"/>
                    </a:lnTo>
                    <a:lnTo>
                      <a:pt x="600" y="408"/>
                    </a:lnTo>
                    <a:lnTo>
                      <a:pt x="594" y="396"/>
                    </a:lnTo>
                    <a:lnTo>
                      <a:pt x="588" y="390"/>
                    </a:lnTo>
                    <a:lnTo>
                      <a:pt x="582" y="378"/>
                    </a:lnTo>
                    <a:lnTo>
                      <a:pt x="576" y="372"/>
                    </a:lnTo>
                    <a:lnTo>
                      <a:pt x="570" y="372"/>
                    </a:lnTo>
                    <a:lnTo>
                      <a:pt x="570" y="336"/>
                    </a:lnTo>
                    <a:lnTo>
                      <a:pt x="582" y="312"/>
                    </a:lnTo>
                    <a:lnTo>
                      <a:pt x="594" y="306"/>
                    </a:lnTo>
                    <a:lnTo>
                      <a:pt x="600" y="294"/>
                    </a:lnTo>
                    <a:lnTo>
                      <a:pt x="612" y="282"/>
                    </a:lnTo>
                    <a:lnTo>
                      <a:pt x="618" y="270"/>
                    </a:lnTo>
                    <a:lnTo>
                      <a:pt x="630" y="258"/>
                    </a:lnTo>
                    <a:lnTo>
                      <a:pt x="642" y="258"/>
                    </a:lnTo>
                    <a:lnTo>
                      <a:pt x="654" y="246"/>
                    </a:lnTo>
                    <a:lnTo>
                      <a:pt x="654" y="240"/>
                    </a:lnTo>
                    <a:lnTo>
                      <a:pt x="648" y="240"/>
                    </a:lnTo>
                    <a:lnTo>
                      <a:pt x="648" y="228"/>
                    </a:lnTo>
                    <a:lnTo>
                      <a:pt x="654" y="222"/>
                    </a:lnTo>
                    <a:lnTo>
                      <a:pt x="726" y="198"/>
                    </a:lnTo>
                    <a:lnTo>
                      <a:pt x="750" y="186"/>
                    </a:lnTo>
                    <a:lnTo>
                      <a:pt x="756" y="174"/>
                    </a:lnTo>
                    <a:lnTo>
                      <a:pt x="768" y="168"/>
                    </a:lnTo>
                    <a:lnTo>
                      <a:pt x="774" y="168"/>
                    </a:lnTo>
                    <a:lnTo>
                      <a:pt x="786" y="156"/>
                    </a:lnTo>
                    <a:lnTo>
                      <a:pt x="798" y="156"/>
                    </a:lnTo>
                    <a:lnTo>
                      <a:pt x="804" y="15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Somal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231755" y="3413691"/>
                <a:ext cx="231651" cy="342941"/>
              </a:xfrm>
              <a:custGeom>
                <a:avLst/>
                <a:gdLst>
                  <a:gd name="T0" fmla="*/ 2147483647 w 714"/>
                  <a:gd name="T1" fmla="*/ 2147483647 h 1104"/>
                  <a:gd name="T2" fmla="*/ 2147483647 w 714"/>
                  <a:gd name="T3" fmla="*/ 2147483647 h 1104"/>
                  <a:gd name="T4" fmla="*/ 2147483647 w 714"/>
                  <a:gd name="T5" fmla="*/ 2147483647 h 1104"/>
                  <a:gd name="T6" fmla="*/ 2147483647 w 714"/>
                  <a:gd name="T7" fmla="*/ 2147483647 h 1104"/>
                  <a:gd name="T8" fmla="*/ 2147483647 w 714"/>
                  <a:gd name="T9" fmla="*/ 2147483647 h 1104"/>
                  <a:gd name="T10" fmla="*/ 2147483647 w 714"/>
                  <a:gd name="T11" fmla="*/ 2147483647 h 1104"/>
                  <a:gd name="T12" fmla="*/ 2147483647 w 714"/>
                  <a:gd name="T13" fmla="*/ 2147483647 h 1104"/>
                  <a:gd name="T14" fmla="*/ 2147483647 w 714"/>
                  <a:gd name="T15" fmla="*/ 2147483647 h 1104"/>
                  <a:gd name="T16" fmla="*/ 2147483647 w 714"/>
                  <a:gd name="T17" fmla="*/ 2147483647 h 1104"/>
                  <a:gd name="T18" fmla="*/ 2147483647 w 714"/>
                  <a:gd name="T19" fmla="*/ 2147483647 h 1104"/>
                  <a:gd name="T20" fmla="*/ 2147483647 w 714"/>
                  <a:gd name="T21" fmla="*/ 2147483647 h 1104"/>
                  <a:gd name="T22" fmla="*/ 2147483647 w 714"/>
                  <a:gd name="T23" fmla="*/ 2147483647 h 1104"/>
                  <a:gd name="T24" fmla="*/ 0 w 714"/>
                  <a:gd name="T25" fmla="*/ 2147483647 h 1104"/>
                  <a:gd name="T26" fmla="*/ 2147483647 w 714"/>
                  <a:gd name="T27" fmla="*/ 2147483647 h 1104"/>
                  <a:gd name="T28" fmla="*/ 2147483647 w 714"/>
                  <a:gd name="T29" fmla="*/ 2147483647 h 1104"/>
                  <a:gd name="T30" fmla="*/ 2147483647 w 714"/>
                  <a:gd name="T31" fmla="*/ 2147483647 h 1104"/>
                  <a:gd name="T32" fmla="*/ 2147483647 w 714"/>
                  <a:gd name="T33" fmla="*/ 2147483647 h 1104"/>
                  <a:gd name="T34" fmla="*/ 2147483647 w 714"/>
                  <a:gd name="T35" fmla="*/ 2147483647 h 1104"/>
                  <a:gd name="T36" fmla="*/ 2147483647 w 714"/>
                  <a:gd name="T37" fmla="*/ 2147483647 h 1104"/>
                  <a:gd name="T38" fmla="*/ 2147483647 w 714"/>
                  <a:gd name="T39" fmla="*/ 2147483647 h 1104"/>
                  <a:gd name="T40" fmla="*/ 2147483647 w 714"/>
                  <a:gd name="T41" fmla="*/ 2147483647 h 1104"/>
                  <a:gd name="T42" fmla="*/ 2147483647 w 714"/>
                  <a:gd name="T43" fmla="*/ 2147483647 h 1104"/>
                  <a:gd name="T44" fmla="*/ 2147483647 w 714"/>
                  <a:gd name="T45" fmla="*/ 2147483647 h 1104"/>
                  <a:gd name="T46" fmla="*/ 2147483647 w 714"/>
                  <a:gd name="T47" fmla="*/ 2147483647 h 1104"/>
                  <a:gd name="T48" fmla="*/ 2147483647 w 714"/>
                  <a:gd name="T49" fmla="*/ 2147483647 h 1104"/>
                  <a:gd name="T50" fmla="*/ 2147483647 w 714"/>
                  <a:gd name="T51" fmla="*/ 2147483647 h 1104"/>
                  <a:gd name="T52" fmla="*/ 2147483647 w 714"/>
                  <a:gd name="T53" fmla="*/ 2147483647 h 1104"/>
                  <a:gd name="T54" fmla="*/ 2147483647 w 714"/>
                  <a:gd name="T55" fmla="*/ 2147483647 h 1104"/>
                  <a:gd name="T56" fmla="*/ 2147483647 w 714"/>
                  <a:gd name="T57" fmla="*/ 2147483647 h 1104"/>
                  <a:gd name="T58" fmla="*/ 2147483647 w 714"/>
                  <a:gd name="T59" fmla="*/ 2147483647 h 1104"/>
                  <a:gd name="T60" fmla="*/ 2147483647 w 714"/>
                  <a:gd name="T61" fmla="*/ 2147483647 h 1104"/>
                  <a:gd name="T62" fmla="*/ 2147483647 w 714"/>
                  <a:gd name="T63" fmla="*/ 2147483647 h 1104"/>
                  <a:gd name="T64" fmla="*/ 2147483647 w 714"/>
                  <a:gd name="T65" fmla="*/ 2147483647 h 1104"/>
                  <a:gd name="T66" fmla="*/ 2147483647 w 714"/>
                  <a:gd name="T67" fmla="*/ 2147483647 h 1104"/>
                  <a:gd name="T68" fmla="*/ 2147483647 w 714"/>
                  <a:gd name="T69" fmla="*/ 2147483647 h 1104"/>
                  <a:gd name="T70" fmla="*/ 2147483647 w 714"/>
                  <a:gd name="T71" fmla="*/ 2147483647 h 1104"/>
                  <a:gd name="T72" fmla="*/ 2147483647 w 714"/>
                  <a:gd name="T73" fmla="*/ 2147483647 h 1104"/>
                  <a:gd name="T74" fmla="*/ 2147483647 w 714"/>
                  <a:gd name="T75" fmla="*/ 2147483647 h 1104"/>
                  <a:gd name="T76" fmla="*/ 2147483647 w 714"/>
                  <a:gd name="T77" fmla="*/ 2147483647 h 1104"/>
                  <a:gd name="T78" fmla="*/ 2147483647 w 714"/>
                  <a:gd name="T79" fmla="*/ 2147483647 h 1104"/>
                  <a:gd name="T80" fmla="*/ 2147483647 w 714"/>
                  <a:gd name="T81" fmla="*/ 2147483647 h 1104"/>
                  <a:gd name="T82" fmla="*/ 2147483647 w 714"/>
                  <a:gd name="T83" fmla="*/ 2147483647 h 1104"/>
                  <a:gd name="T84" fmla="*/ 2147483647 w 714"/>
                  <a:gd name="T85" fmla="*/ 2147483647 h 1104"/>
                  <a:gd name="T86" fmla="*/ 2147483647 w 714"/>
                  <a:gd name="T87" fmla="*/ 2147483647 h 110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4"/>
                  <a:gd name="T133" fmla="*/ 0 h 1104"/>
                  <a:gd name="T134" fmla="*/ 714 w 714"/>
                  <a:gd name="T135" fmla="*/ 1104 h 110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4" h="1104">
                    <a:moveTo>
                      <a:pt x="108" y="114"/>
                    </a:moveTo>
                    <a:lnTo>
                      <a:pt x="120" y="126"/>
                    </a:lnTo>
                    <a:lnTo>
                      <a:pt x="120" y="138"/>
                    </a:lnTo>
                    <a:lnTo>
                      <a:pt x="126" y="150"/>
                    </a:lnTo>
                    <a:lnTo>
                      <a:pt x="132" y="156"/>
                    </a:lnTo>
                    <a:lnTo>
                      <a:pt x="138" y="168"/>
                    </a:lnTo>
                    <a:lnTo>
                      <a:pt x="144" y="174"/>
                    </a:lnTo>
                    <a:lnTo>
                      <a:pt x="156" y="198"/>
                    </a:lnTo>
                    <a:lnTo>
                      <a:pt x="162" y="204"/>
                    </a:lnTo>
                    <a:lnTo>
                      <a:pt x="162" y="210"/>
                    </a:lnTo>
                    <a:lnTo>
                      <a:pt x="186" y="210"/>
                    </a:lnTo>
                    <a:lnTo>
                      <a:pt x="192" y="222"/>
                    </a:lnTo>
                    <a:lnTo>
                      <a:pt x="198" y="228"/>
                    </a:lnTo>
                    <a:lnTo>
                      <a:pt x="204" y="240"/>
                    </a:lnTo>
                    <a:lnTo>
                      <a:pt x="240" y="258"/>
                    </a:lnTo>
                    <a:lnTo>
                      <a:pt x="312" y="282"/>
                    </a:lnTo>
                    <a:lnTo>
                      <a:pt x="336" y="288"/>
                    </a:lnTo>
                    <a:lnTo>
                      <a:pt x="348" y="294"/>
                    </a:lnTo>
                    <a:lnTo>
                      <a:pt x="366" y="300"/>
                    </a:lnTo>
                    <a:lnTo>
                      <a:pt x="378" y="312"/>
                    </a:lnTo>
                    <a:lnTo>
                      <a:pt x="414" y="330"/>
                    </a:lnTo>
                    <a:lnTo>
                      <a:pt x="486" y="324"/>
                    </a:lnTo>
                    <a:lnTo>
                      <a:pt x="276" y="570"/>
                    </a:lnTo>
                    <a:lnTo>
                      <a:pt x="192" y="570"/>
                    </a:lnTo>
                    <a:lnTo>
                      <a:pt x="186" y="576"/>
                    </a:lnTo>
                    <a:lnTo>
                      <a:pt x="174" y="576"/>
                    </a:lnTo>
                    <a:lnTo>
                      <a:pt x="162" y="582"/>
                    </a:lnTo>
                    <a:lnTo>
                      <a:pt x="156" y="588"/>
                    </a:lnTo>
                    <a:lnTo>
                      <a:pt x="144" y="594"/>
                    </a:lnTo>
                    <a:lnTo>
                      <a:pt x="144" y="606"/>
                    </a:lnTo>
                    <a:lnTo>
                      <a:pt x="126" y="624"/>
                    </a:lnTo>
                    <a:lnTo>
                      <a:pt x="102" y="624"/>
                    </a:lnTo>
                    <a:lnTo>
                      <a:pt x="90" y="630"/>
                    </a:lnTo>
                    <a:lnTo>
                      <a:pt x="78" y="630"/>
                    </a:lnTo>
                    <a:lnTo>
                      <a:pt x="66" y="642"/>
                    </a:lnTo>
                    <a:lnTo>
                      <a:pt x="66" y="654"/>
                    </a:lnTo>
                    <a:lnTo>
                      <a:pt x="60" y="660"/>
                    </a:lnTo>
                    <a:lnTo>
                      <a:pt x="42" y="696"/>
                    </a:lnTo>
                    <a:lnTo>
                      <a:pt x="0" y="738"/>
                    </a:lnTo>
                    <a:lnTo>
                      <a:pt x="0" y="1038"/>
                    </a:lnTo>
                    <a:lnTo>
                      <a:pt x="42" y="1104"/>
                    </a:lnTo>
                    <a:lnTo>
                      <a:pt x="48" y="1086"/>
                    </a:lnTo>
                    <a:lnTo>
                      <a:pt x="84" y="1032"/>
                    </a:lnTo>
                    <a:lnTo>
                      <a:pt x="96" y="1008"/>
                    </a:lnTo>
                    <a:lnTo>
                      <a:pt x="114" y="996"/>
                    </a:lnTo>
                    <a:lnTo>
                      <a:pt x="144" y="966"/>
                    </a:lnTo>
                    <a:lnTo>
                      <a:pt x="150" y="954"/>
                    </a:lnTo>
                    <a:lnTo>
                      <a:pt x="162" y="936"/>
                    </a:lnTo>
                    <a:lnTo>
                      <a:pt x="192" y="906"/>
                    </a:lnTo>
                    <a:lnTo>
                      <a:pt x="216" y="876"/>
                    </a:lnTo>
                    <a:lnTo>
                      <a:pt x="246" y="846"/>
                    </a:lnTo>
                    <a:lnTo>
                      <a:pt x="264" y="840"/>
                    </a:lnTo>
                    <a:lnTo>
                      <a:pt x="276" y="828"/>
                    </a:lnTo>
                    <a:lnTo>
                      <a:pt x="294" y="816"/>
                    </a:lnTo>
                    <a:lnTo>
                      <a:pt x="318" y="804"/>
                    </a:lnTo>
                    <a:lnTo>
                      <a:pt x="336" y="786"/>
                    </a:lnTo>
                    <a:lnTo>
                      <a:pt x="372" y="756"/>
                    </a:lnTo>
                    <a:lnTo>
                      <a:pt x="420" y="708"/>
                    </a:lnTo>
                    <a:lnTo>
                      <a:pt x="438" y="684"/>
                    </a:lnTo>
                    <a:lnTo>
                      <a:pt x="462" y="654"/>
                    </a:lnTo>
                    <a:lnTo>
                      <a:pt x="492" y="618"/>
                    </a:lnTo>
                    <a:lnTo>
                      <a:pt x="516" y="570"/>
                    </a:lnTo>
                    <a:lnTo>
                      <a:pt x="528" y="540"/>
                    </a:lnTo>
                    <a:lnTo>
                      <a:pt x="546" y="516"/>
                    </a:lnTo>
                    <a:lnTo>
                      <a:pt x="558" y="498"/>
                    </a:lnTo>
                    <a:lnTo>
                      <a:pt x="564" y="492"/>
                    </a:lnTo>
                    <a:lnTo>
                      <a:pt x="570" y="480"/>
                    </a:lnTo>
                    <a:lnTo>
                      <a:pt x="576" y="474"/>
                    </a:lnTo>
                    <a:lnTo>
                      <a:pt x="576" y="450"/>
                    </a:lnTo>
                    <a:lnTo>
                      <a:pt x="582" y="432"/>
                    </a:lnTo>
                    <a:lnTo>
                      <a:pt x="588" y="420"/>
                    </a:lnTo>
                    <a:lnTo>
                      <a:pt x="588" y="402"/>
                    </a:lnTo>
                    <a:lnTo>
                      <a:pt x="594" y="390"/>
                    </a:lnTo>
                    <a:lnTo>
                      <a:pt x="606" y="378"/>
                    </a:lnTo>
                    <a:lnTo>
                      <a:pt x="612" y="366"/>
                    </a:lnTo>
                    <a:lnTo>
                      <a:pt x="624" y="354"/>
                    </a:lnTo>
                    <a:lnTo>
                      <a:pt x="624" y="324"/>
                    </a:lnTo>
                    <a:lnTo>
                      <a:pt x="636" y="318"/>
                    </a:lnTo>
                    <a:lnTo>
                      <a:pt x="642" y="306"/>
                    </a:lnTo>
                    <a:lnTo>
                      <a:pt x="660" y="252"/>
                    </a:lnTo>
                    <a:lnTo>
                      <a:pt x="672" y="252"/>
                    </a:lnTo>
                    <a:lnTo>
                      <a:pt x="672" y="246"/>
                    </a:lnTo>
                    <a:lnTo>
                      <a:pt x="684" y="234"/>
                    </a:lnTo>
                    <a:lnTo>
                      <a:pt x="684" y="138"/>
                    </a:lnTo>
                    <a:lnTo>
                      <a:pt x="708" y="126"/>
                    </a:lnTo>
                    <a:lnTo>
                      <a:pt x="702" y="54"/>
                    </a:lnTo>
                    <a:lnTo>
                      <a:pt x="708" y="42"/>
                    </a:lnTo>
                    <a:lnTo>
                      <a:pt x="708" y="36"/>
                    </a:lnTo>
                    <a:lnTo>
                      <a:pt x="714" y="24"/>
                    </a:lnTo>
                    <a:lnTo>
                      <a:pt x="714" y="12"/>
                    </a:lnTo>
                    <a:lnTo>
                      <a:pt x="690" y="0"/>
                    </a:lnTo>
                    <a:lnTo>
                      <a:pt x="672" y="0"/>
                    </a:lnTo>
                    <a:lnTo>
                      <a:pt x="666" y="12"/>
                    </a:lnTo>
                    <a:lnTo>
                      <a:pt x="654" y="18"/>
                    </a:lnTo>
                    <a:lnTo>
                      <a:pt x="648" y="30"/>
                    </a:lnTo>
                    <a:lnTo>
                      <a:pt x="624" y="42"/>
                    </a:lnTo>
                    <a:lnTo>
                      <a:pt x="612" y="42"/>
                    </a:lnTo>
                    <a:lnTo>
                      <a:pt x="594" y="48"/>
                    </a:lnTo>
                    <a:lnTo>
                      <a:pt x="582" y="54"/>
                    </a:lnTo>
                    <a:lnTo>
                      <a:pt x="564" y="54"/>
                    </a:lnTo>
                    <a:lnTo>
                      <a:pt x="546" y="48"/>
                    </a:lnTo>
                    <a:lnTo>
                      <a:pt x="534" y="42"/>
                    </a:lnTo>
                    <a:lnTo>
                      <a:pt x="516" y="48"/>
                    </a:lnTo>
                    <a:lnTo>
                      <a:pt x="510" y="54"/>
                    </a:lnTo>
                    <a:lnTo>
                      <a:pt x="498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74" y="78"/>
                    </a:lnTo>
                    <a:lnTo>
                      <a:pt x="462" y="72"/>
                    </a:lnTo>
                    <a:lnTo>
                      <a:pt x="456" y="60"/>
                    </a:lnTo>
                    <a:lnTo>
                      <a:pt x="444" y="60"/>
                    </a:lnTo>
                    <a:lnTo>
                      <a:pt x="438" y="66"/>
                    </a:lnTo>
                    <a:lnTo>
                      <a:pt x="426" y="72"/>
                    </a:lnTo>
                    <a:lnTo>
                      <a:pt x="396" y="102"/>
                    </a:lnTo>
                    <a:lnTo>
                      <a:pt x="384" y="108"/>
                    </a:lnTo>
                    <a:lnTo>
                      <a:pt x="372" y="108"/>
                    </a:lnTo>
                    <a:lnTo>
                      <a:pt x="360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0" y="90"/>
                    </a:lnTo>
                    <a:lnTo>
                      <a:pt x="306" y="102"/>
                    </a:lnTo>
                    <a:lnTo>
                      <a:pt x="294" y="114"/>
                    </a:lnTo>
                    <a:lnTo>
                      <a:pt x="270" y="126"/>
                    </a:lnTo>
                    <a:lnTo>
                      <a:pt x="210" y="126"/>
                    </a:lnTo>
                    <a:lnTo>
                      <a:pt x="192" y="108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8" y="66"/>
                    </a:lnTo>
                    <a:lnTo>
                      <a:pt x="156" y="54"/>
                    </a:lnTo>
                    <a:lnTo>
                      <a:pt x="150" y="54"/>
                    </a:lnTo>
                    <a:lnTo>
                      <a:pt x="126" y="78"/>
                    </a:lnTo>
                    <a:lnTo>
                      <a:pt x="108" y="11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Solomon Islands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7895104" y="3881560"/>
                <a:ext cx="120305" cy="109006"/>
              </a:xfrm>
              <a:custGeom>
                <a:avLst/>
                <a:gdLst>
                  <a:gd name="T0" fmla="*/ 2147483647 w 372"/>
                  <a:gd name="T1" fmla="*/ 0 h 348"/>
                  <a:gd name="T2" fmla="*/ 2147483647 w 372"/>
                  <a:gd name="T3" fmla="*/ 2147483647 h 348"/>
                  <a:gd name="T4" fmla="*/ 0 w 372"/>
                  <a:gd name="T5" fmla="*/ 2147483647 h 348"/>
                  <a:gd name="T6" fmla="*/ 2147483647 w 372"/>
                  <a:gd name="T7" fmla="*/ 2147483647 h 348"/>
                  <a:gd name="T8" fmla="*/ 0 w 372"/>
                  <a:gd name="T9" fmla="*/ 2147483647 h 348"/>
                  <a:gd name="T10" fmla="*/ 2147483647 w 372"/>
                  <a:gd name="T11" fmla="*/ 2147483647 h 348"/>
                  <a:gd name="T12" fmla="*/ 2147483647 w 372"/>
                  <a:gd name="T13" fmla="*/ 2147483647 h 348"/>
                  <a:gd name="T14" fmla="*/ 2147483647 w 372"/>
                  <a:gd name="T15" fmla="*/ 2147483647 h 348"/>
                  <a:gd name="T16" fmla="*/ 2147483647 w 372"/>
                  <a:gd name="T17" fmla="*/ 2147483647 h 348"/>
                  <a:gd name="T18" fmla="*/ 2147483647 w 372"/>
                  <a:gd name="T19" fmla="*/ 2147483647 h 348"/>
                  <a:gd name="T20" fmla="*/ 2147483647 w 372"/>
                  <a:gd name="T21" fmla="*/ 2147483647 h 348"/>
                  <a:gd name="T22" fmla="*/ 2147483647 w 372"/>
                  <a:gd name="T23" fmla="*/ 2147483647 h 348"/>
                  <a:gd name="T24" fmla="*/ 2147483647 w 372"/>
                  <a:gd name="T25" fmla="*/ 2147483647 h 348"/>
                  <a:gd name="T26" fmla="*/ 2147483647 w 372"/>
                  <a:gd name="T27" fmla="*/ 2147483647 h 348"/>
                  <a:gd name="T28" fmla="*/ 2147483647 w 372"/>
                  <a:gd name="T29" fmla="*/ 2147483647 h 348"/>
                  <a:gd name="T30" fmla="*/ 2147483647 w 372"/>
                  <a:gd name="T31" fmla="*/ 2147483647 h 348"/>
                  <a:gd name="T32" fmla="*/ 2147483647 w 372"/>
                  <a:gd name="T33" fmla="*/ 2147483647 h 348"/>
                  <a:gd name="T34" fmla="*/ 2147483647 w 372"/>
                  <a:gd name="T35" fmla="*/ 2147483647 h 348"/>
                  <a:gd name="T36" fmla="*/ 2147483647 w 372"/>
                  <a:gd name="T37" fmla="*/ 2147483647 h 348"/>
                  <a:gd name="T38" fmla="*/ 2147483647 w 372"/>
                  <a:gd name="T39" fmla="*/ 2147483647 h 348"/>
                  <a:gd name="T40" fmla="*/ 2147483647 w 372"/>
                  <a:gd name="T41" fmla="*/ 2147483647 h 348"/>
                  <a:gd name="T42" fmla="*/ 2147483647 w 372"/>
                  <a:gd name="T43" fmla="*/ 2147483647 h 348"/>
                  <a:gd name="T44" fmla="*/ 2147483647 w 372"/>
                  <a:gd name="T45" fmla="*/ 2147483647 h 348"/>
                  <a:gd name="T46" fmla="*/ 2147483647 w 372"/>
                  <a:gd name="T47" fmla="*/ 2147483647 h 348"/>
                  <a:gd name="T48" fmla="*/ 2147483647 w 372"/>
                  <a:gd name="T49" fmla="*/ 2147483647 h 348"/>
                  <a:gd name="T50" fmla="*/ 2147483647 w 372"/>
                  <a:gd name="T51" fmla="*/ 2147483647 h 348"/>
                  <a:gd name="T52" fmla="*/ 2147483647 w 372"/>
                  <a:gd name="T53" fmla="*/ 2147483647 h 348"/>
                  <a:gd name="T54" fmla="*/ 2147483647 w 372"/>
                  <a:gd name="T55" fmla="*/ 2147483647 h 348"/>
                  <a:gd name="T56" fmla="*/ 2147483647 w 372"/>
                  <a:gd name="T57" fmla="*/ 2147483647 h 348"/>
                  <a:gd name="T58" fmla="*/ 2147483647 w 372"/>
                  <a:gd name="T59" fmla="*/ 2147483647 h 348"/>
                  <a:gd name="T60" fmla="*/ 2147483647 w 372"/>
                  <a:gd name="T61" fmla="*/ 2147483647 h 348"/>
                  <a:gd name="T62" fmla="*/ 2147483647 w 372"/>
                  <a:gd name="T63" fmla="*/ 2147483647 h 3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2"/>
                  <a:gd name="T97" fmla="*/ 0 h 348"/>
                  <a:gd name="T98" fmla="*/ 372 w 372"/>
                  <a:gd name="T99" fmla="*/ 348 h 3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2" h="348">
                    <a:moveTo>
                      <a:pt x="30" y="18"/>
                    </a:moveTo>
                    <a:lnTo>
                      <a:pt x="12" y="0"/>
                    </a:lnTo>
                    <a:lnTo>
                      <a:pt x="6" y="24"/>
                    </a:lnTo>
                    <a:lnTo>
                      <a:pt x="24" y="48"/>
                    </a:lnTo>
                    <a:lnTo>
                      <a:pt x="30" y="18"/>
                    </a:lnTo>
                    <a:close/>
                    <a:moveTo>
                      <a:pt x="0" y="126"/>
                    </a:moveTo>
                    <a:lnTo>
                      <a:pt x="18" y="132"/>
                    </a:lnTo>
                    <a:lnTo>
                      <a:pt x="36" y="102"/>
                    </a:lnTo>
                    <a:lnTo>
                      <a:pt x="0" y="102"/>
                    </a:lnTo>
                    <a:lnTo>
                      <a:pt x="0" y="126"/>
                    </a:lnTo>
                    <a:close/>
                    <a:moveTo>
                      <a:pt x="78" y="120"/>
                    </a:moveTo>
                    <a:lnTo>
                      <a:pt x="36" y="120"/>
                    </a:lnTo>
                    <a:lnTo>
                      <a:pt x="42" y="144"/>
                    </a:lnTo>
                    <a:lnTo>
                      <a:pt x="78" y="132"/>
                    </a:lnTo>
                    <a:lnTo>
                      <a:pt x="78" y="120"/>
                    </a:lnTo>
                    <a:close/>
                    <a:moveTo>
                      <a:pt x="60" y="186"/>
                    </a:moveTo>
                    <a:lnTo>
                      <a:pt x="96" y="186"/>
                    </a:lnTo>
                    <a:lnTo>
                      <a:pt x="48" y="150"/>
                    </a:lnTo>
                    <a:lnTo>
                      <a:pt x="60" y="186"/>
                    </a:lnTo>
                    <a:close/>
                    <a:moveTo>
                      <a:pt x="246" y="222"/>
                    </a:moveTo>
                    <a:lnTo>
                      <a:pt x="222" y="210"/>
                    </a:lnTo>
                    <a:lnTo>
                      <a:pt x="192" y="210"/>
                    </a:lnTo>
                    <a:lnTo>
                      <a:pt x="192" y="228"/>
                    </a:lnTo>
                    <a:lnTo>
                      <a:pt x="198" y="234"/>
                    </a:lnTo>
                    <a:lnTo>
                      <a:pt x="204" y="246"/>
                    </a:lnTo>
                    <a:lnTo>
                      <a:pt x="216" y="252"/>
                    </a:lnTo>
                    <a:lnTo>
                      <a:pt x="252" y="264"/>
                    </a:lnTo>
                    <a:lnTo>
                      <a:pt x="264" y="264"/>
                    </a:lnTo>
                    <a:lnTo>
                      <a:pt x="276" y="258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64" y="234"/>
                    </a:lnTo>
                    <a:lnTo>
                      <a:pt x="246" y="222"/>
                    </a:lnTo>
                    <a:close/>
                    <a:moveTo>
                      <a:pt x="312" y="288"/>
                    </a:moveTo>
                    <a:lnTo>
                      <a:pt x="360" y="348"/>
                    </a:lnTo>
                    <a:lnTo>
                      <a:pt x="372" y="318"/>
                    </a:lnTo>
                    <a:lnTo>
                      <a:pt x="312" y="288"/>
                    </a:lnTo>
                    <a:close/>
                    <a:moveTo>
                      <a:pt x="288" y="126"/>
                    </a:moveTo>
                    <a:lnTo>
                      <a:pt x="288" y="132"/>
                    </a:lnTo>
                    <a:lnTo>
                      <a:pt x="282" y="138"/>
                    </a:lnTo>
                    <a:lnTo>
                      <a:pt x="282" y="150"/>
                    </a:lnTo>
                    <a:lnTo>
                      <a:pt x="276" y="162"/>
                    </a:lnTo>
                    <a:lnTo>
                      <a:pt x="276" y="192"/>
                    </a:lnTo>
                    <a:lnTo>
                      <a:pt x="312" y="228"/>
                    </a:lnTo>
                    <a:lnTo>
                      <a:pt x="324" y="234"/>
                    </a:lnTo>
                    <a:lnTo>
                      <a:pt x="330" y="240"/>
                    </a:lnTo>
                    <a:lnTo>
                      <a:pt x="288" y="126"/>
                    </a:lnTo>
                    <a:close/>
                    <a:moveTo>
                      <a:pt x="120" y="60"/>
                    </a:moveTo>
                    <a:lnTo>
                      <a:pt x="120" y="66"/>
                    </a:lnTo>
                    <a:lnTo>
                      <a:pt x="126" y="78"/>
                    </a:lnTo>
                    <a:lnTo>
                      <a:pt x="138" y="90"/>
                    </a:lnTo>
                    <a:lnTo>
                      <a:pt x="150" y="108"/>
                    </a:lnTo>
                    <a:lnTo>
                      <a:pt x="168" y="120"/>
                    </a:lnTo>
                    <a:lnTo>
                      <a:pt x="192" y="144"/>
                    </a:lnTo>
                    <a:lnTo>
                      <a:pt x="204" y="150"/>
                    </a:lnTo>
                    <a:lnTo>
                      <a:pt x="216" y="150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8" y="120"/>
                    </a:lnTo>
                    <a:lnTo>
                      <a:pt x="186" y="108"/>
                    </a:lnTo>
                    <a:lnTo>
                      <a:pt x="174" y="90"/>
                    </a:lnTo>
                    <a:lnTo>
                      <a:pt x="156" y="78"/>
                    </a:lnTo>
                    <a:lnTo>
                      <a:pt x="144" y="66"/>
                    </a:lnTo>
                    <a:lnTo>
                      <a:pt x="132" y="60"/>
                    </a:lnTo>
                    <a:lnTo>
                      <a:pt x="120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Sloven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582876" y="2541641"/>
                <a:ext cx="69112" cy="36744"/>
              </a:xfrm>
              <a:custGeom>
                <a:avLst/>
                <a:gdLst>
                  <a:gd name="T0" fmla="*/ 2147483647 w 210"/>
                  <a:gd name="T1" fmla="*/ 2147483647 h 120"/>
                  <a:gd name="T2" fmla="*/ 2147483647 w 210"/>
                  <a:gd name="T3" fmla="*/ 2147483647 h 120"/>
                  <a:gd name="T4" fmla="*/ 2147483647 w 210"/>
                  <a:gd name="T5" fmla="*/ 2147483647 h 120"/>
                  <a:gd name="T6" fmla="*/ 2147483647 w 210"/>
                  <a:gd name="T7" fmla="*/ 2147483647 h 120"/>
                  <a:gd name="T8" fmla="*/ 2147483647 w 210"/>
                  <a:gd name="T9" fmla="*/ 2147483647 h 120"/>
                  <a:gd name="T10" fmla="*/ 2147483647 w 210"/>
                  <a:gd name="T11" fmla="*/ 2147483647 h 120"/>
                  <a:gd name="T12" fmla="*/ 2147483647 w 210"/>
                  <a:gd name="T13" fmla="*/ 2147483647 h 120"/>
                  <a:gd name="T14" fmla="*/ 2147483647 w 210"/>
                  <a:gd name="T15" fmla="*/ 2147483647 h 120"/>
                  <a:gd name="T16" fmla="*/ 2147483647 w 210"/>
                  <a:gd name="T17" fmla="*/ 2147483647 h 120"/>
                  <a:gd name="T18" fmla="*/ 2147483647 w 210"/>
                  <a:gd name="T19" fmla="*/ 2147483647 h 120"/>
                  <a:gd name="T20" fmla="*/ 2147483647 w 210"/>
                  <a:gd name="T21" fmla="*/ 2147483647 h 120"/>
                  <a:gd name="T22" fmla="*/ 2147483647 w 210"/>
                  <a:gd name="T23" fmla="*/ 2147483647 h 120"/>
                  <a:gd name="T24" fmla="*/ 2147483647 w 210"/>
                  <a:gd name="T25" fmla="*/ 2147483647 h 120"/>
                  <a:gd name="T26" fmla="*/ 2147483647 w 210"/>
                  <a:gd name="T27" fmla="*/ 2147483647 h 120"/>
                  <a:gd name="T28" fmla="*/ 2147483647 w 210"/>
                  <a:gd name="T29" fmla="*/ 2147483647 h 120"/>
                  <a:gd name="T30" fmla="*/ 2147483647 w 210"/>
                  <a:gd name="T31" fmla="*/ 2147483647 h 120"/>
                  <a:gd name="T32" fmla="*/ 2147483647 w 210"/>
                  <a:gd name="T33" fmla="*/ 2147483647 h 120"/>
                  <a:gd name="T34" fmla="*/ 2147483647 w 210"/>
                  <a:gd name="T35" fmla="*/ 2147483647 h 120"/>
                  <a:gd name="T36" fmla="*/ 2147483647 w 210"/>
                  <a:gd name="T37" fmla="*/ 2147483647 h 120"/>
                  <a:gd name="T38" fmla="*/ 2147483647 w 210"/>
                  <a:gd name="T39" fmla="*/ 2147483647 h 120"/>
                  <a:gd name="T40" fmla="*/ 2147483647 w 210"/>
                  <a:gd name="T41" fmla="*/ 2147483647 h 120"/>
                  <a:gd name="T42" fmla="*/ 2147483647 w 210"/>
                  <a:gd name="T43" fmla="*/ 0 h 120"/>
                  <a:gd name="T44" fmla="*/ 2147483647 w 210"/>
                  <a:gd name="T45" fmla="*/ 2147483647 h 120"/>
                  <a:gd name="T46" fmla="*/ 2147483647 w 210"/>
                  <a:gd name="T47" fmla="*/ 2147483647 h 120"/>
                  <a:gd name="T48" fmla="*/ 2147483647 w 210"/>
                  <a:gd name="T49" fmla="*/ 2147483647 h 120"/>
                  <a:gd name="T50" fmla="*/ 2147483647 w 210"/>
                  <a:gd name="T51" fmla="*/ 2147483647 h 120"/>
                  <a:gd name="T52" fmla="*/ 2147483647 w 210"/>
                  <a:gd name="T53" fmla="*/ 2147483647 h 120"/>
                  <a:gd name="T54" fmla="*/ 2147483647 w 210"/>
                  <a:gd name="T55" fmla="*/ 2147483647 h 120"/>
                  <a:gd name="T56" fmla="*/ 2147483647 w 210"/>
                  <a:gd name="T57" fmla="*/ 2147483647 h 120"/>
                  <a:gd name="T58" fmla="*/ 2147483647 w 210"/>
                  <a:gd name="T59" fmla="*/ 2147483647 h 120"/>
                  <a:gd name="T60" fmla="*/ 2147483647 w 210"/>
                  <a:gd name="T61" fmla="*/ 2147483647 h 120"/>
                  <a:gd name="T62" fmla="*/ 2147483647 w 210"/>
                  <a:gd name="T63" fmla="*/ 2147483647 h 120"/>
                  <a:gd name="T64" fmla="*/ 2147483647 w 210"/>
                  <a:gd name="T65" fmla="*/ 2147483647 h 120"/>
                  <a:gd name="T66" fmla="*/ 2147483647 w 210"/>
                  <a:gd name="T67" fmla="*/ 2147483647 h 120"/>
                  <a:gd name="T68" fmla="*/ 0 w 210"/>
                  <a:gd name="T69" fmla="*/ 2147483647 h 120"/>
                  <a:gd name="T70" fmla="*/ 2147483647 w 210"/>
                  <a:gd name="T71" fmla="*/ 2147483647 h 120"/>
                  <a:gd name="T72" fmla="*/ 2147483647 w 210"/>
                  <a:gd name="T73" fmla="*/ 2147483647 h 120"/>
                  <a:gd name="T74" fmla="*/ 2147483647 w 210"/>
                  <a:gd name="T75" fmla="*/ 2147483647 h 120"/>
                  <a:gd name="T76" fmla="*/ 2147483647 w 210"/>
                  <a:gd name="T77" fmla="*/ 2147483647 h 120"/>
                  <a:gd name="T78" fmla="*/ 2147483647 w 210"/>
                  <a:gd name="T79" fmla="*/ 2147483647 h 120"/>
                  <a:gd name="T80" fmla="*/ 2147483647 w 210"/>
                  <a:gd name="T81" fmla="*/ 2147483647 h 120"/>
                  <a:gd name="T82" fmla="*/ 2147483647 w 210"/>
                  <a:gd name="T83" fmla="*/ 2147483647 h 120"/>
                  <a:gd name="T84" fmla="*/ 2147483647 w 210"/>
                  <a:gd name="T85" fmla="*/ 2147483647 h 120"/>
                  <a:gd name="T86" fmla="*/ 2147483647 w 210"/>
                  <a:gd name="T87" fmla="*/ 2147483647 h 1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120"/>
                  <a:gd name="T134" fmla="*/ 210 w 210"/>
                  <a:gd name="T135" fmla="*/ 120 h 1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120">
                    <a:moveTo>
                      <a:pt x="24" y="120"/>
                    </a:moveTo>
                    <a:lnTo>
                      <a:pt x="42" y="120"/>
                    </a:lnTo>
                    <a:lnTo>
                      <a:pt x="42" y="108"/>
                    </a:lnTo>
                    <a:lnTo>
                      <a:pt x="54" y="114"/>
                    </a:lnTo>
                    <a:lnTo>
                      <a:pt x="72" y="114"/>
                    </a:lnTo>
                    <a:lnTo>
                      <a:pt x="78" y="102"/>
                    </a:lnTo>
                    <a:lnTo>
                      <a:pt x="78" y="108"/>
                    </a:lnTo>
                    <a:lnTo>
                      <a:pt x="84" y="114"/>
                    </a:lnTo>
                    <a:lnTo>
                      <a:pt x="126" y="114"/>
                    </a:lnTo>
                    <a:lnTo>
                      <a:pt x="126" y="96"/>
                    </a:lnTo>
                    <a:lnTo>
                      <a:pt x="138" y="90"/>
                    </a:lnTo>
                    <a:lnTo>
                      <a:pt x="150" y="78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54"/>
                    </a:lnTo>
                    <a:lnTo>
                      <a:pt x="174" y="54"/>
                    </a:lnTo>
                    <a:lnTo>
                      <a:pt x="186" y="48"/>
                    </a:lnTo>
                    <a:lnTo>
                      <a:pt x="186" y="36"/>
                    </a:lnTo>
                    <a:lnTo>
                      <a:pt x="210" y="36"/>
                    </a:lnTo>
                    <a:lnTo>
                      <a:pt x="192" y="24"/>
                    </a:lnTo>
                    <a:lnTo>
                      <a:pt x="186" y="6"/>
                    </a:lnTo>
                    <a:lnTo>
                      <a:pt x="180" y="0"/>
                    </a:lnTo>
                    <a:lnTo>
                      <a:pt x="174" y="12"/>
                    </a:lnTo>
                    <a:lnTo>
                      <a:pt x="168" y="30"/>
                    </a:lnTo>
                    <a:lnTo>
                      <a:pt x="144" y="24"/>
                    </a:lnTo>
                    <a:lnTo>
                      <a:pt x="132" y="3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12" y="60"/>
                    </a:lnTo>
                    <a:lnTo>
                      <a:pt x="6" y="96"/>
                    </a:lnTo>
                    <a:lnTo>
                      <a:pt x="18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30" y="108"/>
                    </a:lnTo>
                    <a:lnTo>
                      <a:pt x="30" y="114"/>
                    </a:lnTo>
                    <a:lnTo>
                      <a:pt x="24" y="12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Slovak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653267" y="2477952"/>
                <a:ext cx="115185" cy="45317"/>
              </a:xfrm>
              <a:custGeom>
                <a:avLst/>
                <a:gdLst>
                  <a:gd name="T0" fmla="*/ 2147483647 w 354"/>
                  <a:gd name="T1" fmla="*/ 2147483647 h 144"/>
                  <a:gd name="T2" fmla="*/ 2147483647 w 354"/>
                  <a:gd name="T3" fmla="*/ 2147483647 h 144"/>
                  <a:gd name="T4" fmla="*/ 2147483647 w 354"/>
                  <a:gd name="T5" fmla="*/ 2147483647 h 144"/>
                  <a:gd name="T6" fmla="*/ 2147483647 w 354"/>
                  <a:gd name="T7" fmla="*/ 2147483647 h 144"/>
                  <a:gd name="T8" fmla="*/ 2147483647 w 354"/>
                  <a:gd name="T9" fmla="*/ 2147483647 h 144"/>
                  <a:gd name="T10" fmla="*/ 2147483647 w 354"/>
                  <a:gd name="T11" fmla="*/ 2147483647 h 144"/>
                  <a:gd name="T12" fmla="*/ 2147483647 w 354"/>
                  <a:gd name="T13" fmla="*/ 2147483647 h 144"/>
                  <a:gd name="T14" fmla="*/ 2147483647 w 354"/>
                  <a:gd name="T15" fmla="*/ 0 h 144"/>
                  <a:gd name="T16" fmla="*/ 2147483647 w 354"/>
                  <a:gd name="T17" fmla="*/ 2147483647 h 144"/>
                  <a:gd name="T18" fmla="*/ 2147483647 w 354"/>
                  <a:gd name="T19" fmla="*/ 0 h 144"/>
                  <a:gd name="T20" fmla="*/ 2147483647 w 354"/>
                  <a:gd name="T21" fmla="*/ 2147483647 h 144"/>
                  <a:gd name="T22" fmla="*/ 2147483647 w 354"/>
                  <a:gd name="T23" fmla="*/ 2147483647 h 144"/>
                  <a:gd name="T24" fmla="*/ 2147483647 w 354"/>
                  <a:gd name="T25" fmla="*/ 2147483647 h 144"/>
                  <a:gd name="T26" fmla="*/ 2147483647 w 354"/>
                  <a:gd name="T27" fmla="*/ 2147483647 h 144"/>
                  <a:gd name="T28" fmla="*/ 2147483647 w 354"/>
                  <a:gd name="T29" fmla="*/ 2147483647 h 144"/>
                  <a:gd name="T30" fmla="*/ 0 w 354"/>
                  <a:gd name="T31" fmla="*/ 2147483647 h 144"/>
                  <a:gd name="T32" fmla="*/ 2147483647 w 354"/>
                  <a:gd name="T33" fmla="*/ 2147483647 h 144"/>
                  <a:gd name="T34" fmla="*/ 2147483647 w 354"/>
                  <a:gd name="T35" fmla="*/ 2147483647 h 144"/>
                  <a:gd name="T36" fmla="*/ 2147483647 w 354"/>
                  <a:gd name="T37" fmla="*/ 2147483647 h 144"/>
                  <a:gd name="T38" fmla="*/ 2147483647 w 354"/>
                  <a:gd name="T39" fmla="*/ 2147483647 h 144"/>
                  <a:gd name="T40" fmla="*/ 2147483647 w 354"/>
                  <a:gd name="T41" fmla="*/ 2147483647 h 144"/>
                  <a:gd name="T42" fmla="*/ 2147483647 w 354"/>
                  <a:gd name="T43" fmla="*/ 2147483647 h 144"/>
                  <a:gd name="T44" fmla="*/ 2147483647 w 354"/>
                  <a:gd name="T45" fmla="*/ 2147483647 h 144"/>
                  <a:gd name="T46" fmla="*/ 2147483647 w 354"/>
                  <a:gd name="T47" fmla="*/ 2147483647 h 144"/>
                  <a:gd name="T48" fmla="*/ 2147483647 w 354"/>
                  <a:gd name="T49" fmla="*/ 2147483647 h 144"/>
                  <a:gd name="T50" fmla="*/ 2147483647 w 354"/>
                  <a:gd name="T51" fmla="*/ 2147483647 h 144"/>
                  <a:gd name="T52" fmla="*/ 2147483647 w 354"/>
                  <a:gd name="T53" fmla="*/ 2147483647 h 144"/>
                  <a:gd name="T54" fmla="*/ 2147483647 w 354"/>
                  <a:gd name="T55" fmla="*/ 2147483647 h 144"/>
                  <a:gd name="T56" fmla="*/ 2147483647 w 354"/>
                  <a:gd name="T57" fmla="*/ 2147483647 h 144"/>
                  <a:gd name="T58" fmla="*/ 2147483647 w 354"/>
                  <a:gd name="T59" fmla="*/ 2147483647 h 144"/>
                  <a:gd name="T60" fmla="*/ 2147483647 w 354"/>
                  <a:gd name="T61" fmla="*/ 2147483647 h 144"/>
                  <a:gd name="T62" fmla="*/ 2147483647 w 354"/>
                  <a:gd name="T63" fmla="*/ 2147483647 h 144"/>
                  <a:gd name="T64" fmla="*/ 2147483647 w 354"/>
                  <a:gd name="T65" fmla="*/ 2147483647 h 144"/>
                  <a:gd name="T66" fmla="*/ 2147483647 w 354"/>
                  <a:gd name="T67" fmla="*/ 2147483647 h 144"/>
                  <a:gd name="T68" fmla="*/ 2147483647 w 354"/>
                  <a:gd name="T69" fmla="*/ 2147483647 h 1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4"/>
                  <a:gd name="T106" fmla="*/ 0 h 144"/>
                  <a:gd name="T107" fmla="*/ 354 w 354"/>
                  <a:gd name="T108" fmla="*/ 144 h 1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4" h="144">
                    <a:moveTo>
                      <a:pt x="348" y="30"/>
                    </a:moveTo>
                    <a:lnTo>
                      <a:pt x="324" y="30"/>
                    </a:lnTo>
                    <a:lnTo>
                      <a:pt x="300" y="6"/>
                    </a:lnTo>
                    <a:lnTo>
                      <a:pt x="276" y="6"/>
                    </a:lnTo>
                    <a:lnTo>
                      <a:pt x="270" y="12"/>
                    </a:lnTo>
                    <a:lnTo>
                      <a:pt x="258" y="18"/>
                    </a:lnTo>
                    <a:lnTo>
                      <a:pt x="246" y="18"/>
                    </a:lnTo>
                    <a:lnTo>
                      <a:pt x="240" y="12"/>
                    </a:lnTo>
                    <a:lnTo>
                      <a:pt x="210" y="12"/>
                    </a:lnTo>
                    <a:lnTo>
                      <a:pt x="210" y="18"/>
                    </a:lnTo>
                    <a:lnTo>
                      <a:pt x="204" y="24"/>
                    </a:lnTo>
                    <a:lnTo>
                      <a:pt x="192" y="24"/>
                    </a:lnTo>
                    <a:lnTo>
                      <a:pt x="186" y="18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56" y="0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0"/>
                    </a:lnTo>
                    <a:lnTo>
                      <a:pt x="108" y="12"/>
                    </a:lnTo>
                    <a:lnTo>
                      <a:pt x="84" y="18"/>
                    </a:lnTo>
                    <a:lnTo>
                      <a:pt x="84" y="42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54" y="60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0" y="60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6" y="114"/>
                    </a:lnTo>
                    <a:lnTo>
                      <a:pt x="12" y="114"/>
                    </a:lnTo>
                    <a:lnTo>
                      <a:pt x="12" y="126"/>
                    </a:lnTo>
                    <a:lnTo>
                      <a:pt x="6" y="132"/>
                    </a:lnTo>
                    <a:lnTo>
                      <a:pt x="18" y="13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90" y="144"/>
                    </a:lnTo>
                    <a:lnTo>
                      <a:pt x="108" y="138"/>
                    </a:lnTo>
                    <a:lnTo>
                      <a:pt x="120" y="138"/>
                    </a:lnTo>
                    <a:lnTo>
                      <a:pt x="132" y="114"/>
                    </a:lnTo>
                    <a:lnTo>
                      <a:pt x="168" y="120"/>
                    </a:lnTo>
                    <a:lnTo>
                      <a:pt x="174" y="108"/>
                    </a:lnTo>
                    <a:lnTo>
                      <a:pt x="198" y="108"/>
                    </a:lnTo>
                    <a:lnTo>
                      <a:pt x="210" y="102"/>
                    </a:lnTo>
                    <a:lnTo>
                      <a:pt x="216" y="102"/>
                    </a:lnTo>
                    <a:lnTo>
                      <a:pt x="228" y="90"/>
                    </a:lnTo>
                    <a:lnTo>
                      <a:pt x="234" y="78"/>
                    </a:lnTo>
                    <a:lnTo>
                      <a:pt x="258" y="78"/>
                    </a:lnTo>
                    <a:lnTo>
                      <a:pt x="258" y="90"/>
                    </a:lnTo>
                    <a:lnTo>
                      <a:pt x="276" y="96"/>
                    </a:lnTo>
                    <a:lnTo>
                      <a:pt x="276" y="78"/>
                    </a:lnTo>
                    <a:lnTo>
                      <a:pt x="288" y="78"/>
                    </a:lnTo>
                    <a:lnTo>
                      <a:pt x="288" y="90"/>
                    </a:lnTo>
                    <a:lnTo>
                      <a:pt x="300" y="90"/>
                    </a:lnTo>
                    <a:lnTo>
                      <a:pt x="312" y="84"/>
                    </a:lnTo>
                    <a:lnTo>
                      <a:pt x="336" y="84"/>
                    </a:lnTo>
                    <a:lnTo>
                      <a:pt x="336" y="90"/>
                    </a:lnTo>
                    <a:lnTo>
                      <a:pt x="336" y="72"/>
                    </a:lnTo>
                    <a:lnTo>
                      <a:pt x="342" y="72"/>
                    </a:lnTo>
                    <a:lnTo>
                      <a:pt x="348" y="66"/>
                    </a:lnTo>
                    <a:lnTo>
                      <a:pt x="348" y="60"/>
                    </a:lnTo>
                    <a:lnTo>
                      <a:pt x="354" y="54"/>
                    </a:lnTo>
                    <a:lnTo>
                      <a:pt x="354" y="30"/>
                    </a:lnTo>
                    <a:lnTo>
                      <a:pt x="348" y="3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" name="Sierra Leone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981351" y="3461457"/>
                <a:ext cx="66552" cy="84510"/>
              </a:xfrm>
              <a:custGeom>
                <a:avLst/>
                <a:gdLst>
                  <a:gd name="T0" fmla="*/ 2147483647 w 210"/>
                  <a:gd name="T1" fmla="*/ 2147483647 h 270"/>
                  <a:gd name="T2" fmla="*/ 2147483647 w 210"/>
                  <a:gd name="T3" fmla="*/ 2147483647 h 270"/>
                  <a:gd name="T4" fmla="*/ 2147483647 w 210"/>
                  <a:gd name="T5" fmla="*/ 2147483647 h 270"/>
                  <a:gd name="T6" fmla="*/ 2147483647 w 210"/>
                  <a:gd name="T7" fmla="*/ 2147483647 h 270"/>
                  <a:gd name="T8" fmla="*/ 2147483647 w 210"/>
                  <a:gd name="T9" fmla="*/ 2147483647 h 270"/>
                  <a:gd name="T10" fmla="*/ 2147483647 w 210"/>
                  <a:gd name="T11" fmla="*/ 2147483647 h 270"/>
                  <a:gd name="T12" fmla="*/ 2147483647 w 210"/>
                  <a:gd name="T13" fmla="*/ 2147483647 h 270"/>
                  <a:gd name="T14" fmla="*/ 2147483647 w 210"/>
                  <a:gd name="T15" fmla="*/ 2147483647 h 270"/>
                  <a:gd name="T16" fmla="*/ 2147483647 w 210"/>
                  <a:gd name="T17" fmla="*/ 2147483647 h 270"/>
                  <a:gd name="T18" fmla="*/ 2147483647 w 210"/>
                  <a:gd name="T19" fmla="*/ 2147483647 h 270"/>
                  <a:gd name="T20" fmla="*/ 2147483647 w 210"/>
                  <a:gd name="T21" fmla="*/ 2147483647 h 270"/>
                  <a:gd name="T22" fmla="*/ 2147483647 w 210"/>
                  <a:gd name="T23" fmla="*/ 0 h 270"/>
                  <a:gd name="T24" fmla="*/ 2147483647 w 210"/>
                  <a:gd name="T25" fmla="*/ 0 h 270"/>
                  <a:gd name="T26" fmla="*/ 2147483647 w 210"/>
                  <a:gd name="T27" fmla="*/ 2147483647 h 270"/>
                  <a:gd name="T28" fmla="*/ 2147483647 w 210"/>
                  <a:gd name="T29" fmla="*/ 2147483647 h 270"/>
                  <a:gd name="T30" fmla="*/ 2147483647 w 210"/>
                  <a:gd name="T31" fmla="*/ 2147483647 h 270"/>
                  <a:gd name="T32" fmla="*/ 2147483647 w 210"/>
                  <a:gd name="T33" fmla="*/ 2147483647 h 270"/>
                  <a:gd name="T34" fmla="*/ 2147483647 w 210"/>
                  <a:gd name="T35" fmla="*/ 2147483647 h 270"/>
                  <a:gd name="T36" fmla="*/ 2147483647 w 210"/>
                  <a:gd name="T37" fmla="*/ 2147483647 h 270"/>
                  <a:gd name="T38" fmla="*/ 2147483647 w 210"/>
                  <a:gd name="T39" fmla="*/ 2147483647 h 270"/>
                  <a:gd name="T40" fmla="*/ 2147483647 w 210"/>
                  <a:gd name="T41" fmla="*/ 2147483647 h 270"/>
                  <a:gd name="T42" fmla="*/ 2147483647 w 210"/>
                  <a:gd name="T43" fmla="*/ 2147483647 h 270"/>
                  <a:gd name="T44" fmla="*/ 0 w 210"/>
                  <a:gd name="T45" fmla="*/ 2147483647 h 270"/>
                  <a:gd name="T46" fmla="*/ 2147483647 w 210"/>
                  <a:gd name="T47" fmla="*/ 2147483647 h 270"/>
                  <a:gd name="T48" fmla="*/ 2147483647 w 210"/>
                  <a:gd name="T49" fmla="*/ 2147483647 h 270"/>
                  <a:gd name="T50" fmla="*/ 0 w 210"/>
                  <a:gd name="T51" fmla="*/ 2147483647 h 270"/>
                  <a:gd name="T52" fmla="*/ 0 w 210"/>
                  <a:gd name="T53" fmla="*/ 2147483647 h 270"/>
                  <a:gd name="T54" fmla="*/ 2147483647 w 210"/>
                  <a:gd name="T55" fmla="*/ 2147483647 h 270"/>
                  <a:gd name="T56" fmla="*/ 2147483647 w 210"/>
                  <a:gd name="T57" fmla="*/ 2147483647 h 270"/>
                  <a:gd name="T58" fmla="*/ 2147483647 w 210"/>
                  <a:gd name="T59" fmla="*/ 2147483647 h 270"/>
                  <a:gd name="T60" fmla="*/ 2147483647 w 210"/>
                  <a:gd name="T61" fmla="*/ 2147483647 h 270"/>
                  <a:gd name="T62" fmla="*/ 2147483647 w 210"/>
                  <a:gd name="T63" fmla="*/ 2147483647 h 270"/>
                  <a:gd name="T64" fmla="*/ 2147483647 w 210"/>
                  <a:gd name="T65" fmla="*/ 2147483647 h 270"/>
                  <a:gd name="T66" fmla="*/ 2147483647 w 210"/>
                  <a:gd name="T67" fmla="*/ 2147483647 h 270"/>
                  <a:gd name="T68" fmla="*/ 2147483647 w 210"/>
                  <a:gd name="T69" fmla="*/ 2147483647 h 270"/>
                  <a:gd name="T70" fmla="*/ 2147483647 w 210"/>
                  <a:gd name="T71" fmla="*/ 2147483647 h 270"/>
                  <a:gd name="T72" fmla="*/ 2147483647 w 210"/>
                  <a:gd name="T73" fmla="*/ 2147483647 h 270"/>
                  <a:gd name="T74" fmla="*/ 2147483647 w 210"/>
                  <a:gd name="T75" fmla="*/ 2147483647 h 270"/>
                  <a:gd name="T76" fmla="*/ 2147483647 w 210"/>
                  <a:gd name="T77" fmla="*/ 2147483647 h 270"/>
                  <a:gd name="T78" fmla="*/ 2147483647 w 210"/>
                  <a:gd name="T79" fmla="*/ 2147483647 h 270"/>
                  <a:gd name="T80" fmla="*/ 2147483647 w 210"/>
                  <a:gd name="T81" fmla="*/ 2147483647 h 270"/>
                  <a:gd name="T82" fmla="*/ 2147483647 w 210"/>
                  <a:gd name="T83" fmla="*/ 2147483647 h 270"/>
                  <a:gd name="T84" fmla="*/ 2147483647 w 210"/>
                  <a:gd name="T85" fmla="*/ 2147483647 h 270"/>
                  <a:gd name="T86" fmla="*/ 2147483647 w 210"/>
                  <a:gd name="T87" fmla="*/ 2147483647 h 2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270"/>
                  <a:gd name="T134" fmla="*/ 210 w 210"/>
                  <a:gd name="T135" fmla="*/ 270 h 2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270">
                    <a:moveTo>
                      <a:pt x="186" y="180"/>
                    </a:moveTo>
                    <a:lnTo>
                      <a:pt x="186" y="162"/>
                    </a:lnTo>
                    <a:lnTo>
                      <a:pt x="210" y="156"/>
                    </a:lnTo>
                    <a:lnTo>
                      <a:pt x="204" y="132"/>
                    </a:lnTo>
                    <a:lnTo>
                      <a:pt x="174" y="144"/>
                    </a:lnTo>
                    <a:lnTo>
                      <a:pt x="180" y="126"/>
                    </a:lnTo>
                    <a:lnTo>
                      <a:pt x="186" y="120"/>
                    </a:lnTo>
                    <a:lnTo>
                      <a:pt x="192" y="108"/>
                    </a:lnTo>
                    <a:lnTo>
                      <a:pt x="192" y="90"/>
                    </a:lnTo>
                    <a:lnTo>
                      <a:pt x="180" y="78"/>
                    </a:lnTo>
                    <a:lnTo>
                      <a:pt x="180" y="60"/>
                    </a:lnTo>
                    <a:lnTo>
                      <a:pt x="138" y="0"/>
                    </a:lnTo>
                    <a:lnTo>
                      <a:pt x="102" y="0"/>
                    </a:lnTo>
                    <a:lnTo>
                      <a:pt x="96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48" y="42"/>
                    </a:lnTo>
                    <a:lnTo>
                      <a:pt x="36" y="54"/>
                    </a:lnTo>
                    <a:lnTo>
                      <a:pt x="30" y="66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0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32"/>
                    </a:lnTo>
                    <a:lnTo>
                      <a:pt x="6" y="138"/>
                    </a:lnTo>
                    <a:lnTo>
                      <a:pt x="18" y="144"/>
                    </a:lnTo>
                    <a:lnTo>
                      <a:pt x="24" y="150"/>
                    </a:lnTo>
                    <a:lnTo>
                      <a:pt x="18" y="180"/>
                    </a:lnTo>
                    <a:lnTo>
                      <a:pt x="42" y="198"/>
                    </a:lnTo>
                    <a:lnTo>
                      <a:pt x="42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78" y="234"/>
                    </a:lnTo>
                    <a:lnTo>
                      <a:pt x="96" y="234"/>
                    </a:lnTo>
                    <a:lnTo>
                      <a:pt x="126" y="270"/>
                    </a:lnTo>
                    <a:lnTo>
                      <a:pt x="126" y="234"/>
                    </a:lnTo>
                    <a:lnTo>
                      <a:pt x="144" y="216"/>
                    </a:lnTo>
                    <a:lnTo>
                      <a:pt x="156" y="210"/>
                    </a:lnTo>
                    <a:lnTo>
                      <a:pt x="168" y="198"/>
                    </a:lnTo>
                    <a:lnTo>
                      <a:pt x="180" y="192"/>
                    </a:lnTo>
                    <a:lnTo>
                      <a:pt x="186" y="18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Senegal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913519" y="3292436"/>
                <a:ext cx="134384" cy="115130"/>
              </a:xfrm>
              <a:custGeom>
                <a:avLst/>
                <a:gdLst>
                  <a:gd name="T0" fmla="*/ 2147483647 w 414"/>
                  <a:gd name="T1" fmla="*/ 2147483647 h 366"/>
                  <a:gd name="T2" fmla="*/ 2147483647 w 414"/>
                  <a:gd name="T3" fmla="*/ 2147483647 h 366"/>
                  <a:gd name="T4" fmla="*/ 2147483647 w 414"/>
                  <a:gd name="T5" fmla="*/ 2147483647 h 366"/>
                  <a:gd name="T6" fmla="*/ 2147483647 w 414"/>
                  <a:gd name="T7" fmla="*/ 2147483647 h 366"/>
                  <a:gd name="T8" fmla="*/ 2147483647 w 414"/>
                  <a:gd name="T9" fmla="*/ 2147483647 h 366"/>
                  <a:gd name="T10" fmla="*/ 2147483647 w 414"/>
                  <a:gd name="T11" fmla="*/ 2147483647 h 366"/>
                  <a:gd name="T12" fmla="*/ 2147483647 w 414"/>
                  <a:gd name="T13" fmla="*/ 2147483647 h 366"/>
                  <a:gd name="T14" fmla="*/ 2147483647 w 414"/>
                  <a:gd name="T15" fmla="*/ 2147483647 h 366"/>
                  <a:gd name="T16" fmla="*/ 2147483647 w 414"/>
                  <a:gd name="T17" fmla="*/ 2147483647 h 366"/>
                  <a:gd name="T18" fmla="*/ 2147483647 w 414"/>
                  <a:gd name="T19" fmla="*/ 2147483647 h 366"/>
                  <a:gd name="T20" fmla="*/ 2147483647 w 414"/>
                  <a:gd name="T21" fmla="*/ 2147483647 h 366"/>
                  <a:gd name="T22" fmla="*/ 2147483647 w 414"/>
                  <a:gd name="T23" fmla="*/ 2147483647 h 366"/>
                  <a:gd name="T24" fmla="*/ 2147483647 w 414"/>
                  <a:gd name="T25" fmla="*/ 2147483647 h 366"/>
                  <a:gd name="T26" fmla="*/ 2147483647 w 414"/>
                  <a:gd name="T27" fmla="*/ 2147483647 h 366"/>
                  <a:gd name="T28" fmla="*/ 2147483647 w 414"/>
                  <a:gd name="T29" fmla="*/ 0 h 366"/>
                  <a:gd name="T30" fmla="*/ 2147483647 w 414"/>
                  <a:gd name="T31" fmla="*/ 2147483647 h 366"/>
                  <a:gd name="T32" fmla="*/ 2147483647 w 414"/>
                  <a:gd name="T33" fmla="*/ 2147483647 h 366"/>
                  <a:gd name="T34" fmla="*/ 2147483647 w 414"/>
                  <a:gd name="T35" fmla="*/ 2147483647 h 366"/>
                  <a:gd name="T36" fmla="*/ 2147483647 w 414"/>
                  <a:gd name="T37" fmla="*/ 2147483647 h 366"/>
                  <a:gd name="T38" fmla="*/ 2147483647 w 414"/>
                  <a:gd name="T39" fmla="*/ 2147483647 h 366"/>
                  <a:gd name="T40" fmla="*/ 2147483647 w 414"/>
                  <a:gd name="T41" fmla="*/ 2147483647 h 366"/>
                  <a:gd name="T42" fmla="*/ 0 w 414"/>
                  <a:gd name="T43" fmla="*/ 2147483647 h 366"/>
                  <a:gd name="T44" fmla="*/ 2147483647 w 414"/>
                  <a:gd name="T45" fmla="*/ 2147483647 h 366"/>
                  <a:gd name="T46" fmla="*/ 2147483647 w 414"/>
                  <a:gd name="T47" fmla="*/ 2147483647 h 366"/>
                  <a:gd name="T48" fmla="*/ 2147483647 w 414"/>
                  <a:gd name="T49" fmla="*/ 2147483647 h 366"/>
                  <a:gd name="T50" fmla="*/ 2147483647 w 414"/>
                  <a:gd name="T51" fmla="*/ 2147483647 h 366"/>
                  <a:gd name="T52" fmla="*/ 2147483647 w 414"/>
                  <a:gd name="T53" fmla="*/ 2147483647 h 366"/>
                  <a:gd name="T54" fmla="*/ 2147483647 w 414"/>
                  <a:gd name="T55" fmla="*/ 2147483647 h 366"/>
                  <a:gd name="T56" fmla="*/ 2147483647 w 414"/>
                  <a:gd name="T57" fmla="*/ 2147483647 h 366"/>
                  <a:gd name="T58" fmla="*/ 2147483647 w 414"/>
                  <a:gd name="T59" fmla="*/ 2147483647 h 366"/>
                  <a:gd name="T60" fmla="*/ 2147483647 w 414"/>
                  <a:gd name="T61" fmla="*/ 2147483647 h 366"/>
                  <a:gd name="T62" fmla="*/ 2147483647 w 414"/>
                  <a:gd name="T63" fmla="*/ 2147483647 h 366"/>
                  <a:gd name="T64" fmla="*/ 2147483647 w 414"/>
                  <a:gd name="T65" fmla="*/ 2147483647 h 366"/>
                  <a:gd name="T66" fmla="*/ 2147483647 w 414"/>
                  <a:gd name="T67" fmla="*/ 2147483647 h 366"/>
                  <a:gd name="T68" fmla="*/ 2147483647 w 414"/>
                  <a:gd name="T69" fmla="*/ 2147483647 h 366"/>
                  <a:gd name="T70" fmla="*/ 2147483647 w 414"/>
                  <a:gd name="T71" fmla="*/ 2147483647 h 366"/>
                  <a:gd name="T72" fmla="*/ 2147483647 w 414"/>
                  <a:gd name="T73" fmla="*/ 2147483647 h 366"/>
                  <a:gd name="T74" fmla="*/ 2147483647 w 414"/>
                  <a:gd name="T75" fmla="*/ 2147483647 h 366"/>
                  <a:gd name="T76" fmla="*/ 2147483647 w 414"/>
                  <a:gd name="T77" fmla="*/ 2147483647 h 366"/>
                  <a:gd name="T78" fmla="*/ 2147483647 w 414"/>
                  <a:gd name="T79" fmla="*/ 2147483647 h 366"/>
                  <a:gd name="T80" fmla="*/ 2147483647 w 414"/>
                  <a:gd name="T81" fmla="*/ 2147483647 h 366"/>
                  <a:gd name="T82" fmla="*/ 2147483647 w 414"/>
                  <a:gd name="T83" fmla="*/ 2147483647 h 366"/>
                  <a:gd name="T84" fmla="*/ 2147483647 w 414"/>
                  <a:gd name="T85" fmla="*/ 2147483647 h 366"/>
                  <a:gd name="T86" fmla="*/ 2147483647 w 414"/>
                  <a:gd name="T87" fmla="*/ 2147483647 h 366"/>
                  <a:gd name="T88" fmla="*/ 2147483647 w 414"/>
                  <a:gd name="T89" fmla="*/ 2147483647 h 366"/>
                  <a:gd name="T90" fmla="*/ 2147483647 w 414"/>
                  <a:gd name="T91" fmla="*/ 2147483647 h 366"/>
                  <a:gd name="T92" fmla="*/ 2147483647 w 414"/>
                  <a:gd name="T93" fmla="*/ 2147483647 h 366"/>
                  <a:gd name="T94" fmla="*/ 2147483647 w 414"/>
                  <a:gd name="T95" fmla="*/ 2147483647 h 366"/>
                  <a:gd name="T96" fmla="*/ 2147483647 w 414"/>
                  <a:gd name="T97" fmla="*/ 2147483647 h 366"/>
                  <a:gd name="T98" fmla="*/ 2147483647 w 414"/>
                  <a:gd name="T99" fmla="*/ 2147483647 h 366"/>
                  <a:gd name="T100" fmla="*/ 2147483647 w 414"/>
                  <a:gd name="T101" fmla="*/ 2147483647 h 366"/>
                  <a:gd name="T102" fmla="*/ 2147483647 w 414"/>
                  <a:gd name="T103" fmla="*/ 2147483647 h 366"/>
                  <a:gd name="T104" fmla="*/ 2147483647 w 414"/>
                  <a:gd name="T105" fmla="*/ 2147483647 h 36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14"/>
                  <a:gd name="T160" fmla="*/ 0 h 366"/>
                  <a:gd name="T161" fmla="*/ 414 w 414"/>
                  <a:gd name="T162" fmla="*/ 366 h 36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14" h="366">
                    <a:moveTo>
                      <a:pt x="402" y="270"/>
                    </a:moveTo>
                    <a:lnTo>
                      <a:pt x="396" y="270"/>
                    </a:lnTo>
                    <a:lnTo>
                      <a:pt x="396" y="276"/>
                    </a:lnTo>
                    <a:lnTo>
                      <a:pt x="384" y="276"/>
                    </a:lnTo>
                    <a:lnTo>
                      <a:pt x="378" y="270"/>
                    </a:lnTo>
                    <a:lnTo>
                      <a:pt x="378" y="246"/>
                    </a:lnTo>
                    <a:lnTo>
                      <a:pt x="384" y="240"/>
                    </a:lnTo>
                    <a:lnTo>
                      <a:pt x="384" y="222"/>
                    </a:lnTo>
                    <a:lnTo>
                      <a:pt x="372" y="210"/>
                    </a:lnTo>
                    <a:lnTo>
                      <a:pt x="372" y="204"/>
                    </a:lnTo>
                    <a:lnTo>
                      <a:pt x="360" y="186"/>
                    </a:lnTo>
                    <a:lnTo>
                      <a:pt x="360" y="162"/>
                    </a:lnTo>
                    <a:lnTo>
                      <a:pt x="348" y="138"/>
                    </a:lnTo>
                    <a:lnTo>
                      <a:pt x="318" y="132"/>
                    </a:lnTo>
                    <a:lnTo>
                      <a:pt x="318" y="108"/>
                    </a:lnTo>
                    <a:lnTo>
                      <a:pt x="312" y="102"/>
                    </a:lnTo>
                    <a:lnTo>
                      <a:pt x="294" y="102"/>
                    </a:lnTo>
                    <a:lnTo>
                      <a:pt x="294" y="72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64" y="48"/>
                    </a:lnTo>
                    <a:lnTo>
                      <a:pt x="252" y="54"/>
                    </a:lnTo>
                    <a:lnTo>
                      <a:pt x="246" y="42"/>
                    </a:lnTo>
                    <a:lnTo>
                      <a:pt x="234" y="30"/>
                    </a:lnTo>
                    <a:lnTo>
                      <a:pt x="228" y="18"/>
                    </a:lnTo>
                    <a:lnTo>
                      <a:pt x="222" y="18"/>
                    </a:lnTo>
                    <a:lnTo>
                      <a:pt x="210" y="12"/>
                    </a:lnTo>
                    <a:lnTo>
                      <a:pt x="186" y="12"/>
                    </a:lnTo>
                    <a:lnTo>
                      <a:pt x="162" y="0"/>
                    </a:lnTo>
                    <a:lnTo>
                      <a:pt x="162" y="18"/>
                    </a:lnTo>
                    <a:lnTo>
                      <a:pt x="132" y="12"/>
                    </a:lnTo>
                    <a:lnTo>
                      <a:pt x="120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102" y="12"/>
                    </a:lnTo>
                    <a:lnTo>
                      <a:pt x="90" y="18"/>
                    </a:lnTo>
                    <a:lnTo>
                      <a:pt x="84" y="24"/>
                    </a:lnTo>
                    <a:lnTo>
                      <a:pt x="66" y="60"/>
                    </a:lnTo>
                    <a:lnTo>
                      <a:pt x="60" y="66"/>
                    </a:lnTo>
                    <a:lnTo>
                      <a:pt x="60" y="90"/>
                    </a:lnTo>
                    <a:lnTo>
                      <a:pt x="48" y="96"/>
                    </a:lnTo>
                    <a:lnTo>
                      <a:pt x="30" y="132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18" y="174"/>
                    </a:lnTo>
                    <a:lnTo>
                      <a:pt x="24" y="186"/>
                    </a:lnTo>
                    <a:lnTo>
                      <a:pt x="24" y="204"/>
                    </a:lnTo>
                    <a:lnTo>
                      <a:pt x="42" y="222"/>
                    </a:lnTo>
                    <a:lnTo>
                      <a:pt x="42" y="246"/>
                    </a:lnTo>
                    <a:lnTo>
                      <a:pt x="48" y="252"/>
                    </a:lnTo>
                    <a:lnTo>
                      <a:pt x="126" y="252"/>
                    </a:lnTo>
                    <a:lnTo>
                      <a:pt x="126" y="240"/>
                    </a:lnTo>
                    <a:lnTo>
                      <a:pt x="180" y="240"/>
                    </a:lnTo>
                    <a:lnTo>
                      <a:pt x="180" y="252"/>
                    </a:lnTo>
                    <a:lnTo>
                      <a:pt x="192" y="246"/>
                    </a:lnTo>
                    <a:lnTo>
                      <a:pt x="198" y="252"/>
                    </a:lnTo>
                    <a:lnTo>
                      <a:pt x="204" y="264"/>
                    </a:lnTo>
                    <a:lnTo>
                      <a:pt x="216" y="264"/>
                    </a:lnTo>
                    <a:lnTo>
                      <a:pt x="222" y="258"/>
                    </a:lnTo>
                    <a:lnTo>
                      <a:pt x="246" y="258"/>
                    </a:lnTo>
                    <a:lnTo>
                      <a:pt x="252" y="264"/>
                    </a:lnTo>
                    <a:lnTo>
                      <a:pt x="252" y="270"/>
                    </a:lnTo>
                    <a:lnTo>
                      <a:pt x="246" y="276"/>
                    </a:lnTo>
                    <a:lnTo>
                      <a:pt x="234" y="282"/>
                    </a:lnTo>
                    <a:lnTo>
                      <a:pt x="228" y="288"/>
                    </a:lnTo>
                    <a:lnTo>
                      <a:pt x="204" y="288"/>
                    </a:lnTo>
                    <a:lnTo>
                      <a:pt x="186" y="282"/>
                    </a:lnTo>
                    <a:lnTo>
                      <a:pt x="180" y="270"/>
                    </a:lnTo>
                    <a:lnTo>
                      <a:pt x="168" y="264"/>
                    </a:lnTo>
                    <a:lnTo>
                      <a:pt x="162" y="258"/>
                    </a:lnTo>
                    <a:lnTo>
                      <a:pt x="156" y="264"/>
                    </a:lnTo>
                    <a:lnTo>
                      <a:pt x="150" y="276"/>
                    </a:lnTo>
                    <a:lnTo>
                      <a:pt x="126" y="276"/>
                    </a:lnTo>
                    <a:lnTo>
                      <a:pt x="120" y="282"/>
                    </a:lnTo>
                    <a:lnTo>
                      <a:pt x="108" y="282"/>
                    </a:lnTo>
                    <a:lnTo>
                      <a:pt x="108" y="294"/>
                    </a:lnTo>
                    <a:lnTo>
                      <a:pt x="36" y="294"/>
                    </a:lnTo>
                    <a:lnTo>
                      <a:pt x="36" y="318"/>
                    </a:lnTo>
                    <a:lnTo>
                      <a:pt x="30" y="324"/>
                    </a:lnTo>
                    <a:lnTo>
                      <a:pt x="30" y="336"/>
                    </a:lnTo>
                    <a:lnTo>
                      <a:pt x="36" y="342"/>
                    </a:lnTo>
                    <a:lnTo>
                      <a:pt x="42" y="354"/>
                    </a:lnTo>
                    <a:lnTo>
                      <a:pt x="48" y="360"/>
                    </a:lnTo>
                    <a:lnTo>
                      <a:pt x="60" y="366"/>
                    </a:lnTo>
                    <a:lnTo>
                      <a:pt x="66" y="366"/>
                    </a:lnTo>
                    <a:lnTo>
                      <a:pt x="72" y="360"/>
                    </a:lnTo>
                    <a:lnTo>
                      <a:pt x="78" y="360"/>
                    </a:lnTo>
                    <a:lnTo>
                      <a:pt x="90" y="348"/>
                    </a:lnTo>
                    <a:lnTo>
                      <a:pt x="126" y="348"/>
                    </a:lnTo>
                    <a:lnTo>
                      <a:pt x="156" y="324"/>
                    </a:lnTo>
                    <a:lnTo>
                      <a:pt x="294" y="330"/>
                    </a:lnTo>
                    <a:lnTo>
                      <a:pt x="294" y="336"/>
                    </a:lnTo>
                    <a:lnTo>
                      <a:pt x="300" y="348"/>
                    </a:lnTo>
                    <a:lnTo>
                      <a:pt x="318" y="348"/>
                    </a:lnTo>
                    <a:lnTo>
                      <a:pt x="324" y="342"/>
                    </a:lnTo>
                    <a:lnTo>
                      <a:pt x="330" y="348"/>
                    </a:lnTo>
                    <a:lnTo>
                      <a:pt x="336" y="360"/>
                    </a:lnTo>
                    <a:lnTo>
                      <a:pt x="342" y="366"/>
                    </a:lnTo>
                    <a:lnTo>
                      <a:pt x="354" y="366"/>
                    </a:lnTo>
                    <a:lnTo>
                      <a:pt x="366" y="360"/>
                    </a:lnTo>
                    <a:lnTo>
                      <a:pt x="372" y="354"/>
                    </a:lnTo>
                    <a:lnTo>
                      <a:pt x="414" y="354"/>
                    </a:lnTo>
                    <a:lnTo>
                      <a:pt x="414" y="288"/>
                    </a:lnTo>
                    <a:lnTo>
                      <a:pt x="408" y="276"/>
                    </a:lnTo>
                    <a:lnTo>
                      <a:pt x="402" y="27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Saudi Arab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066656" y="2909077"/>
                <a:ext cx="482500" cy="395607"/>
              </a:xfrm>
              <a:custGeom>
                <a:avLst/>
                <a:gdLst>
                  <a:gd name="T0" fmla="*/ 2147483647 w 1488"/>
                  <a:gd name="T1" fmla="*/ 2147483647 h 1278"/>
                  <a:gd name="T2" fmla="*/ 2147483647 w 1488"/>
                  <a:gd name="T3" fmla="*/ 2147483647 h 1278"/>
                  <a:gd name="T4" fmla="*/ 2147483647 w 1488"/>
                  <a:gd name="T5" fmla="*/ 2147483647 h 1278"/>
                  <a:gd name="T6" fmla="*/ 2147483647 w 1488"/>
                  <a:gd name="T7" fmla="*/ 2147483647 h 1278"/>
                  <a:gd name="T8" fmla="*/ 2147483647 w 1488"/>
                  <a:gd name="T9" fmla="*/ 2147483647 h 1278"/>
                  <a:gd name="T10" fmla="*/ 2147483647 w 1488"/>
                  <a:gd name="T11" fmla="*/ 2147483647 h 1278"/>
                  <a:gd name="T12" fmla="*/ 2147483647 w 1488"/>
                  <a:gd name="T13" fmla="*/ 2147483647 h 1278"/>
                  <a:gd name="T14" fmla="*/ 2147483647 w 1488"/>
                  <a:gd name="T15" fmla="*/ 2147483647 h 1278"/>
                  <a:gd name="T16" fmla="*/ 2147483647 w 1488"/>
                  <a:gd name="T17" fmla="*/ 2147483647 h 1278"/>
                  <a:gd name="T18" fmla="*/ 2147483647 w 1488"/>
                  <a:gd name="T19" fmla="*/ 2147483647 h 1278"/>
                  <a:gd name="T20" fmla="*/ 2147483647 w 1488"/>
                  <a:gd name="T21" fmla="*/ 2147483647 h 1278"/>
                  <a:gd name="T22" fmla="*/ 2147483647 w 1488"/>
                  <a:gd name="T23" fmla="*/ 2147483647 h 1278"/>
                  <a:gd name="T24" fmla="*/ 2147483647 w 1488"/>
                  <a:gd name="T25" fmla="*/ 2147483647 h 1278"/>
                  <a:gd name="T26" fmla="*/ 2147483647 w 1488"/>
                  <a:gd name="T27" fmla="*/ 2147483647 h 1278"/>
                  <a:gd name="T28" fmla="*/ 2147483647 w 1488"/>
                  <a:gd name="T29" fmla="*/ 2147483647 h 1278"/>
                  <a:gd name="T30" fmla="*/ 2147483647 w 1488"/>
                  <a:gd name="T31" fmla="*/ 2147483647 h 1278"/>
                  <a:gd name="T32" fmla="*/ 2147483647 w 1488"/>
                  <a:gd name="T33" fmla="*/ 2147483647 h 1278"/>
                  <a:gd name="T34" fmla="*/ 2147483647 w 1488"/>
                  <a:gd name="T35" fmla="*/ 2147483647 h 1278"/>
                  <a:gd name="T36" fmla="*/ 2147483647 w 1488"/>
                  <a:gd name="T37" fmla="*/ 2147483647 h 1278"/>
                  <a:gd name="T38" fmla="*/ 2147483647 w 1488"/>
                  <a:gd name="T39" fmla="*/ 0 h 1278"/>
                  <a:gd name="T40" fmla="*/ 2147483647 w 1488"/>
                  <a:gd name="T41" fmla="*/ 2147483647 h 1278"/>
                  <a:gd name="T42" fmla="*/ 2147483647 w 1488"/>
                  <a:gd name="T43" fmla="*/ 2147483647 h 1278"/>
                  <a:gd name="T44" fmla="*/ 2147483647 w 1488"/>
                  <a:gd name="T45" fmla="*/ 2147483647 h 1278"/>
                  <a:gd name="T46" fmla="*/ 2147483647 w 1488"/>
                  <a:gd name="T47" fmla="*/ 2147483647 h 1278"/>
                  <a:gd name="T48" fmla="*/ 2147483647 w 1488"/>
                  <a:gd name="T49" fmla="*/ 2147483647 h 1278"/>
                  <a:gd name="T50" fmla="*/ 2147483647 w 1488"/>
                  <a:gd name="T51" fmla="*/ 2147483647 h 1278"/>
                  <a:gd name="T52" fmla="*/ 2147483647 w 1488"/>
                  <a:gd name="T53" fmla="*/ 2147483647 h 1278"/>
                  <a:gd name="T54" fmla="*/ 2147483647 w 1488"/>
                  <a:gd name="T55" fmla="*/ 2147483647 h 1278"/>
                  <a:gd name="T56" fmla="*/ 2147483647 w 1488"/>
                  <a:gd name="T57" fmla="*/ 2147483647 h 1278"/>
                  <a:gd name="T58" fmla="*/ 2147483647 w 1488"/>
                  <a:gd name="T59" fmla="*/ 2147483647 h 1278"/>
                  <a:gd name="T60" fmla="*/ 2147483647 w 1488"/>
                  <a:gd name="T61" fmla="*/ 2147483647 h 1278"/>
                  <a:gd name="T62" fmla="*/ 0 w 1488"/>
                  <a:gd name="T63" fmla="*/ 2147483647 h 1278"/>
                  <a:gd name="T64" fmla="*/ 2147483647 w 1488"/>
                  <a:gd name="T65" fmla="*/ 2147483647 h 1278"/>
                  <a:gd name="T66" fmla="*/ 2147483647 w 1488"/>
                  <a:gd name="T67" fmla="*/ 2147483647 h 1278"/>
                  <a:gd name="T68" fmla="*/ 2147483647 w 1488"/>
                  <a:gd name="T69" fmla="*/ 2147483647 h 1278"/>
                  <a:gd name="T70" fmla="*/ 2147483647 w 1488"/>
                  <a:gd name="T71" fmla="*/ 2147483647 h 1278"/>
                  <a:gd name="T72" fmla="*/ 2147483647 w 1488"/>
                  <a:gd name="T73" fmla="*/ 2147483647 h 1278"/>
                  <a:gd name="T74" fmla="*/ 2147483647 w 1488"/>
                  <a:gd name="T75" fmla="*/ 2147483647 h 1278"/>
                  <a:gd name="T76" fmla="*/ 2147483647 w 1488"/>
                  <a:gd name="T77" fmla="*/ 2147483647 h 1278"/>
                  <a:gd name="T78" fmla="*/ 2147483647 w 1488"/>
                  <a:gd name="T79" fmla="*/ 2147483647 h 1278"/>
                  <a:gd name="T80" fmla="*/ 2147483647 w 1488"/>
                  <a:gd name="T81" fmla="*/ 2147483647 h 1278"/>
                  <a:gd name="T82" fmla="*/ 2147483647 w 1488"/>
                  <a:gd name="T83" fmla="*/ 2147483647 h 1278"/>
                  <a:gd name="T84" fmla="*/ 2147483647 w 1488"/>
                  <a:gd name="T85" fmla="*/ 2147483647 h 1278"/>
                  <a:gd name="T86" fmla="*/ 2147483647 w 1488"/>
                  <a:gd name="T87" fmla="*/ 2147483647 h 1278"/>
                  <a:gd name="T88" fmla="*/ 2147483647 w 1488"/>
                  <a:gd name="T89" fmla="*/ 2147483647 h 1278"/>
                  <a:gd name="T90" fmla="*/ 2147483647 w 1488"/>
                  <a:gd name="T91" fmla="*/ 2147483647 h 1278"/>
                  <a:gd name="T92" fmla="*/ 2147483647 w 1488"/>
                  <a:gd name="T93" fmla="*/ 2147483647 h 1278"/>
                  <a:gd name="T94" fmla="*/ 2147483647 w 1488"/>
                  <a:gd name="T95" fmla="*/ 2147483647 h 1278"/>
                  <a:gd name="T96" fmla="*/ 2147483647 w 1488"/>
                  <a:gd name="T97" fmla="*/ 2147483647 h 1278"/>
                  <a:gd name="T98" fmla="*/ 2147483647 w 1488"/>
                  <a:gd name="T99" fmla="*/ 2147483647 h 1278"/>
                  <a:gd name="T100" fmla="*/ 2147483647 w 1488"/>
                  <a:gd name="T101" fmla="*/ 2147483647 h 1278"/>
                  <a:gd name="T102" fmla="*/ 2147483647 w 1488"/>
                  <a:gd name="T103" fmla="*/ 2147483647 h 1278"/>
                  <a:gd name="T104" fmla="*/ 2147483647 w 1488"/>
                  <a:gd name="T105" fmla="*/ 2147483647 h 1278"/>
                  <a:gd name="T106" fmla="*/ 2147483647 w 1488"/>
                  <a:gd name="T107" fmla="*/ 2147483647 h 1278"/>
                  <a:gd name="T108" fmla="*/ 2147483647 w 1488"/>
                  <a:gd name="T109" fmla="*/ 2147483647 h 1278"/>
                  <a:gd name="T110" fmla="*/ 2147483647 w 1488"/>
                  <a:gd name="T111" fmla="*/ 2147483647 h 1278"/>
                  <a:gd name="T112" fmla="*/ 2147483647 w 1488"/>
                  <a:gd name="T113" fmla="*/ 2147483647 h 1278"/>
                  <a:gd name="T114" fmla="*/ 2147483647 w 1488"/>
                  <a:gd name="T115" fmla="*/ 2147483647 h 1278"/>
                  <a:gd name="T116" fmla="*/ 2147483647 w 1488"/>
                  <a:gd name="T117" fmla="*/ 2147483647 h 12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88"/>
                  <a:gd name="T178" fmla="*/ 0 h 1278"/>
                  <a:gd name="T179" fmla="*/ 1488 w 1488"/>
                  <a:gd name="T180" fmla="*/ 1278 h 127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88" h="1278">
                    <a:moveTo>
                      <a:pt x="1464" y="792"/>
                    </a:moveTo>
                    <a:lnTo>
                      <a:pt x="1464" y="780"/>
                    </a:lnTo>
                    <a:lnTo>
                      <a:pt x="1458" y="774"/>
                    </a:lnTo>
                    <a:lnTo>
                      <a:pt x="1416" y="768"/>
                    </a:lnTo>
                    <a:lnTo>
                      <a:pt x="1320" y="756"/>
                    </a:lnTo>
                    <a:lnTo>
                      <a:pt x="1284" y="750"/>
                    </a:lnTo>
                    <a:lnTo>
                      <a:pt x="1266" y="750"/>
                    </a:lnTo>
                    <a:lnTo>
                      <a:pt x="1260" y="738"/>
                    </a:lnTo>
                    <a:lnTo>
                      <a:pt x="1248" y="732"/>
                    </a:lnTo>
                    <a:lnTo>
                      <a:pt x="1242" y="720"/>
                    </a:lnTo>
                    <a:lnTo>
                      <a:pt x="1218" y="696"/>
                    </a:lnTo>
                    <a:lnTo>
                      <a:pt x="1206" y="672"/>
                    </a:lnTo>
                    <a:lnTo>
                      <a:pt x="1188" y="654"/>
                    </a:lnTo>
                    <a:lnTo>
                      <a:pt x="1188" y="642"/>
                    </a:lnTo>
                    <a:lnTo>
                      <a:pt x="1182" y="636"/>
                    </a:lnTo>
                    <a:lnTo>
                      <a:pt x="1182" y="618"/>
                    </a:lnTo>
                    <a:lnTo>
                      <a:pt x="1176" y="624"/>
                    </a:lnTo>
                    <a:lnTo>
                      <a:pt x="1164" y="612"/>
                    </a:lnTo>
                    <a:lnTo>
                      <a:pt x="1146" y="612"/>
                    </a:lnTo>
                    <a:lnTo>
                      <a:pt x="1140" y="600"/>
                    </a:lnTo>
                    <a:lnTo>
                      <a:pt x="1134" y="594"/>
                    </a:lnTo>
                    <a:lnTo>
                      <a:pt x="1128" y="582"/>
                    </a:lnTo>
                    <a:lnTo>
                      <a:pt x="1122" y="564"/>
                    </a:lnTo>
                    <a:lnTo>
                      <a:pt x="1116" y="552"/>
                    </a:lnTo>
                    <a:lnTo>
                      <a:pt x="1116" y="540"/>
                    </a:lnTo>
                    <a:lnTo>
                      <a:pt x="1110" y="534"/>
                    </a:lnTo>
                    <a:lnTo>
                      <a:pt x="1098" y="528"/>
                    </a:lnTo>
                    <a:lnTo>
                      <a:pt x="1086" y="516"/>
                    </a:lnTo>
                    <a:lnTo>
                      <a:pt x="1074" y="510"/>
                    </a:lnTo>
                    <a:lnTo>
                      <a:pt x="1068" y="498"/>
                    </a:lnTo>
                    <a:lnTo>
                      <a:pt x="1068" y="462"/>
                    </a:lnTo>
                    <a:lnTo>
                      <a:pt x="1062" y="450"/>
                    </a:lnTo>
                    <a:lnTo>
                      <a:pt x="1062" y="438"/>
                    </a:lnTo>
                    <a:lnTo>
                      <a:pt x="1050" y="426"/>
                    </a:lnTo>
                    <a:lnTo>
                      <a:pt x="1002" y="402"/>
                    </a:lnTo>
                    <a:lnTo>
                      <a:pt x="996" y="396"/>
                    </a:lnTo>
                    <a:lnTo>
                      <a:pt x="990" y="384"/>
                    </a:lnTo>
                    <a:lnTo>
                      <a:pt x="990" y="360"/>
                    </a:lnTo>
                    <a:lnTo>
                      <a:pt x="972" y="342"/>
                    </a:lnTo>
                    <a:lnTo>
                      <a:pt x="966" y="330"/>
                    </a:lnTo>
                    <a:lnTo>
                      <a:pt x="960" y="324"/>
                    </a:lnTo>
                    <a:lnTo>
                      <a:pt x="960" y="300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882" y="294"/>
                    </a:lnTo>
                    <a:lnTo>
                      <a:pt x="876" y="288"/>
                    </a:lnTo>
                    <a:lnTo>
                      <a:pt x="876" y="252"/>
                    </a:lnTo>
                    <a:lnTo>
                      <a:pt x="852" y="246"/>
                    </a:lnTo>
                    <a:lnTo>
                      <a:pt x="804" y="246"/>
                    </a:lnTo>
                    <a:lnTo>
                      <a:pt x="750" y="240"/>
                    </a:lnTo>
                    <a:lnTo>
                      <a:pt x="684" y="240"/>
                    </a:lnTo>
                    <a:lnTo>
                      <a:pt x="492" y="96"/>
                    </a:lnTo>
                    <a:lnTo>
                      <a:pt x="480" y="90"/>
                    </a:lnTo>
                    <a:lnTo>
                      <a:pt x="474" y="84"/>
                    </a:lnTo>
                    <a:lnTo>
                      <a:pt x="426" y="60"/>
                    </a:lnTo>
                    <a:lnTo>
                      <a:pt x="414" y="48"/>
                    </a:lnTo>
                    <a:lnTo>
                      <a:pt x="402" y="42"/>
                    </a:lnTo>
                    <a:lnTo>
                      <a:pt x="372" y="12"/>
                    </a:lnTo>
                    <a:lnTo>
                      <a:pt x="306" y="12"/>
                    </a:lnTo>
                    <a:lnTo>
                      <a:pt x="294" y="0"/>
                    </a:lnTo>
                    <a:lnTo>
                      <a:pt x="288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64" y="18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198" y="48"/>
                    </a:lnTo>
                    <a:lnTo>
                      <a:pt x="132" y="48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132" y="60"/>
                    </a:lnTo>
                    <a:lnTo>
                      <a:pt x="144" y="66"/>
                    </a:lnTo>
                    <a:lnTo>
                      <a:pt x="156" y="66"/>
                    </a:lnTo>
                    <a:lnTo>
                      <a:pt x="180" y="90"/>
                    </a:lnTo>
                    <a:lnTo>
                      <a:pt x="192" y="114"/>
                    </a:lnTo>
                    <a:lnTo>
                      <a:pt x="198" y="120"/>
                    </a:lnTo>
                    <a:lnTo>
                      <a:pt x="198" y="132"/>
                    </a:lnTo>
                    <a:lnTo>
                      <a:pt x="192" y="138"/>
                    </a:lnTo>
                    <a:lnTo>
                      <a:pt x="192" y="150"/>
                    </a:lnTo>
                    <a:lnTo>
                      <a:pt x="186" y="156"/>
                    </a:lnTo>
                    <a:lnTo>
                      <a:pt x="180" y="168"/>
                    </a:lnTo>
                    <a:lnTo>
                      <a:pt x="174" y="174"/>
                    </a:lnTo>
                    <a:lnTo>
                      <a:pt x="162" y="180"/>
                    </a:lnTo>
                    <a:lnTo>
                      <a:pt x="150" y="180"/>
                    </a:lnTo>
                    <a:lnTo>
                      <a:pt x="138" y="186"/>
                    </a:lnTo>
                    <a:lnTo>
                      <a:pt x="132" y="186"/>
                    </a:lnTo>
                    <a:lnTo>
                      <a:pt x="120" y="198"/>
                    </a:lnTo>
                    <a:lnTo>
                      <a:pt x="120" y="210"/>
                    </a:lnTo>
                    <a:lnTo>
                      <a:pt x="108" y="234"/>
                    </a:lnTo>
                    <a:lnTo>
                      <a:pt x="96" y="246"/>
                    </a:lnTo>
                    <a:lnTo>
                      <a:pt x="60" y="246"/>
                    </a:lnTo>
                    <a:lnTo>
                      <a:pt x="36" y="234"/>
                    </a:lnTo>
                    <a:lnTo>
                      <a:pt x="6" y="234"/>
                    </a:lnTo>
                    <a:lnTo>
                      <a:pt x="6" y="264"/>
                    </a:lnTo>
                    <a:lnTo>
                      <a:pt x="0" y="306"/>
                    </a:lnTo>
                    <a:lnTo>
                      <a:pt x="0" y="348"/>
                    </a:lnTo>
                    <a:lnTo>
                      <a:pt x="6" y="372"/>
                    </a:lnTo>
                    <a:lnTo>
                      <a:pt x="24" y="378"/>
                    </a:lnTo>
                    <a:lnTo>
                      <a:pt x="36" y="390"/>
                    </a:lnTo>
                    <a:lnTo>
                      <a:pt x="54" y="390"/>
                    </a:lnTo>
                    <a:lnTo>
                      <a:pt x="72" y="408"/>
                    </a:lnTo>
                    <a:lnTo>
                      <a:pt x="90" y="438"/>
                    </a:lnTo>
                    <a:lnTo>
                      <a:pt x="102" y="474"/>
                    </a:lnTo>
                    <a:lnTo>
                      <a:pt x="120" y="504"/>
                    </a:lnTo>
                    <a:lnTo>
                      <a:pt x="132" y="516"/>
                    </a:lnTo>
                    <a:lnTo>
                      <a:pt x="150" y="528"/>
                    </a:lnTo>
                    <a:lnTo>
                      <a:pt x="162" y="540"/>
                    </a:lnTo>
                    <a:lnTo>
                      <a:pt x="174" y="558"/>
                    </a:lnTo>
                    <a:lnTo>
                      <a:pt x="180" y="570"/>
                    </a:lnTo>
                    <a:lnTo>
                      <a:pt x="186" y="594"/>
                    </a:lnTo>
                    <a:lnTo>
                      <a:pt x="192" y="612"/>
                    </a:lnTo>
                    <a:lnTo>
                      <a:pt x="198" y="636"/>
                    </a:lnTo>
                    <a:lnTo>
                      <a:pt x="210" y="648"/>
                    </a:lnTo>
                    <a:lnTo>
                      <a:pt x="234" y="660"/>
                    </a:lnTo>
                    <a:lnTo>
                      <a:pt x="264" y="660"/>
                    </a:lnTo>
                    <a:lnTo>
                      <a:pt x="282" y="666"/>
                    </a:lnTo>
                    <a:lnTo>
                      <a:pt x="294" y="678"/>
                    </a:lnTo>
                    <a:lnTo>
                      <a:pt x="312" y="708"/>
                    </a:lnTo>
                    <a:lnTo>
                      <a:pt x="330" y="756"/>
                    </a:lnTo>
                    <a:lnTo>
                      <a:pt x="336" y="804"/>
                    </a:lnTo>
                    <a:lnTo>
                      <a:pt x="342" y="840"/>
                    </a:lnTo>
                    <a:lnTo>
                      <a:pt x="348" y="870"/>
                    </a:lnTo>
                    <a:lnTo>
                      <a:pt x="366" y="906"/>
                    </a:lnTo>
                    <a:lnTo>
                      <a:pt x="384" y="924"/>
                    </a:lnTo>
                    <a:lnTo>
                      <a:pt x="390" y="936"/>
                    </a:lnTo>
                    <a:lnTo>
                      <a:pt x="414" y="936"/>
                    </a:lnTo>
                    <a:lnTo>
                      <a:pt x="438" y="948"/>
                    </a:lnTo>
                    <a:lnTo>
                      <a:pt x="456" y="972"/>
                    </a:lnTo>
                    <a:lnTo>
                      <a:pt x="480" y="1008"/>
                    </a:lnTo>
                    <a:lnTo>
                      <a:pt x="504" y="1056"/>
                    </a:lnTo>
                    <a:lnTo>
                      <a:pt x="552" y="1128"/>
                    </a:lnTo>
                    <a:lnTo>
                      <a:pt x="582" y="1170"/>
                    </a:lnTo>
                    <a:lnTo>
                      <a:pt x="606" y="1206"/>
                    </a:lnTo>
                    <a:lnTo>
                      <a:pt x="618" y="1236"/>
                    </a:lnTo>
                    <a:lnTo>
                      <a:pt x="618" y="1266"/>
                    </a:lnTo>
                    <a:lnTo>
                      <a:pt x="612" y="1278"/>
                    </a:lnTo>
                    <a:lnTo>
                      <a:pt x="624" y="1266"/>
                    </a:lnTo>
                    <a:lnTo>
                      <a:pt x="630" y="1254"/>
                    </a:lnTo>
                    <a:lnTo>
                      <a:pt x="636" y="1248"/>
                    </a:lnTo>
                    <a:lnTo>
                      <a:pt x="636" y="1200"/>
                    </a:lnTo>
                    <a:lnTo>
                      <a:pt x="642" y="1188"/>
                    </a:lnTo>
                    <a:lnTo>
                      <a:pt x="648" y="1182"/>
                    </a:lnTo>
                    <a:lnTo>
                      <a:pt x="654" y="1182"/>
                    </a:lnTo>
                    <a:lnTo>
                      <a:pt x="672" y="1200"/>
                    </a:lnTo>
                    <a:lnTo>
                      <a:pt x="696" y="1194"/>
                    </a:lnTo>
                    <a:lnTo>
                      <a:pt x="702" y="1188"/>
                    </a:lnTo>
                    <a:lnTo>
                      <a:pt x="792" y="1188"/>
                    </a:lnTo>
                    <a:lnTo>
                      <a:pt x="804" y="1194"/>
                    </a:lnTo>
                    <a:lnTo>
                      <a:pt x="810" y="1200"/>
                    </a:lnTo>
                    <a:lnTo>
                      <a:pt x="888" y="1200"/>
                    </a:lnTo>
                    <a:lnTo>
                      <a:pt x="894" y="1206"/>
                    </a:lnTo>
                    <a:lnTo>
                      <a:pt x="900" y="1218"/>
                    </a:lnTo>
                    <a:lnTo>
                      <a:pt x="912" y="1224"/>
                    </a:lnTo>
                    <a:lnTo>
                      <a:pt x="924" y="1224"/>
                    </a:lnTo>
                    <a:lnTo>
                      <a:pt x="930" y="1212"/>
                    </a:lnTo>
                    <a:lnTo>
                      <a:pt x="936" y="1206"/>
                    </a:lnTo>
                    <a:lnTo>
                      <a:pt x="936" y="1188"/>
                    </a:lnTo>
                    <a:lnTo>
                      <a:pt x="942" y="1176"/>
                    </a:lnTo>
                    <a:lnTo>
                      <a:pt x="948" y="1170"/>
                    </a:lnTo>
                    <a:lnTo>
                      <a:pt x="954" y="1158"/>
                    </a:lnTo>
                    <a:lnTo>
                      <a:pt x="966" y="1146"/>
                    </a:lnTo>
                    <a:lnTo>
                      <a:pt x="972" y="1134"/>
                    </a:lnTo>
                    <a:lnTo>
                      <a:pt x="990" y="1116"/>
                    </a:lnTo>
                    <a:lnTo>
                      <a:pt x="1020" y="1098"/>
                    </a:lnTo>
                    <a:lnTo>
                      <a:pt x="1050" y="1092"/>
                    </a:lnTo>
                    <a:lnTo>
                      <a:pt x="1068" y="1086"/>
                    </a:lnTo>
                    <a:lnTo>
                      <a:pt x="1092" y="1086"/>
                    </a:lnTo>
                    <a:lnTo>
                      <a:pt x="1140" y="1080"/>
                    </a:lnTo>
                    <a:lnTo>
                      <a:pt x="1188" y="1068"/>
                    </a:lnTo>
                    <a:lnTo>
                      <a:pt x="1230" y="1062"/>
                    </a:lnTo>
                    <a:lnTo>
                      <a:pt x="1248" y="1062"/>
                    </a:lnTo>
                    <a:lnTo>
                      <a:pt x="1452" y="990"/>
                    </a:lnTo>
                    <a:lnTo>
                      <a:pt x="1488" y="816"/>
                    </a:lnTo>
                    <a:lnTo>
                      <a:pt x="1482" y="810"/>
                    </a:lnTo>
                    <a:lnTo>
                      <a:pt x="1470" y="804"/>
                    </a:lnTo>
                    <a:lnTo>
                      <a:pt x="1464" y="798"/>
                    </a:lnTo>
                    <a:lnTo>
                      <a:pt x="1464" y="79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Rwand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950190" y="3739485"/>
                <a:ext cx="48634" cy="46542"/>
              </a:xfrm>
              <a:custGeom>
                <a:avLst/>
                <a:gdLst>
                  <a:gd name="T0" fmla="*/ 2147483647 w 150"/>
                  <a:gd name="T1" fmla="*/ 2147483647 h 150"/>
                  <a:gd name="T2" fmla="*/ 2147483647 w 150"/>
                  <a:gd name="T3" fmla="*/ 2147483647 h 150"/>
                  <a:gd name="T4" fmla="*/ 2147483647 w 150"/>
                  <a:gd name="T5" fmla="*/ 2147483647 h 150"/>
                  <a:gd name="T6" fmla="*/ 2147483647 w 150"/>
                  <a:gd name="T7" fmla="*/ 2147483647 h 150"/>
                  <a:gd name="T8" fmla="*/ 2147483647 w 150"/>
                  <a:gd name="T9" fmla="*/ 2147483647 h 150"/>
                  <a:gd name="T10" fmla="*/ 2147483647 w 150"/>
                  <a:gd name="T11" fmla="*/ 2147483647 h 150"/>
                  <a:gd name="T12" fmla="*/ 2147483647 w 150"/>
                  <a:gd name="T13" fmla="*/ 2147483647 h 150"/>
                  <a:gd name="T14" fmla="*/ 2147483647 w 150"/>
                  <a:gd name="T15" fmla="*/ 2147483647 h 150"/>
                  <a:gd name="T16" fmla="*/ 2147483647 w 150"/>
                  <a:gd name="T17" fmla="*/ 2147483647 h 150"/>
                  <a:gd name="T18" fmla="*/ 2147483647 w 150"/>
                  <a:gd name="T19" fmla="*/ 2147483647 h 150"/>
                  <a:gd name="T20" fmla="*/ 2147483647 w 150"/>
                  <a:gd name="T21" fmla="*/ 2147483647 h 150"/>
                  <a:gd name="T22" fmla="*/ 2147483647 w 150"/>
                  <a:gd name="T23" fmla="*/ 2147483647 h 150"/>
                  <a:gd name="T24" fmla="*/ 2147483647 w 150"/>
                  <a:gd name="T25" fmla="*/ 2147483647 h 150"/>
                  <a:gd name="T26" fmla="*/ 2147483647 w 150"/>
                  <a:gd name="T27" fmla="*/ 0 h 150"/>
                  <a:gd name="T28" fmla="*/ 2147483647 w 150"/>
                  <a:gd name="T29" fmla="*/ 2147483647 h 150"/>
                  <a:gd name="T30" fmla="*/ 2147483647 w 150"/>
                  <a:gd name="T31" fmla="*/ 2147483647 h 150"/>
                  <a:gd name="T32" fmla="*/ 2147483647 w 150"/>
                  <a:gd name="T33" fmla="*/ 2147483647 h 150"/>
                  <a:gd name="T34" fmla="*/ 2147483647 w 150"/>
                  <a:gd name="T35" fmla="*/ 2147483647 h 150"/>
                  <a:gd name="T36" fmla="*/ 2147483647 w 150"/>
                  <a:gd name="T37" fmla="*/ 2147483647 h 150"/>
                  <a:gd name="T38" fmla="*/ 2147483647 w 150"/>
                  <a:gd name="T39" fmla="*/ 2147483647 h 150"/>
                  <a:gd name="T40" fmla="*/ 2147483647 w 150"/>
                  <a:gd name="T41" fmla="*/ 2147483647 h 150"/>
                  <a:gd name="T42" fmla="*/ 2147483647 w 150"/>
                  <a:gd name="T43" fmla="*/ 2147483647 h 150"/>
                  <a:gd name="T44" fmla="*/ 2147483647 w 150"/>
                  <a:gd name="T45" fmla="*/ 2147483647 h 150"/>
                  <a:gd name="T46" fmla="*/ 2147483647 w 150"/>
                  <a:gd name="T47" fmla="*/ 2147483647 h 150"/>
                  <a:gd name="T48" fmla="*/ 2147483647 w 150"/>
                  <a:gd name="T49" fmla="*/ 2147483647 h 150"/>
                  <a:gd name="T50" fmla="*/ 2147483647 w 150"/>
                  <a:gd name="T51" fmla="*/ 2147483647 h 150"/>
                  <a:gd name="T52" fmla="*/ 2147483647 w 150"/>
                  <a:gd name="T53" fmla="*/ 2147483647 h 150"/>
                  <a:gd name="T54" fmla="*/ 2147483647 w 150"/>
                  <a:gd name="T55" fmla="*/ 2147483647 h 150"/>
                  <a:gd name="T56" fmla="*/ 2147483647 w 150"/>
                  <a:gd name="T57" fmla="*/ 2147483647 h 150"/>
                  <a:gd name="T58" fmla="*/ 2147483647 w 150"/>
                  <a:gd name="T59" fmla="*/ 2147483647 h 150"/>
                  <a:gd name="T60" fmla="*/ 0 w 150"/>
                  <a:gd name="T61" fmla="*/ 2147483647 h 150"/>
                  <a:gd name="T62" fmla="*/ 0 w 150"/>
                  <a:gd name="T63" fmla="*/ 2147483647 h 150"/>
                  <a:gd name="T64" fmla="*/ 2147483647 w 150"/>
                  <a:gd name="T65" fmla="*/ 2147483647 h 150"/>
                  <a:gd name="T66" fmla="*/ 2147483647 w 150"/>
                  <a:gd name="T67" fmla="*/ 2147483647 h 150"/>
                  <a:gd name="T68" fmla="*/ 2147483647 w 150"/>
                  <a:gd name="T69" fmla="*/ 2147483647 h 150"/>
                  <a:gd name="T70" fmla="*/ 2147483647 w 150"/>
                  <a:gd name="T71" fmla="*/ 2147483647 h 150"/>
                  <a:gd name="T72" fmla="*/ 2147483647 w 150"/>
                  <a:gd name="T73" fmla="*/ 2147483647 h 1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0"/>
                  <a:gd name="T112" fmla="*/ 0 h 150"/>
                  <a:gd name="T113" fmla="*/ 150 w 150"/>
                  <a:gd name="T114" fmla="*/ 150 h 1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0" h="150">
                    <a:moveTo>
                      <a:pt x="48" y="150"/>
                    </a:moveTo>
                    <a:lnTo>
                      <a:pt x="54" y="150"/>
                    </a:lnTo>
                    <a:lnTo>
                      <a:pt x="60" y="144"/>
                    </a:lnTo>
                    <a:lnTo>
                      <a:pt x="72" y="138"/>
                    </a:lnTo>
                    <a:lnTo>
                      <a:pt x="78" y="114"/>
                    </a:lnTo>
                    <a:lnTo>
                      <a:pt x="138" y="114"/>
                    </a:lnTo>
                    <a:lnTo>
                      <a:pt x="150" y="102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48"/>
                    </a:lnTo>
                    <a:lnTo>
                      <a:pt x="138" y="42"/>
                    </a:lnTo>
                    <a:lnTo>
                      <a:pt x="132" y="30"/>
                    </a:lnTo>
                    <a:lnTo>
                      <a:pt x="126" y="24"/>
                    </a:lnTo>
                    <a:lnTo>
                      <a:pt x="132" y="0"/>
                    </a:lnTo>
                    <a:lnTo>
                      <a:pt x="108" y="6"/>
                    </a:lnTo>
                    <a:lnTo>
                      <a:pt x="108" y="12"/>
                    </a:lnTo>
                    <a:lnTo>
                      <a:pt x="102" y="18"/>
                    </a:lnTo>
                    <a:lnTo>
                      <a:pt x="90" y="42"/>
                    </a:lnTo>
                    <a:lnTo>
                      <a:pt x="84" y="42"/>
                    </a:lnTo>
                    <a:lnTo>
                      <a:pt x="72" y="30"/>
                    </a:lnTo>
                    <a:lnTo>
                      <a:pt x="54" y="30"/>
                    </a:lnTo>
                    <a:lnTo>
                      <a:pt x="48" y="36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30" y="78"/>
                    </a:lnTo>
                    <a:lnTo>
                      <a:pt x="30" y="90"/>
                    </a:lnTo>
                    <a:lnTo>
                      <a:pt x="18" y="102"/>
                    </a:lnTo>
                    <a:lnTo>
                      <a:pt x="6" y="108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30" y="132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8" y="15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" name="Russia (Urup,Simushir)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7340933" y="2248916"/>
                <a:ext cx="97268" cy="371111"/>
              </a:xfrm>
              <a:custGeom>
                <a:avLst/>
                <a:gdLst>
                  <a:gd name="T0" fmla="*/ 0 w 300"/>
                  <a:gd name="T1" fmla="*/ 2147483647 h 1194"/>
                  <a:gd name="T2" fmla="*/ 2147483647 w 300"/>
                  <a:gd name="T3" fmla="*/ 2147483647 h 1194"/>
                  <a:gd name="T4" fmla="*/ 2147483647 w 300"/>
                  <a:gd name="T5" fmla="*/ 2147483647 h 1194"/>
                  <a:gd name="T6" fmla="*/ 2147483647 w 300"/>
                  <a:gd name="T7" fmla="*/ 2147483647 h 1194"/>
                  <a:gd name="T8" fmla="*/ 0 w 300"/>
                  <a:gd name="T9" fmla="*/ 2147483647 h 1194"/>
                  <a:gd name="T10" fmla="*/ 2147483647 w 300"/>
                  <a:gd name="T11" fmla="*/ 2147483647 h 1194"/>
                  <a:gd name="T12" fmla="*/ 2147483647 w 300"/>
                  <a:gd name="T13" fmla="*/ 2147483647 h 1194"/>
                  <a:gd name="T14" fmla="*/ 2147483647 w 300"/>
                  <a:gd name="T15" fmla="*/ 2147483647 h 1194"/>
                  <a:gd name="T16" fmla="*/ 2147483647 w 300"/>
                  <a:gd name="T17" fmla="*/ 2147483647 h 1194"/>
                  <a:gd name="T18" fmla="*/ 2147483647 w 300"/>
                  <a:gd name="T19" fmla="*/ 2147483647 h 1194"/>
                  <a:gd name="T20" fmla="*/ 2147483647 w 300"/>
                  <a:gd name="T21" fmla="*/ 2147483647 h 1194"/>
                  <a:gd name="T22" fmla="*/ 2147483647 w 300"/>
                  <a:gd name="T23" fmla="*/ 2147483647 h 1194"/>
                  <a:gd name="T24" fmla="*/ 2147483647 w 300"/>
                  <a:gd name="T25" fmla="*/ 2147483647 h 1194"/>
                  <a:gd name="T26" fmla="*/ 2147483647 w 300"/>
                  <a:gd name="T27" fmla="*/ 2147483647 h 1194"/>
                  <a:gd name="T28" fmla="*/ 2147483647 w 300"/>
                  <a:gd name="T29" fmla="*/ 2147483647 h 1194"/>
                  <a:gd name="T30" fmla="*/ 2147483647 w 300"/>
                  <a:gd name="T31" fmla="*/ 2147483647 h 1194"/>
                  <a:gd name="T32" fmla="*/ 2147483647 w 300"/>
                  <a:gd name="T33" fmla="*/ 2147483647 h 1194"/>
                  <a:gd name="T34" fmla="*/ 2147483647 w 300"/>
                  <a:gd name="T35" fmla="*/ 2147483647 h 1194"/>
                  <a:gd name="T36" fmla="*/ 2147483647 w 300"/>
                  <a:gd name="T37" fmla="*/ 2147483647 h 1194"/>
                  <a:gd name="T38" fmla="*/ 2147483647 w 300"/>
                  <a:gd name="T39" fmla="*/ 2147483647 h 1194"/>
                  <a:gd name="T40" fmla="*/ 2147483647 w 300"/>
                  <a:gd name="T41" fmla="*/ 2147483647 h 1194"/>
                  <a:gd name="T42" fmla="*/ 2147483647 w 300"/>
                  <a:gd name="T43" fmla="*/ 2147483647 h 1194"/>
                  <a:gd name="T44" fmla="*/ 2147483647 w 300"/>
                  <a:gd name="T45" fmla="*/ 2147483647 h 1194"/>
                  <a:gd name="T46" fmla="*/ 2147483647 w 300"/>
                  <a:gd name="T47" fmla="*/ 2147483647 h 1194"/>
                  <a:gd name="T48" fmla="*/ 2147483647 w 300"/>
                  <a:gd name="T49" fmla="*/ 2147483647 h 1194"/>
                  <a:gd name="T50" fmla="*/ 2147483647 w 300"/>
                  <a:gd name="T51" fmla="*/ 2147483647 h 1194"/>
                  <a:gd name="T52" fmla="*/ 2147483647 w 300"/>
                  <a:gd name="T53" fmla="*/ 2147483647 h 1194"/>
                  <a:gd name="T54" fmla="*/ 2147483647 w 300"/>
                  <a:gd name="T55" fmla="*/ 2147483647 h 1194"/>
                  <a:gd name="T56" fmla="*/ 2147483647 w 300"/>
                  <a:gd name="T57" fmla="*/ 2147483647 h 1194"/>
                  <a:gd name="T58" fmla="*/ 2147483647 w 300"/>
                  <a:gd name="T59" fmla="*/ 2147483647 h 1194"/>
                  <a:gd name="T60" fmla="*/ 2147483647 w 300"/>
                  <a:gd name="T61" fmla="*/ 2147483647 h 1194"/>
                  <a:gd name="T62" fmla="*/ 2147483647 w 300"/>
                  <a:gd name="T63" fmla="*/ 2147483647 h 1194"/>
                  <a:gd name="T64" fmla="*/ 2147483647 w 300"/>
                  <a:gd name="T65" fmla="*/ 2147483647 h 1194"/>
                  <a:gd name="T66" fmla="*/ 2147483647 w 300"/>
                  <a:gd name="T67" fmla="*/ 2147483647 h 1194"/>
                  <a:gd name="T68" fmla="*/ 2147483647 w 300"/>
                  <a:gd name="T69" fmla="*/ 2147483647 h 1194"/>
                  <a:gd name="T70" fmla="*/ 2147483647 w 300"/>
                  <a:gd name="T71" fmla="*/ 2147483647 h 1194"/>
                  <a:gd name="T72" fmla="*/ 2147483647 w 300"/>
                  <a:gd name="T73" fmla="*/ 2147483647 h 1194"/>
                  <a:gd name="T74" fmla="*/ 2147483647 w 300"/>
                  <a:gd name="T75" fmla="*/ 2147483647 h 1194"/>
                  <a:gd name="T76" fmla="*/ 2147483647 w 300"/>
                  <a:gd name="T77" fmla="*/ 2147483647 h 1194"/>
                  <a:gd name="T78" fmla="*/ 2147483647 w 300"/>
                  <a:gd name="T79" fmla="*/ 2147483647 h 1194"/>
                  <a:gd name="T80" fmla="*/ 2147483647 w 300"/>
                  <a:gd name="T81" fmla="*/ 2147483647 h 1194"/>
                  <a:gd name="T82" fmla="*/ 2147483647 w 300"/>
                  <a:gd name="T83" fmla="*/ 2147483647 h 1194"/>
                  <a:gd name="T84" fmla="*/ 2147483647 w 300"/>
                  <a:gd name="T85" fmla="*/ 2147483647 h 1194"/>
                  <a:gd name="T86" fmla="*/ 2147483647 w 300"/>
                  <a:gd name="T87" fmla="*/ 2147483647 h 1194"/>
                  <a:gd name="T88" fmla="*/ 2147483647 w 300"/>
                  <a:gd name="T89" fmla="*/ 2147483647 h 1194"/>
                  <a:gd name="T90" fmla="*/ 2147483647 w 300"/>
                  <a:gd name="T91" fmla="*/ 2147483647 h 1194"/>
                  <a:gd name="T92" fmla="*/ 2147483647 w 300"/>
                  <a:gd name="T93" fmla="*/ 2147483647 h 1194"/>
                  <a:gd name="T94" fmla="*/ 2147483647 w 300"/>
                  <a:gd name="T95" fmla="*/ 2147483647 h 1194"/>
                  <a:gd name="T96" fmla="*/ 2147483647 w 300"/>
                  <a:gd name="T97" fmla="*/ 2147483647 h 1194"/>
                  <a:gd name="T98" fmla="*/ 2147483647 w 300"/>
                  <a:gd name="T99" fmla="*/ 0 h 1194"/>
                  <a:gd name="T100" fmla="*/ 2147483647 w 300"/>
                  <a:gd name="T101" fmla="*/ 2147483647 h 11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0"/>
                  <a:gd name="T154" fmla="*/ 0 h 1194"/>
                  <a:gd name="T155" fmla="*/ 300 w 300"/>
                  <a:gd name="T156" fmla="*/ 1194 h 11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0" h="1194">
                    <a:moveTo>
                      <a:pt x="0" y="1194"/>
                    </a:moveTo>
                    <a:lnTo>
                      <a:pt x="12" y="1188"/>
                    </a:lnTo>
                    <a:lnTo>
                      <a:pt x="36" y="1146"/>
                    </a:lnTo>
                    <a:lnTo>
                      <a:pt x="18" y="1134"/>
                    </a:lnTo>
                    <a:lnTo>
                      <a:pt x="0" y="1194"/>
                    </a:lnTo>
                    <a:close/>
                    <a:moveTo>
                      <a:pt x="114" y="1068"/>
                    </a:moveTo>
                    <a:lnTo>
                      <a:pt x="72" y="1062"/>
                    </a:lnTo>
                    <a:lnTo>
                      <a:pt x="54" y="1134"/>
                    </a:lnTo>
                    <a:lnTo>
                      <a:pt x="66" y="1134"/>
                    </a:lnTo>
                    <a:lnTo>
                      <a:pt x="84" y="1104"/>
                    </a:lnTo>
                    <a:lnTo>
                      <a:pt x="132" y="1074"/>
                    </a:lnTo>
                    <a:lnTo>
                      <a:pt x="120" y="1050"/>
                    </a:lnTo>
                    <a:lnTo>
                      <a:pt x="114" y="1068"/>
                    </a:lnTo>
                    <a:close/>
                    <a:moveTo>
                      <a:pt x="192" y="1008"/>
                    </a:moveTo>
                    <a:lnTo>
                      <a:pt x="186" y="1008"/>
                    </a:lnTo>
                    <a:lnTo>
                      <a:pt x="180" y="1020"/>
                    </a:lnTo>
                    <a:lnTo>
                      <a:pt x="174" y="1026"/>
                    </a:lnTo>
                    <a:lnTo>
                      <a:pt x="168" y="1038"/>
                    </a:lnTo>
                    <a:lnTo>
                      <a:pt x="168" y="1044"/>
                    </a:lnTo>
                    <a:lnTo>
                      <a:pt x="174" y="1050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192" y="1008"/>
                    </a:lnTo>
                    <a:close/>
                    <a:moveTo>
                      <a:pt x="282" y="636"/>
                    </a:moveTo>
                    <a:lnTo>
                      <a:pt x="264" y="654"/>
                    </a:lnTo>
                    <a:lnTo>
                      <a:pt x="276" y="678"/>
                    </a:lnTo>
                    <a:lnTo>
                      <a:pt x="258" y="678"/>
                    </a:lnTo>
                    <a:lnTo>
                      <a:pt x="258" y="702"/>
                    </a:lnTo>
                    <a:lnTo>
                      <a:pt x="282" y="702"/>
                    </a:lnTo>
                    <a:lnTo>
                      <a:pt x="294" y="684"/>
                    </a:lnTo>
                    <a:lnTo>
                      <a:pt x="282" y="654"/>
                    </a:lnTo>
                    <a:lnTo>
                      <a:pt x="300" y="654"/>
                    </a:lnTo>
                    <a:lnTo>
                      <a:pt x="282" y="636"/>
                    </a:lnTo>
                    <a:close/>
                    <a:moveTo>
                      <a:pt x="276" y="768"/>
                    </a:moveTo>
                    <a:lnTo>
                      <a:pt x="294" y="750"/>
                    </a:lnTo>
                    <a:lnTo>
                      <a:pt x="270" y="732"/>
                    </a:lnTo>
                    <a:lnTo>
                      <a:pt x="276" y="768"/>
                    </a:lnTo>
                    <a:close/>
                    <a:moveTo>
                      <a:pt x="258" y="954"/>
                    </a:moveTo>
                    <a:lnTo>
                      <a:pt x="258" y="924"/>
                    </a:lnTo>
                    <a:lnTo>
                      <a:pt x="240" y="948"/>
                    </a:lnTo>
                    <a:lnTo>
                      <a:pt x="258" y="954"/>
                    </a:lnTo>
                    <a:close/>
                    <a:moveTo>
                      <a:pt x="252" y="858"/>
                    </a:moveTo>
                    <a:lnTo>
                      <a:pt x="270" y="858"/>
                    </a:lnTo>
                    <a:lnTo>
                      <a:pt x="252" y="840"/>
                    </a:lnTo>
                    <a:lnTo>
                      <a:pt x="252" y="858"/>
                    </a:lnTo>
                    <a:close/>
                    <a:moveTo>
                      <a:pt x="126" y="24"/>
                    </a:moveTo>
                    <a:lnTo>
                      <a:pt x="144" y="60"/>
                    </a:lnTo>
                    <a:lnTo>
                      <a:pt x="174" y="24"/>
                    </a:lnTo>
                    <a:lnTo>
                      <a:pt x="162" y="0"/>
                    </a:lnTo>
                    <a:lnTo>
                      <a:pt x="126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" name="Russi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707020" y="1788395"/>
                <a:ext cx="2934675" cy="895321"/>
              </a:xfrm>
              <a:custGeom>
                <a:avLst/>
                <a:gdLst>
                  <a:gd name="T0" fmla="*/ 2147483647 w 9048"/>
                  <a:gd name="T1" fmla="*/ 2147483647 h 2880"/>
                  <a:gd name="T2" fmla="*/ 2147483647 w 9048"/>
                  <a:gd name="T3" fmla="*/ 2147483647 h 2880"/>
                  <a:gd name="T4" fmla="*/ 2147483647 w 9048"/>
                  <a:gd name="T5" fmla="*/ 2147483647 h 2880"/>
                  <a:gd name="T6" fmla="*/ 2147483647 w 9048"/>
                  <a:gd name="T7" fmla="*/ 2147483647 h 2880"/>
                  <a:gd name="T8" fmla="*/ 2147483647 w 9048"/>
                  <a:gd name="T9" fmla="*/ 2147483647 h 2880"/>
                  <a:gd name="T10" fmla="*/ 2147483647 w 9048"/>
                  <a:gd name="T11" fmla="*/ 2147483647 h 2880"/>
                  <a:gd name="T12" fmla="*/ 2147483647 w 9048"/>
                  <a:gd name="T13" fmla="*/ 2147483647 h 2880"/>
                  <a:gd name="T14" fmla="*/ 2147483647 w 9048"/>
                  <a:gd name="T15" fmla="*/ 2147483647 h 2880"/>
                  <a:gd name="T16" fmla="*/ 2147483647 w 9048"/>
                  <a:gd name="T17" fmla="*/ 2147483647 h 2880"/>
                  <a:gd name="T18" fmla="*/ 2147483647 w 9048"/>
                  <a:gd name="T19" fmla="*/ 2147483647 h 2880"/>
                  <a:gd name="T20" fmla="*/ 2147483647 w 9048"/>
                  <a:gd name="T21" fmla="*/ 2147483647 h 2880"/>
                  <a:gd name="T22" fmla="*/ 2147483647 w 9048"/>
                  <a:gd name="T23" fmla="*/ 2147483647 h 2880"/>
                  <a:gd name="T24" fmla="*/ 2147483647 w 9048"/>
                  <a:gd name="T25" fmla="*/ 2147483647 h 2880"/>
                  <a:gd name="T26" fmla="*/ 2147483647 w 9048"/>
                  <a:gd name="T27" fmla="*/ 2147483647 h 2880"/>
                  <a:gd name="T28" fmla="*/ 2147483647 w 9048"/>
                  <a:gd name="T29" fmla="*/ 2147483647 h 2880"/>
                  <a:gd name="T30" fmla="*/ 2147483647 w 9048"/>
                  <a:gd name="T31" fmla="*/ 2147483647 h 2880"/>
                  <a:gd name="T32" fmla="*/ 2147483647 w 9048"/>
                  <a:gd name="T33" fmla="*/ 2147483647 h 2880"/>
                  <a:gd name="T34" fmla="*/ 2147483647 w 9048"/>
                  <a:gd name="T35" fmla="*/ 2147483647 h 2880"/>
                  <a:gd name="T36" fmla="*/ 2147483647 w 9048"/>
                  <a:gd name="T37" fmla="*/ 2147483647 h 2880"/>
                  <a:gd name="T38" fmla="*/ 2147483647 w 9048"/>
                  <a:gd name="T39" fmla="*/ 2147483647 h 2880"/>
                  <a:gd name="T40" fmla="*/ 2147483647 w 9048"/>
                  <a:gd name="T41" fmla="*/ 2147483647 h 2880"/>
                  <a:gd name="T42" fmla="*/ 2147483647 w 9048"/>
                  <a:gd name="T43" fmla="*/ 2147483647 h 2880"/>
                  <a:gd name="T44" fmla="*/ 2147483647 w 9048"/>
                  <a:gd name="T45" fmla="*/ 2147483647 h 2880"/>
                  <a:gd name="T46" fmla="*/ 2147483647 w 9048"/>
                  <a:gd name="T47" fmla="*/ 2147483647 h 2880"/>
                  <a:gd name="T48" fmla="*/ 2147483647 w 9048"/>
                  <a:gd name="T49" fmla="*/ 2147483647 h 2880"/>
                  <a:gd name="T50" fmla="*/ 2147483647 w 9048"/>
                  <a:gd name="T51" fmla="*/ 2147483647 h 2880"/>
                  <a:gd name="T52" fmla="*/ 2147483647 w 9048"/>
                  <a:gd name="T53" fmla="*/ 2147483647 h 2880"/>
                  <a:gd name="T54" fmla="*/ 2147483647 w 9048"/>
                  <a:gd name="T55" fmla="*/ 2147483647 h 2880"/>
                  <a:gd name="T56" fmla="*/ 2147483647 w 9048"/>
                  <a:gd name="T57" fmla="*/ 2147483647 h 2880"/>
                  <a:gd name="T58" fmla="*/ 2147483647 w 9048"/>
                  <a:gd name="T59" fmla="*/ 2147483647 h 2880"/>
                  <a:gd name="T60" fmla="*/ 2147483647 w 9048"/>
                  <a:gd name="T61" fmla="*/ 2147483647 h 2880"/>
                  <a:gd name="T62" fmla="*/ 2147483647 w 9048"/>
                  <a:gd name="T63" fmla="*/ 2147483647 h 2880"/>
                  <a:gd name="T64" fmla="*/ 2147483647 w 9048"/>
                  <a:gd name="T65" fmla="*/ 2147483647 h 2880"/>
                  <a:gd name="T66" fmla="*/ 2147483647 w 9048"/>
                  <a:gd name="T67" fmla="*/ 2147483647 h 2880"/>
                  <a:gd name="T68" fmla="*/ 2147483647 w 9048"/>
                  <a:gd name="T69" fmla="*/ 2147483647 h 2880"/>
                  <a:gd name="T70" fmla="*/ 2147483647 w 9048"/>
                  <a:gd name="T71" fmla="*/ 2147483647 h 2880"/>
                  <a:gd name="T72" fmla="*/ 2147483647 w 9048"/>
                  <a:gd name="T73" fmla="*/ 2147483647 h 2880"/>
                  <a:gd name="T74" fmla="*/ 2147483647 w 9048"/>
                  <a:gd name="T75" fmla="*/ 2147483647 h 2880"/>
                  <a:gd name="T76" fmla="*/ 2147483647 w 9048"/>
                  <a:gd name="T77" fmla="*/ 2147483647 h 2880"/>
                  <a:gd name="T78" fmla="*/ 2147483647 w 9048"/>
                  <a:gd name="T79" fmla="*/ 2147483647 h 2880"/>
                  <a:gd name="T80" fmla="*/ 2147483647 w 9048"/>
                  <a:gd name="T81" fmla="*/ 2147483647 h 2880"/>
                  <a:gd name="T82" fmla="*/ 2147483647 w 9048"/>
                  <a:gd name="T83" fmla="*/ 2147483647 h 2880"/>
                  <a:gd name="T84" fmla="*/ 2147483647 w 9048"/>
                  <a:gd name="T85" fmla="*/ 2147483647 h 2880"/>
                  <a:gd name="T86" fmla="*/ 2147483647 w 9048"/>
                  <a:gd name="T87" fmla="*/ 2147483647 h 2880"/>
                  <a:gd name="T88" fmla="*/ 2147483647 w 9048"/>
                  <a:gd name="T89" fmla="*/ 2147483647 h 2880"/>
                  <a:gd name="T90" fmla="*/ 2147483647 w 9048"/>
                  <a:gd name="T91" fmla="*/ 2147483647 h 2880"/>
                  <a:gd name="T92" fmla="*/ 2147483647 w 9048"/>
                  <a:gd name="T93" fmla="*/ 2147483647 h 2880"/>
                  <a:gd name="T94" fmla="*/ 2147483647 w 9048"/>
                  <a:gd name="T95" fmla="*/ 2147483647 h 2880"/>
                  <a:gd name="T96" fmla="*/ 2147483647 w 9048"/>
                  <a:gd name="T97" fmla="*/ 2147483647 h 2880"/>
                  <a:gd name="T98" fmla="*/ 2147483647 w 9048"/>
                  <a:gd name="T99" fmla="*/ 2147483647 h 2880"/>
                  <a:gd name="T100" fmla="*/ 2147483647 w 9048"/>
                  <a:gd name="T101" fmla="*/ 2147483647 h 2880"/>
                  <a:gd name="T102" fmla="*/ 2147483647 w 9048"/>
                  <a:gd name="T103" fmla="*/ 2147483647 h 2880"/>
                  <a:gd name="T104" fmla="*/ 2147483647 w 9048"/>
                  <a:gd name="T105" fmla="*/ 2147483647 h 2880"/>
                  <a:gd name="T106" fmla="*/ 2147483647 w 9048"/>
                  <a:gd name="T107" fmla="*/ 2147483647 h 2880"/>
                  <a:gd name="T108" fmla="*/ 2147483647 w 9048"/>
                  <a:gd name="T109" fmla="*/ 2147483647 h 2880"/>
                  <a:gd name="T110" fmla="*/ 2147483647 w 9048"/>
                  <a:gd name="T111" fmla="*/ 2147483647 h 2880"/>
                  <a:gd name="T112" fmla="*/ 2147483647 w 9048"/>
                  <a:gd name="T113" fmla="*/ 2147483647 h 2880"/>
                  <a:gd name="T114" fmla="*/ 2147483647 w 9048"/>
                  <a:gd name="T115" fmla="*/ 2147483647 h 2880"/>
                  <a:gd name="T116" fmla="*/ 2147483647 w 9048"/>
                  <a:gd name="T117" fmla="*/ 2147483647 h 2880"/>
                  <a:gd name="T118" fmla="*/ 2147483647 w 9048"/>
                  <a:gd name="T119" fmla="*/ 2147483647 h 2880"/>
                  <a:gd name="T120" fmla="*/ 2147483647 w 9048"/>
                  <a:gd name="T121" fmla="*/ 2147483647 h 2880"/>
                  <a:gd name="T122" fmla="*/ 2147483647 w 9048"/>
                  <a:gd name="T123" fmla="*/ 2147483647 h 2880"/>
                  <a:gd name="T124" fmla="*/ 2147483647 w 9048"/>
                  <a:gd name="T125" fmla="*/ 2147483647 h 288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048"/>
                  <a:gd name="T190" fmla="*/ 0 h 2880"/>
                  <a:gd name="T191" fmla="*/ 9048 w 9048"/>
                  <a:gd name="T192" fmla="*/ 2880 h 288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048" h="2880">
                    <a:moveTo>
                      <a:pt x="2790" y="546"/>
                    </a:moveTo>
                    <a:lnTo>
                      <a:pt x="2760" y="540"/>
                    </a:lnTo>
                    <a:lnTo>
                      <a:pt x="2736" y="558"/>
                    </a:lnTo>
                    <a:lnTo>
                      <a:pt x="2778" y="570"/>
                    </a:lnTo>
                    <a:lnTo>
                      <a:pt x="2790" y="546"/>
                    </a:lnTo>
                    <a:close/>
                    <a:moveTo>
                      <a:pt x="2832" y="522"/>
                    </a:moveTo>
                    <a:lnTo>
                      <a:pt x="2820" y="516"/>
                    </a:lnTo>
                    <a:lnTo>
                      <a:pt x="2814" y="510"/>
                    </a:lnTo>
                    <a:lnTo>
                      <a:pt x="2808" y="510"/>
                    </a:lnTo>
                    <a:lnTo>
                      <a:pt x="2808" y="528"/>
                    </a:lnTo>
                    <a:lnTo>
                      <a:pt x="2820" y="534"/>
                    </a:lnTo>
                    <a:lnTo>
                      <a:pt x="2832" y="534"/>
                    </a:lnTo>
                    <a:lnTo>
                      <a:pt x="2844" y="540"/>
                    </a:lnTo>
                    <a:lnTo>
                      <a:pt x="2850" y="540"/>
                    </a:lnTo>
                    <a:lnTo>
                      <a:pt x="2850" y="534"/>
                    </a:lnTo>
                    <a:lnTo>
                      <a:pt x="2844" y="528"/>
                    </a:lnTo>
                    <a:lnTo>
                      <a:pt x="2832" y="522"/>
                    </a:lnTo>
                    <a:close/>
                    <a:moveTo>
                      <a:pt x="1704" y="18"/>
                    </a:moveTo>
                    <a:lnTo>
                      <a:pt x="1710" y="18"/>
                    </a:lnTo>
                    <a:lnTo>
                      <a:pt x="1716" y="12"/>
                    </a:lnTo>
                    <a:lnTo>
                      <a:pt x="1728" y="6"/>
                    </a:lnTo>
                    <a:lnTo>
                      <a:pt x="1734" y="0"/>
                    </a:lnTo>
                    <a:lnTo>
                      <a:pt x="1644" y="0"/>
                    </a:lnTo>
                    <a:lnTo>
                      <a:pt x="1638" y="12"/>
                    </a:lnTo>
                    <a:lnTo>
                      <a:pt x="1680" y="12"/>
                    </a:lnTo>
                    <a:lnTo>
                      <a:pt x="1686" y="18"/>
                    </a:lnTo>
                    <a:lnTo>
                      <a:pt x="1704" y="18"/>
                    </a:lnTo>
                    <a:close/>
                    <a:moveTo>
                      <a:pt x="1740" y="60"/>
                    </a:moveTo>
                    <a:lnTo>
                      <a:pt x="1746" y="60"/>
                    </a:lnTo>
                    <a:lnTo>
                      <a:pt x="1758" y="48"/>
                    </a:lnTo>
                    <a:lnTo>
                      <a:pt x="1764" y="48"/>
                    </a:lnTo>
                    <a:lnTo>
                      <a:pt x="1770" y="54"/>
                    </a:lnTo>
                    <a:lnTo>
                      <a:pt x="1782" y="54"/>
                    </a:lnTo>
                    <a:lnTo>
                      <a:pt x="1788" y="60"/>
                    </a:lnTo>
                    <a:lnTo>
                      <a:pt x="1800" y="60"/>
                    </a:lnTo>
                    <a:lnTo>
                      <a:pt x="1812" y="48"/>
                    </a:lnTo>
                    <a:lnTo>
                      <a:pt x="1812" y="36"/>
                    </a:lnTo>
                    <a:lnTo>
                      <a:pt x="1806" y="30"/>
                    </a:lnTo>
                    <a:lnTo>
                      <a:pt x="1794" y="24"/>
                    </a:lnTo>
                    <a:lnTo>
                      <a:pt x="1758" y="24"/>
                    </a:lnTo>
                    <a:lnTo>
                      <a:pt x="1710" y="48"/>
                    </a:lnTo>
                    <a:lnTo>
                      <a:pt x="1716" y="54"/>
                    </a:lnTo>
                    <a:lnTo>
                      <a:pt x="1728" y="60"/>
                    </a:lnTo>
                    <a:lnTo>
                      <a:pt x="1740" y="60"/>
                    </a:lnTo>
                    <a:close/>
                    <a:moveTo>
                      <a:pt x="2382" y="510"/>
                    </a:moveTo>
                    <a:lnTo>
                      <a:pt x="2400" y="504"/>
                    </a:lnTo>
                    <a:lnTo>
                      <a:pt x="2412" y="498"/>
                    </a:lnTo>
                    <a:lnTo>
                      <a:pt x="2412" y="486"/>
                    </a:lnTo>
                    <a:lnTo>
                      <a:pt x="2406" y="486"/>
                    </a:lnTo>
                    <a:lnTo>
                      <a:pt x="2400" y="480"/>
                    </a:lnTo>
                    <a:lnTo>
                      <a:pt x="2346" y="480"/>
                    </a:lnTo>
                    <a:lnTo>
                      <a:pt x="2346" y="492"/>
                    </a:lnTo>
                    <a:lnTo>
                      <a:pt x="2358" y="504"/>
                    </a:lnTo>
                    <a:lnTo>
                      <a:pt x="2370" y="510"/>
                    </a:lnTo>
                    <a:lnTo>
                      <a:pt x="2382" y="510"/>
                    </a:lnTo>
                    <a:close/>
                    <a:moveTo>
                      <a:pt x="1590" y="30"/>
                    </a:moveTo>
                    <a:lnTo>
                      <a:pt x="1548" y="24"/>
                    </a:lnTo>
                    <a:lnTo>
                      <a:pt x="1554" y="36"/>
                    </a:lnTo>
                    <a:lnTo>
                      <a:pt x="1590" y="30"/>
                    </a:lnTo>
                    <a:close/>
                    <a:moveTo>
                      <a:pt x="1890" y="696"/>
                    </a:moveTo>
                    <a:lnTo>
                      <a:pt x="1896" y="708"/>
                    </a:lnTo>
                    <a:lnTo>
                      <a:pt x="1920" y="720"/>
                    </a:lnTo>
                    <a:lnTo>
                      <a:pt x="1950" y="738"/>
                    </a:lnTo>
                    <a:lnTo>
                      <a:pt x="1974" y="744"/>
                    </a:lnTo>
                    <a:lnTo>
                      <a:pt x="1992" y="738"/>
                    </a:lnTo>
                    <a:lnTo>
                      <a:pt x="1980" y="720"/>
                    </a:lnTo>
                    <a:lnTo>
                      <a:pt x="1950" y="702"/>
                    </a:lnTo>
                    <a:lnTo>
                      <a:pt x="1914" y="696"/>
                    </a:lnTo>
                    <a:lnTo>
                      <a:pt x="1890" y="696"/>
                    </a:lnTo>
                    <a:close/>
                    <a:moveTo>
                      <a:pt x="3108" y="126"/>
                    </a:moveTo>
                    <a:lnTo>
                      <a:pt x="3120" y="108"/>
                    </a:lnTo>
                    <a:lnTo>
                      <a:pt x="3030" y="108"/>
                    </a:lnTo>
                    <a:lnTo>
                      <a:pt x="3108" y="126"/>
                    </a:lnTo>
                    <a:close/>
                    <a:moveTo>
                      <a:pt x="1560" y="102"/>
                    </a:moveTo>
                    <a:lnTo>
                      <a:pt x="1632" y="102"/>
                    </a:lnTo>
                    <a:lnTo>
                      <a:pt x="1608" y="84"/>
                    </a:lnTo>
                    <a:lnTo>
                      <a:pt x="1560" y="102"/>
                    </a:lnTo>
                    <a:close/>
                    <a:moveTo>
                      <a:pt x="1572" y="60"/>
                    </a:moveTo>
                    <a:lnTo>
                      <a:pt x="1584" y="66"/>
                    </a:lnTo>
                    <a:lnTo>
                      <a:pt x="1596" y="78"/>
                    </a:lnTo>
                    <a:lnTo>
                      <a:pt x="1620" y="66"/>
                    </a:lnTo>
                    <a:lnTo>
                      <a:pt x="1620" y="72"/>
                    </a:lnTo>
                    <a:lnTo>
                      <a:pt x="1644" y="72"/>
                    </a:lnTo>
                    <a:lnTo>
                      <a:pt x="1668" y="60"/>
                    </a:lnTo>
                    <a:lnTo>
                      <a:pt x="1674" y="54"/>
                    </a:lnTo>
                    <a:lnTo>
                      <a:pt x="1680" y="54"/>
                    </a:lnTo>
                    <a:lnTo>
                      <a:pt x="1626" y="48"/>
                    </a:lnTo>
                    <a:lnTo>
                      <a:pt x="1614" y="54"/>
                    </a:lnTo>
                    <a:lnTo>
                      <a:pt x="1608" y="54"/>
                    </a:lnTo>
                    <a:lnTo>
                      <a:pt x="1602" y="48"/>
                    </a:lnTo>
                    <a:lnTo>
                      <a:pt x="1584" y="48"/>
                    </a:lnTo>
                    <a:lnTo>
                      <a:pt x="1572" y="60"/>
                    </a:lnTo>
                    <a:close/>
                    <a:moveTo>
                      <a:pt x="1662" y="36"/>
                    </a:moveTo>
                    <a:lnTo>
                      <a:pt x="1602" y="36"/>
                    </a:lnTo>
                    <a:lnTo>
                      <a:pt x="1650" y="48"/>
                    </a:lnTo>
                    <a:lnTo>
                      <a:pt x="1662" y="36"/>
                    </a:lnTo>
                    <a:close/>
                    <a:moveTo>
                      <a:pt x="1542" y="522"/>
                    </a:moveTo>
                    <a:lnTo>
                      <a:pt x="1500" y="528"/>
                    </a:lnTo>
                    <a:lnTo>
                      <a:pt x="1512" y="552"/>
                    </a:lnTo>
                    <a:lnTo>
                      <a:pt x="1542" y="534"/>
                    </a:lnTo>
                    <a:lnTo>
                      <a:pt x="1524" y="558"/>
                    </a:lnTo>
                    <a:lnTo>
                      <a:pt x="1518" y="558"/>
                    </a:lnTo>
                    <a:lnTo>
                      <a:pt x="1512" y="564"/>
                    </a:lnTo>
                    <a:lnTo>
                      <a:pt x="1506" y="564"/>
                    </a:lnTo>
                    <a:lnTo>
                      <a:pt x="1494" y="570"/>
                    </a:lnTo>
                    <a:lnTo>
                      <a:pt x="1488" y="576"/>
                    </a:lnTo>
                    <a:lnTo>
                      <a:pt x="1488" y="582"/>
                    </a:lnTo>
                    <a:lnTo>
                      <a:pt x="1500" y="594"/>
                    </a:lnTo>
                    <a:lnTo>
                      <a:pt x="1524" y="606"/>
                    </a:lnTo>
                    <a:lnTo>
                      <a:pt x="1566" y="606"/>
                    </a:lnTo>
                    <a:lnTo>
                      <a:pt x="1590" y="612"/>
                    </a:lnTo>
                    <a:lnTo>
                      <a:pt x="1608" y="618"/>
                    </a:lnTo>
                    <a:lnTo>
                      <a:pt x="1614" y="624"/>
                    </a:lnTo>
                    <a:lnTo>
                      <a:pt x="1620" y="636"/>
                    </a:lnTo>
                    <a:lnTo>
                      <a:pt x="1620" y="648"/>
                    </a:lnTo>
                    <a:lnTo>
                      <a:pt x="1626" y="654"/>
                    </a:lnTo>
                    <a:lnTo>
                      <a:pt x="1626" y="660"/>
                    </a:lnTo>
                    <a:lnTo>
                      <a:pt x="1644" y="660"/>
                    </a:lnTo>
                    <a:lnTo>
                      <a:pt x="1662" y="666"/>
                    </a:lnTo>
                    <a:lnTo>
                      <a:pt x="1674" y="666"/>
                    </a:lnTo>
                    <a:lnTo>
                      <a:pt x="1692" y="672"/>
                    </a:lnTo>
                    <a:lnTo>
                      <a:pt x="1704" y="672"/>
                    </a:lnTo>
                    <a:lnTo>
                      <a:pt x="1818" y="666"/>
                    </a:lnTo>
                    <a:lnTo>
                      <a:pt x="1806" y="666"/>
                    </a:lnTo>
                    <a:lnTo>
                      <a:pt x="1734" y="642"/>
                    </a:lnTo>
                    <a:lnTo>
                      <a:pt x="1704" y="618"/>
                    </a:lnTo>
                    <a:lnTo>
                      <a:pt x="1692" y="600"/>
                    </a:lnTo>
                    <a:lnTo>
                      <a:pt x="1686" y="588"/>
                    </a:lnTo>
                    <a:lnTo>
                      <a:pt x="1674" y="582"/>
                    </a:lnTo>
                    <a:lnTo>
                      <a:pt x="1674" y="570"/>
                    </a:lnTo>
                    <a:lnTo>
                      <a:pt x="1668" y="564"/>
                    </a:lnTo>
                    <a:lnTo>
                      <a:pt x="1692" y="516"/>
                    </a:lnTo>
                    <a:lnTo>
                      <a:pt x="1686" y="510"/>
                    </a:lnTo>
                    <a:lnTo>
                      <a:pt x="1686" y="504"/>
                    </a:lnTo>
                    <a:lnTo>
                      <a:pt x="1674" y="504"/>
                    </a:lnTo>
                    <a:lnTo>
                      <a:pt x="1710" y="498"/>
                    </a:lnTo>
                    <a:lnTo>
                      <a:pt x="1698" y="480"/>
                    </a:lnTo>
                    <a:lnTo>
                      <a:pt x="1734" y="480"/>
                    </a:lnTo>
                    <a:lnTo>
                      <a:pt x="1710" y="468"/>
                    </a:lnTo>
                    <a:lnTo>
                      <a:pt x="1734" y="474"/>
                    </a:lnTo>
                    <a:lnTo>
                      <a:pt x="1740" y="462"/>
                    </a:lnTo>
                    <a:lnTo>
                      <a:pt x="1722" y="450"/>
                    </a:lnTo>
                    <a:lnTo>
                      <a:pt x="1764" y="450"/>
                    </a:lnTo>
                    <a:lnTo>
                      <a:pt x="1770" y="444"/>
                    </a:lnTo>
                    <a:lnTo>
                      <a:pt x="1752" y="426"/>
                    </a:lnTo>
                    <a:lnTo>
                      <a:pt x="1782" y="432"/>
                    </a:lnTo>
                    <a:lnTo>
                      <a:pt x="1782" y="402"/>
                    </a:lnTo>
                    <a:lnTo>
                      <a:pt x="1788" y="408"/>
                    </a:lnTo>
                    <a:lnTo>
                      <a:pt x="1800" y="414"/>
                    </a:lnTo>
                    <a:lnTo>
                      <a:pt x="1812" y="414"/>
                    </a:lnTo>
                    <a:lnTo>
                      <a:pt x="1830" y="408"/>
                    </a:lnTo>
                    <a:lnTo>
                      <a:pt x="1842" y="402"/>
                    </a:lnTo>
                    <a:lnTo>
                      <a:pt x="1860" y="390"/>
                    </a:lnTo>
                    <a:lnTo>
                      <a:pt x="1878" y="372"/>
                    </a:lnTo>
                    <a:lnTo>
                      <a:pt x="1896" y="372"/>
                    </a:lnTo>
                    <a:lnTo>
                      <a:pt x="1938" y="366"/>
                    </a:lnTo>
                    <a:lnTo>
                      <a:pt x="1992" y="354"/>
                    </a:lnTo>
                    <a:lnTo>
                      <a:pt x="2046" y="348"/>
                    </a:lnTo>
                    <a:lnTo>
                      <a:pt x="2094" y="336"/>
                    </a:lnTo>
                    <a:lnTo>
                      <a:pt x="2124" y="330"/>
                    </a:lnTo>
                    <a:lnTo>
                      <a:pt x="2136" y="324"/>
                    </a:lnTo>
                    <a:lnTo>
                      <a:pt x="2154" y="318"/>
                    </a:lnTo>
                    <a:lnTo>
                      <a:pt x="2160" y="312"/>
                    </a:lnTo>
                    <a:lnTo>
                      <a:pt x="2166" y="300"/>
                    </a:lnTo>
                    <a:lnTo>
                      <a:pt x="2166" y="294"/>
                    </a:lnTo>
                    <a:lnTo>
                      <a:pt x="2154" y="282"/>
                    </a:lnTo>
                    <a:lnTo>
                      <a:pt x="2136" y="276"/>
                    </a:lnTo>
                    <a:lnTo>
                      <a:pt x="2088" y="270"/>
                    </a:lnTo>
                    <a:lnTo>
                      <a:pt x="2046" y="276"/>
                    </a:lnTo>
                    <a:lnTo>
                      <a:pt x="2016" y="288"/>
                    </a:lnTo>
                    <a:lnTo>
                      <a:pt x="1980" y="300"/>
                    </a:lnTo>
                    <a:lnTo>
                      <a:pt x="1938" y="318"/>
                    </a:lnTo>
                    <a:lnTo>
                      <a:pt x="1860" y="318"/>
                    </a:lnTo>
                    <a:lnTo>
                      <a:pt x="1842" y="312"/>
                    </a:lnTo>
                    <a:lnTo>
                      <a:pt x="1824" y="312"/>
                    </a:lnTo>
                    <a:lnTo>
                      <a:pt x="1806" y="336"/>
                    </a:lnTo>
                    <a:lnTo>
                      <a:pt x="1782" y="318"/>
                    </a:lnTo>
                    <a:lnTo>
                      <a:pt x="1728" y="342"/>
                    </a:lnTo>
                    <a:lnTo>
                      <a:pt x="1698" y="342"/>
                    </a:lnTo>
                    <a:lnTo>
                      <a:pt x="1668" y="366"/>
                    </a:lnTo>
                    <a:lnTo>
                      <a:pt x="1692" y="372"/>
                    </a:lnTo>
                    <a:lnTo>
                      <a:pt x="1644" y="372"/>
                    </a:lnTo>
                    <a:lnTo>
                      <a:pt x="1614" y="378"/>
                    </a:lnTo>
                    <a:lnTo>
                      <a:pt x="1614" y="396"/>
                    </a:lnTo>
                    <a:lnTo>
                      <a:pt x="1638" y="378"/>
                    </a:lnTo>
                    <a:lnTo>
                      <a:pt x="1644" y="396"/>
                    </a:lnTo>
                    <a:lnTo>
                      <a:pt x="1668" y="396"/>
                    </a:lnTo>
                    <a:lnTo>
                      <a:pt x="1662" y="408"/>
                    </a:lnTo>
                    <a:lnTo>
                      <a:pt x="1620" y="408"/>
                    </a:lnTo>
                    <a:lnTo>
                      <a:pt x="1614" y="420"/>
                    </a:lnTo>
                    <a:lnTo>
                      <a:pt x="1644" y="426"/>
                    </a:lnTo>
                    <a:lnTo>
                      <a:pt x="1596" y="432"/>
                    </a:lnTo>
                    <a:lnTo>
                      <a:pt x="1632" y="438"/>
                    </a:lnTo>
                    <a:lnTo>
                      <a:pt x="1584" y="444"/>
                    </a:lnTo>
                    <a:lnTo>
                      <a:pt x="1584" y="462"/>
                    </a:lnTo>
                    <a:lnTo>
                      <a:pt x="1554" y="474"/>
                    </a:lnTo>
                    <a:lnTo>
                      <a:pt x="1560" y="486"/>
                    </a:lnTo>
                    <a:lnTo>
                      <a:pt x="1602" y="468"/>
                    </a:lnTo>
                    <a:lnTo>
                      <a:pt x="1590" y="498"/>
                    </a:lnTo>
                    <a:lnTo>
                      <a:pt x="1554" y="498"/>
                    </a:lnTo>
                    <a:lnTo>
                      <a:pt x="1542" y="504"/>
                    </a:lnTo>
                    <a:lnTo>
                      <a:pt x="1542" y="522"/>
                    </a:lnTo>
                    <a:close/>
                    <a:moveTo>
                      <a:pt x="5778" y="498"/>
                    </a:moveTo>
                    <a:lnTo>
                      <a:pt x="5850" y="486"/>
                    </a:lnTo>
                    <a:lnTo>
                      <a:pt x="5958" y="504"/>
                    </a:lnTo>
                    <a:lnTo>
                      <a:pt x="5952" y="492"/>
                    </a:lnTo>
                    <a:lnTo>
                      <a:pt x="5940" y="486"/>
                    </a:lnTo>
                    <a:lnTo>
                      <a:pt x="5928" y="474"/>
                    </a:lnTo>
                    <a:lnTo>
                      <a:pt x="5904" y="462"/>
                    </a:lnTo>
                    <a:lnTo>
                      <a:pt x="5844" y="462"/>
                    </a:lnTo>
                    <a:lnTo>
                      <a:pt x="5808" y="468"/>
                    </a:lnTo>
                    <a:lnTo>
                      <a:pt x="5796" y="468"/>
                    </a:lnTo>
                    <a:lnTo>
                      <a:pt x="5778" y="498"/>
                    </a:lnTo>
                    <a:close/>
                    <a:moveTo>
                      <a:pt x="5784" y="378"/>
                    </a:moveTo>
                    <a:lnTo>
                      <a:pt x="5838" y="384"/>
                    </a:lnTo>
                    <a:lnTo>
                      <a:pt x="5844" y="378"/>
                    </a:lnTo>
                    <a:lnTo>
                      <a:pt x="5850" y="366"/>
                    </a:lnTo>
                    <a:lnTo>
                      <a:pt x="5838" y="354"/>
                    </a:lnTo>
                    <a:lnTo>
                      <a:pt x="5802" y="354"/>
                    </a:lnTo>
                    <a:lnTo>
                      <a:pt x="5742" y="342"/>
                    </a:lnTo>
                    <a:lnTo>
                      <a:pt x="5724" y="342"/>
                    </a:lnTo>
                    <a:lnTo>
                      <a:pt x="5718" y="348"/>
                    </a:lnTo>
                    <a:lnTo>
                      <a:pt x="5730" y="354"/>
                    </a:lnTo>
                    <a:lnTo>
                      <a:pt x="5742" y="366"/>
                    </a:lnTo>
                    <a:lnTo>
                      <a:pt x="5754" y="372"/>
                    </a:lnTo>
                    <a:lnTo>
                      <a:pt x="5772" y="372"/>
                    </a:lnTo>
                    <a:lnTo>
                      <a:pt x="5778" y="378"/>
                    </a:lnTo>
                    <a:lnTo>
                      <a:pt x="5784" y="378"/>
                    </a:lnTo>
                    <a:close/>
                    <a:moveTo>
                      <a:pt x="5724" y="432"/>
                    </a:moveTo>
                    <a:lnTo>
                      <a:pt x="5712" y="444"/>
                    </a:lnTo>
                    <a:lnTo>
                      <a:pt x="5712" y="456"/>
                    </a:lnTo>
                    <a:lnTo>
                      <a:pt x="5724" y="462"/>
                    </a:lnTo>
                    <a:lnTo>
                      <a:pt x="5772" y="462"/>
                    </a:lnTo>
                    <a:lnTo>
                      <a:pt x="5778" y="456"/>
                    </a:lnTo>
                    <a:lnTo>
                      <a:pt x="5778" y="450"/>
                    </a:lnTo>
                    <a:lnTo>
                      <a:pt x="5766" y="438"/>
                    </a:lnTo>
                    <a:lnTo>
                      <a:pt x="5742" y="426"/>
                    </a:lnTo>
                    <a:lnTo>
                      <a:pt x="5730" y="426"/>
                    </a:lnTo>
                    <a:lnTo>
                      <a:pt x="5724" y="432"/>
                    </a:lnTo>
                    <a:close/>
                    <a:moveTo>
                      <a:pt x="3072" y="96"/>
                    </a:moveTo>
                    <a:lnTo>
                      <a:pt x="3192" y="96"/>
                    </a:lnTo>
                    <a:lnTo>
                      <a:pt x="3204" y="90"/>
                    </a:lnTo>
                    <a:lnTo>
                      <a:pt x="3228" y="90"/>
                    </a:lnTo>
                    <a:lnTo>
                      <a:pt x="3240" y="84"/>
                    </a:lnTo>
                    <a:lnTo>
                      <a:pt x="3240" y="72"/>
                    </a:lnTo>
                    <a:lnTo>
                      <a:pt x="3222" y="60"/>
                    </a:lnTo>
                    <a:lnTo>
                      <a:pt x="3192" y="42"/>
                    </a:lnTo>
                    <a:lnTo>
                      <a:pt x="3156" y="30"/>
                    </a:lnTo>
                    <a:lnTo>
                      <a:pt x="3132" y="24"/>
                    </a:lnTo>
                    <a:lnTo>
                      <a:pt x="3120" y="18"/>
                    </a:lnTo>
                    <a:lnTo>
                      <a:pt x="3108" y="18"/>
                    </a:lnTo>
                    <a:lnTo>
                      <a:pt x="3096" y="12"/>
                    </a:lnTo>
                    <a:lnTo>
                      <a:pt x="3060" y="12"/>
                    </a:lnTo>
                    <a:lnTo>
                      <a:pt x="3048" y="18"/>
                    </a:lnTo>
                    <a:lnTo>
                      <a:pt x="3036" y="18"/>
                    </a:lnTo>
                    <a:lnTo>
                      <a:pt x="3030" y="30"/>
                    </a:lnTo>
                    <a:lnTo>
                      <a:pt x="3030" y="42"/>
                    </a:lnTo>
                    <a:lnTo>
                      <a:pt x="3036" y="54"/>
                    </a:lnTo>
                    <a:lnTo>
                      <a:pt x="3048" y="66"/>
                    </a:lnTo>
                    <a:lnTo>
                      <a:pt x="3054" y="78"/>
                    </a:lnTo>
                    <a:lnTo>
                      <a:pt x="3072" y="96"/>
                    </a:lnTo>
                    <a:close/>
                    <a:moveTo>
                      <a:pt x="6138" y="408"/>
                    </a:moveTo>
                    <a:lnTo>
                      <a:pt x="6144" y="402"/>
                    </a:lnTo>
                    <a:lnTo>
                      <a:pt x="6132" y="396"/>
                    </a:lnTo>
                    <a:lnTo>
                      <a:pt x="6102" y="390"/>
                    </a:lnTo>
                    <a:lnTo>
                      <a:pt x="6036" y="390"/>
                    </a:lnTo>
                    <a:lnTo>
                      <a:pt x="6012" y="366"/>
                    </a:lnTo>
                    <a:lnTo>
                      <a:pt x="6000" y="360"/>
                    </a:lnTo>
                    <a:lnTo>
                      <a:pt x="5970" y="360"/>
                    </a:lnTo>
                    <a:lnTo>
                      <a:pt x="5958" y="366"/>
                    </a:lnTo>
                    <a:lnTo>
                      <a:pt x="5910" y="366"/>
                    </a:lnTo>
                    <a:lnTo>
                      <a:pt x="5946" y="390"/>
                    </a:lnTo>
                    <a:lnTo>
                      <a:pt x="5964" y="396"/>
                    </a:lnTo>
                    <a:lnTo>
                      <a:pt x="6000" y="402"/>
                    </a:lnTo>
                    <a:lnTo>
                      <a:pt x="6054" y="414"/>
                    </a:lnTo>
                    <a:lnTo>
                      <a:pt x="6102" y="414"/>
                    </a:lnTo>
                    <a:lnTo>
                      <a:pt x="6138" y="408"/>
                    </a:lnTo>
                    <a:close/>
                    <a:moveTo>
                      <a:pt x="7602" y="744"/>
                    </a:moveTo>
                    <a:lnTo>
                      <a:pt x="7596" y="732"/>
                    </a:lnTo>
                    <a:lnTo>
                      <a:pt x="7572" y="726"/>
                    </a:lnTo>
                    <a:lnTo>
                      <a:pt x="7512" y="714"/>
                    </a:lnTo>
                    <a:lnTo>
                      <a:pt x="7500" y="714"/>
                    </a:lnTo>
                    <a:lnTo>
                      <a:pt x="7512" y="726"/>
                    </a:lnTo>
                    <a:lnTo>
                      <a:pt x="7548" y="738"/>
                    </a:lnTo>
                    <a:lnTo>
                      <a:pt x="7584" y="744"/>
                    </a:lnTo>
                    <a:lnTo>
                      <a:pt x="7602" y="744"/>
                    </a:lnTo>
                    <a:close/>
                    <a:moveTo>
                      <a:pt x="3162" y="120"/>
                    </a:moveTo>
                    <a:lnTo>
                      <a:pt x="3216" y="138"/>
                    </a:lnTo>
                    <a:lnTo>
                      <a:pt x="3246" y="144"/>
                    </a:lnTo>
                    <a:lnTo>
                      <a:pt x="3264" y="144"/>
                    </a:lnTo>
                    <a:lnTo>
                      <a:pt x="3312" y="138"/>
                    </a:lnTo>
                    <a:lnTo>
                      <a:pt x="3372" y="156"/>
                    </a:lnTo>
                    <a:lnTo>
                      <a:pt x="3432" y="156"/>
                    </a:lnTo>
                    <a:lnTo>
                      <a:pt x="3426" y="138"/>
                    </a:lnTo>
                    <a:lnTo>
                      <a:pt x="3402" y="102"/>
                    </a:lnTo>
                    <a:lnTo>
                      <a:pt x="3384" y="96"/>
                    </a:lnTo>
                    <a:lnTo>
                      <a:pt x="3372" y="90"/>
                    </a:lnTo>
                    <a:lnTo>
                      <a:pt x="3354" y="96"/>
                    </a:lnTo>
                    <a:lnTo>
                      <a:pt x="3318" y="114"/>
                    </a:lnTo>
                    <a:lnTo>
                      <a:pt x="3294" y="90"/>
                    </a:lnTo>
                    <a:lnTo>
                      <a:pt x="3282" y="90"/>
                    </a:lnTo>
                    <a:lnTo>
                      <a:pt x="3210" y="102"/>
                    </a:lnTo>
                    <a:lnTo>
                      <a:pt x="3174" y="114"/>
                    </a:lnTo>
                    <a:lnTo>
                      <a:pt x="3162" y="120"/>
                    </a:lnTo>
                    <a:close/>
                    <a:moveTo>
                      <a:pt x="3582" y="198"/>
                    </a:moveTo>
                    <a:lnTo>
                      <a:pt x="3744" y="192"/>
                    </a:lnTo>
                    <a:lnTo>
                      <a:pt x="3702" y="168"/>
                    </a:lnTo>
                    <a:lnTo>
                      <a:pt x="3696" y="168"/>
                    </a:lnTo>
                    <a:lnTo>
                      <a:pt x="3690" y="162"/>
                    </a:lnTo>
                    <a:lnTo>
                      <a:pt x="3666" y="150"/>
                    </a:lnTo>
                    <a:lnTo>
                      <a:pt x="3648" y="144"/>
                    </a:lnTo>
                    <a:lnTo>
                      <a:pt x="3636" y="138"/>
                    </a:lnTo>
                    <a:lnTo>
                      <a:pt x="3618" y="138"/>
                    </a:lnTo>
                    <a:lnTo>
                      <a:pt x="3606" y="144"/>
                    </a:lnTo>
                    <a:lnTo>
                      <a:pt x="3600" y="150"/>
                    </a:lnTo>
                    <a:lnTo>
                      <a:pt x="3588" y="156"/>
                    </a:lnTo>
                    <a:lnTo>
                      <a:pt x="3588" y="150"/>
                    </a:lnTo>
                    <a:lnTo>
                      <a:pt x="3582" y="144"/>
                    </a:lnTo>
                    <a:lnTo>
                      <a:pt x="3576" y="132"/>
                    </a:lnTo>
                    <a:lnTo>
                      <a:pt x="3570" y="126"/>
                    </a:lnTo>
                    <a:lnTo>
                      <a:pt x="3546" y="114"/>
                    </a:lnTo>
                    <a:lnTo>
                      <a:pt x="3522" y="126"/>
                    </a:lnTo>
                    <a:lnTo>
                      <a:pt x="3504" y="162"/>
                    </a:lnTo>
                    <a:lnTo>
                      <a:pt x="3498" y="192"/>
                    </a:lnTo>
                    <a:lnTo>
                      <a:pt x="3492" y="210"/>
                    </a:lnTo>
                    <a:lnTo>
                      <a:pt x="3516" y="222"/>
                    </a:lnTo>
                    <a:lnTo>
                      <a:pt x="3534" y="216"/>
                    </a:lnTo>
                    <a:lnTo>
                      <a:pt x="3546" y="216"/>
                    </a:lnTo>
                    <a:lnTo>
                      <a:pt x="3582" y="198"/>
                    </a:lnTo>
                    <a:close/>
                    <a:moveTo>
                      <a:pt x="5622" y="420"/>
                    </a:moveTo>
                    <a:lnTo>
                      <a:pt x="5640" y="390"/>
                    </a:lnTo>
                    <a:lnTo>
                      <a:pt x="5754" y="390"/>
                    </a:lnTo>
                    <a:lnTo>
                      <a:pt x="5688" y="360"/>
                    </a:lnTo>
                    <a:lnTo>
                      <a:pt x="5700" y="336"/>
                    </a:lnTo>
                    <a:lnTo>
                      <a:pt x="5610" y="318"/>
                    </a:lnTo>
                    <a:lnTo>
                      <a:pt x="5628" y="348"/>
                    </a:lnTo>
                    <a:lnTo>
                      <a:pt x="5616" y="342"/>
                    </a:lnTo>
                    <a:lnTo>
                      <a:pt x="5592" y="336"/>
                    </a:lnTo>
                    <a:lnTo>
                      <a:pt x="5556" y="330"/>
                    </a:lnTo>
                    <a:lnTo>
                      <a:pt x="5514" y="318"/>
                    </a:lnTo>
                    <a:lnTo>
                      <a:pt x="5454" y="318"/>
                    </a:lnTo>
                    <a:lnTo>
                      <a:pt x="5448" y="330"/>
                    </a:lnTo>
                    <a:lnTo>
                      <a:pt x="5460" y="354"/>
                    </a:lnTo>
                    <a:lnTo>
                      <a:pt x="5496" y="372"/>
                    </a:lnTo>
                    <a:lnTo>
                      <a:pt x="5538" y="390"/>
                    </a:lnTo>
                    <a:lnTo>
                      <a:pt x="5574" y="408"/>
                    </a:lnTo>
                    <a:lnTo>
                      <a:pt x="5610" y="414"/>
                    </a:lnTo>
                    <a:lnTo>
                      <a:pt x="5622" y="420"/>
                    </a:lnTo>
                    <a:close/>
                    <a:moveTo>
                      <a:pt x="4320" y="432"/>
                    </a:moveTo>
                    <a:lnTo>
                      <a:pt x="4368" y="444"/>
                    </a:lnTo>
                    <a:lnTo>
                      <a:pt x="4380" y="444"/>
                    </a:lnTo>
                    <a:lnTo>
                      <a:pt x="4392" y="438"/>
                    </a:lnTo>
                    <a:lnTo>
                      <a:pt x="4398" y="438"/>
                    </a:lnTo>
                    <a:lnTo>
                      <a:pt x="4404" y="432"/>
                    </a:lnTo>
                    <a:lnTo>
                      <a:pt x="4404" y="426"/>
                    </a:lnTo>
                    <a:lnTo>
                      <a:pt x="4398" y="426"/>
                    </a:lnTo>
                    <a:lnTo>
                      <a:pt x="4362" y="414"/>
                    </a:lnTo>
                    <a:lnTo>
                      <a:pt x="4344" y="420"/>
                    </a:lnTo>
                    <a:lnTo>
                      <a:pt x="4332" y="420"/>
                    </a:lnTo>
                    <a:lnTo>
                      <a:pt x="4320" y="432"/>
                    </a:lnTo>
                    <a:close/>
                    <a:moveTo>
                      <a:pt x="5424" y="354"/>
                    </a:moveTo>
                    <a:lnTo>
                      <a:pt x="5370" y="336"/>
                    </a:lnTo>
                    <a:lnTo>
                      <a:pt x="5394" y="366"/>
                    </a:lnTo>
                    <a:lnTo>
                      <a:pt x="5424" y="354"/>
                    </a:lnTo>
                    <a:close/>
                    <a:moveTo>
                      <a:pt x="7986" y="666"/>
                    </a:moveTo>
                    <a:lnTo>
                      <a:pt x="8034" y="654"/>
                    </a:lnTo>
                    <a:lnTo>
                      <a:pt x="8088" y="654"/>
                    </a:lnTo>
                    <a:lnTo>
                      <a:pt x="8100" y="648"/>
                    </a:lnTo>
                    <a:lnTo>
                      <a:pt x="8106" y="642"/>
                    </a:lnTo>
                    <a:lnTo>
                      <a:pt x="8106" y="636"/>
                    </a:lnTo>
                    <a:lnTo>
                      <a:pt x="8100" y="630"/>
                    </a:lnTo>
                    <a:lnTo>
                      <a:pt x="8088" y="630"/>
                    </a:lnTo>
                    <a:lnTo>
                      <a:pt x="8052" y="618"/>
                    </a:lnTo>
                    <a:lnTo>
                      <a:pt x="8028" y="612"/>
                    </a:lnTo>
                    <a:lnTo>
                      <a:pt x="8010" y="606"/>
                    </a:lnTo>
                    <a:lnTo>
                      <a:pt x="7968" y="606"/>
                    </a:lnTo>
                    <a:lnTo>
                      <a:pt x="7944" y="618"/>
                    </a:lnTo>
                    <a:lnTo>
                      <a:pt x="7938" y="630"/>
                    </a:lnTo>
                    <a:lnTo>
                      <a:pt x="7938" y="654"/>
                    </a:lnTo>
                    <a:lnTo>
                      <a:pt x="7944" y="666"/>
                    </a:lnTo>
                    <a:lnTo>
                      <a:pt x="7950" y="666"/>
                    </a:lnTo>
                    <a:lnTo>
                      <a:pt x="7962" y="672"/>
                    </a:lnTo>
                    <a:lnTo>
                      <a:pt x="7968" y="672"/>
                    </a:lnTo>
                    <a:lnTo>
                      <a:pt x="7980" y="666"/>
                    </a:lnTo>
                    <a:lnTo>
                      <a:pt x="7986" y="666"/>
                    </a:lnTo>
                    <a:close/>
                    <a:moveTo>
                      <a:pt x="162" y="1788"/>
                    </a:moveTo>
                    <a:lnTo>
                      <a:pt x="150" y="1788"/>
                    </a:lnTo>
                    <a:lnTo>
                      <a:pt x="138" y="1794"/>
                    </a:lnTo>
                    <a:lnTo>
                      <a:pt x="114" y="1794"/>
                    </a:lnTo>
                    <a:lnTo>
                      <a:pt x="108" y="1788"/>
                    </a:lnTo>
                    <a:lnTo>
                      <a:pt x="96" y="1788"/>
                    </a:lnTo>
                    <a:lnTo>
                      <a:pt x="96" y="1782"/>
                    </a:lnTo>
                    <a:lnTo>
                      <a:pt x="84" y="1782"/>
                    </a:lnTo>
                    <a:lnTo>
                      <a:pt x="84" y="1788"/>
                    </a:lnTo>
                    <a:lnTo>
                      <a:pt x="72" y="1800"/>
                    </a:lnTo>
                    <a:lnTo>
                      <a:pt x="12" y="1800"/>
                    </a:lnTo>
                    <a:lnTo>
                      <a:pt x="0" y="1812"/>
                    </a:lnTo>
                    <a:lnTo>
                      <a:pt x="0" y="1818"/>
                    </a:lnTo>
                    <a:lnTo>
                      <a:pt x="12" y="1830"/>
                    </a:lnTo>
                    <a:lnTo>
                      <a:pt x="6" y="1842"/>
                    </a:lnTo>
                    <a:lnTo>
                      <a:pt x="12" y="1848"/>
                    </a:lnTo>
                    <a:lnTo>
                      <a:pt x="18" y="1848"/>
                    </a:lnTo>
                    <a:lnTo>
                      <a:pt x="24" y="1842"/>
                    </a:lnTo>
                    <a:lnTo>
                      <a:pt x="48" y="1842"/>
                    </a:lnTo>
                    <a:lnTo>
                      <a:pt x="54" y="1848"/>
                    </a:lnTo>
                    <a:lnTo>
                      <a:pt x="66" y="1848"/>
                    </a:lnTo>
                    <a:lnTo>
                      <a:pt x="72" y="1854"/>
                    </a:lnTo>
                    <a:lnTo>
                      <a:pt x="162" y="1854"/>
                    </a:lnTo>
                    <a:lnTo>
                      <a:pt x="162" y="1848"/>
                    </a:lnTo>
                    <a:lnTo>
                      <a:pt x="168" y="1848"/>
                    </a:lnTo>
                    <a:lnTo>
                      <a:pt x="162" y="1830"/>
                    </a:lnTo>
                    <a:lnTo>
                      <a:pt x="174" y="1818"/>
                    </a:lnTo>
                    <a:lnTo>
                      <a:pt x="174" y="1800"/>
                    </a:lnTo>
                    <a:lnTo>
                      <a:pt x="168" y="1788"/>
                    </a:lnTo>
                    <a:lnTo>
                      <a:pt x="162" y="1788"/>
                    </a:lnTo>
                    <a:close/>
                    <a:moveTo>
                      <a:pt x="1038" y="90"/>
                    </a:moveTo>
                    <a:lnTo>
                      <a:pt x="1062" y="72"/>
                    </a:lnTo>
                    <a:lnTo>
                      <a:pt x="1032" y="72"/>
                    </a:lnTo>
                    <a:lnTo>
                      <a:pt x="1032" y="84"/>
                    </a:lnTo>
                    <a:lnTo>
                      <a:pt x="1038" y="90"/>
                    </a:lnTo>
                    <a:close/>
                    <a:moveTo>
                      <a:pt x="990" y="72"/>
                    </a:moveTo>
                    <a:lnTo>
                      <a:pt x="1074" y="54"/>
                    </a:lnTo>
                    <a:lnTo>
                      <a:pt x="1044" y="42"/>
                    </a:lnTo>
                    <a:lnTo>
                      <a:pt x="996" y="54"/>
                    </a:lnTo>
                    <a:lnTo>
                      <a:pt x="948" y="54"/>
                    </a:lnTo>
                    <a:lnTo>
                      <a:pt x="966" y="66"/>
                    </a:lnTo>
                    <a:lnTo>
                      <a:pt x="990" y="72"/>
                    </a:lnTo>
                    <a:close/>
                    <a:moveTo>
                      <a:pt x="1122" y="90"/>
                    </a:moveTo>
                    <a:lnTo>
                      <a:pt x="1128" y="78"/>
                    </a:lnTo>
                    <a:lnTo>
                      <a:pt x="1152" y="78"/>
                    </a:lnTo>
                    <a:lnTo>
                      <a:pt x="1164" y="66"/>
                    </a:lnTo>
                    <a:lnTo>
                      <a:pt x="1218" y="66"/>
                    </a:lnTo>
                    <a:lnTo>
                      <a:pt x="1218" y="60"/>
                    </a:lnTo>
                    <a:lnTo>
                      <a:pt x="1206" y="54"/>
                    </a:lnTo>
                    <a:lnTo>
                      <a:pt x="1182" y="54"/>
                    </a:lnTo>
                    <a:lnTo>
                      <a:pt x="1182" y="48"/>
                    </a:lnTo>
                    <a:lnTo>
                      <a:pt x="1176" y="48"/>
                    </a:lnTo>
                    <a:lnTo>
                      <a:pt x="1164" y="42"/>
                    </a:lnTo>
                    <a:lnTo>
                      <a:pt x="1140" y="42"/>
                    </a:lnTo>
                    <a:lnTo>
                      <a:pt x="1134" y="48"/>
                    </a:lnTo>
                    <a:lnTo>
                      <a:pt x="1128" y="60"/>
                    </a:lnTo>
                    <a:lnTo>
                      <a:pt x="1128" y="66"/>
                    </a:lnTo>
                    <a:lnTo>
                      <a:pt x="1122" y="66"/>
                    </a:lnTo>
                    <a:lnTo>
                      <a:pt x="1116" y="72"/>
                    </a:lnTo>
                    <a:lnTo>
                      <a:pt x="1104" y="72"/>
                    </a:lnTo>
                    <a:lnTo>
                      <a:pt x="1086" y="78"/>
                    </a:lnTo>
                    <a:lnTo>
                      <a:pt x="1080" y="78"/>
                    </a:lnTo>
                    <a:lnTo>
                      <a:pt x="1074" y="84"/>
                    </a:lnTo>
                    <a:lnTo>
                      <a:pt x="1080" y="84"/>
                    </a:lnTo>
                    <a:lnTo>
                      <a:pt x="1092" y="90"/>
                    </a:lnTo>
                    <a:lnTo>
                      <a:pt x="1122" y="90"/>
                    </a:lnTo>
                    <a:close/>
                    <a:moveTo>
                      <a:pt x="1176" y="78"/>
                    </a:moveTo>
                    <a:lnTo>
                      <a:pt x="1158" y="90"/>
                    </a:lnTo>
                    <a:lnTo>
                      <a:pt x="1176" y="102"/>
                    </a:lnTo>
                    <a:lnTo>
                      <a:pt x="1194" y="108"/>
                    </a:lnTo>
                    <a:lnTo>
                      <a:pt x="1248" y="102"/>
                    </a:lnTo>
                    <a:lnTo>
                      <a:pt x="1242" y="90"/>
                    </a:lnTo>
                    <a:lnTo>
                      <a:pt x="1212" y="90"/>
                    </a:lnTo>
                    <a:lnTo>
                      <a:pt x="1176" y="78"/>
                    </a:lnTo>
                    <a:close/>
                    <a:moveTo>
                      <a:pt x="7812" y="2436"/>
                    </a:moveTo>
                    <a:lnTo>
                      <a:pt x="7782" y="2400"/>
                    </a:lnTo>
                    <a:lnTo>
                      <a:pt x="7776" y="2400"/>
                    </a:lnTo>
                    <a:lnTo>
                      <a:pt x="7770" y="2394"/>
                    </a:lnTo>
                    <a:lnTo>
                      <a:pt x="7752" y="2388"/>
                    </a:lnTo>
                    <a:lnTo>
                      <a:pt x="7728" y="2364"/>
                    </a:lnTo>
                    <a:lnTo>
                      <a:pt x="7722" y="2352"/>
                    </a:lnTo>
                    <a:lnTo>
                      <a:pt x="7704" y="2298"/>
                    </a:lnTo>
                    <a:lnTo>
                      <a:pt x="7698" y="2286"/>
                    </a:lnTo>
                    <a:lnTo>
                      <a:pt x="7698" y="2274"/>
                    </a:lnTo>
                    <a:lnTo>
                      <a:pt x="7674" y="2250"/>
                    </a:lnTo>
                    <a:lnTo>
                      <a:pt x="7680" y="2244"/>
                    </a:lnTo>
                    <a:lnTo>
                      <a:pt x="7698" y="2244"/>
                    </a:lnTo>
                    <a:lnTo>
                      <a:pt x="7770" y="2268"/>
                    </a:lnTo>
                    <a:lnTo>
                      <a:pt x="7800" y="2280"/>
                    </a:lnTo>
                    <a:lnTo>
                      <a:pt x="7812" y="2286"/>
                    </a:lnTo>
                    <a:lnTo>
                      <a:pt x="7740" y="2232"/>
                    </a:lnTo>
                    <a:lnTo>
                      <a:pt x="7734" y="2226"/>
                    </a:lnTo>
                    <a:lnTo>
                      <a:pt x="7722" y="2202"/>
                    </a:lnTo>
                    <a:lnTo>
                      <a:pt x="7710" y="2196"/>
                    </a:lnTo>
                    <a:lnTo>
                      <a:pt x="7704" y="2184"/>
                    </a:lnTo>
                    <a:lnTo>
                      <a:pt x="7698" y="2178"/>
                    </a:lnTo>
                    <a:lnTo>
                      <a:pt x="7674" y="2166"/>
                    </a:lnTo>
                    <a:lnTo>
                      <a:pt x="7668" y="2160"/>
                    </a:lnTo>
                    <a:lnTo>
                      <a:pt x="7656" y="2154"/>
                    </a:lnTo>
                    <a:lnTo>
                      <a:pt x="7578" y="2070"/>
                    </a:lnTo>
                    <a:lnTo>
                      <a:pt x="7554" y="2070"/>
                    </a:lnTo>
                    <a:lnTo>
                      <a:pt x="7542" y="2040"/>
                    </a:lnTo>
                    <a:lnTo>
                      <a:pt x="7524" y="2040"/>
                    </a:lnTo>
                    <a:lnTo>
                      <a:pt x="7512" y="2028"/>
                    </a:lnTo>
                    <a:lnTo>
                      <a:pt x="7500" y="2004"/>
                    </a:lnTo>
                    <a:lnTo>
                      <a:pt x="7500" y="1980"/>
                    </a:lnTo>
                    <a:lnTo>
                      <a:pt x="7470" y="1944"/>
                    </a:lnTo>
                    <a:lnTo>
                      <a:pt x="7446" y="1950"/>
                    </a:lnTo>
                    <a:lnTo>
                      <a:pt x="7434" y="1920"/>
                    </a:lnTo>
                    <a:lnTo>
                      <a:pt x="7392" y="1890"/>
                    </a:lnTo>
                    <a:lnTo>
                      <a:pt x="7380" y="1866"/>
                    </a:lnTo>
                    <a:lnTo>
                      <a:pt x="7368" y="1860"/>
                    </a:lnTo>
                    <a:lnTo>
                      <a:pt x="7362" y="1854"/>
                    </a:lnTo>
                    <a:lnTo>
                      <a:pt x="7344" y="1854"/>
                    </a:lnTo>
                    <a:lnTo>
                      <a:pt x="7344" y="1860"/>
                    </a:lnTo>
                    <a:lnTo>
                      <a:pt x="7392" y="1908"/>
                    </a:lnTo>
                    <a:lnTo>
                      <a:pt x="7392" y="1914"/>
                    </a:lnTo>
                    <a:lnTo>
                      <a:pt x="7386" y="1914"/>
                    </a:lnTo>
                    <a:lnTo>
                      <a:pt x="7380" y="1908"/>
                    </a:lnTo>
                    <a:lnTo>
                      <a:pt x="7368" y="1908"/>
                    </a:lnTo>
                    <a:lnTo>
                      <a:pt x="7362" y="1914"/>
                    </a:lnTo>
                    <a:lnTo>
                      <a:pt x="7362" y="1926"/>
                    </a:lnTo>
                    <a:lnTo>
                      <a:pt x="7374" y="1950"/>
                    </a:lnTo>
                    <a:lnTo>
                      <a:pt x="7386" y="1962"/>
                    </a:lnTo>
                    <a:lnTo>
                      <a:pt x="7392" y="1974"/>
                    </a:lnTo>
                    <a:lnTo>
                      <a:pt x="7404" y="1980"/>
                    </a:lnTo>
                    <a:lnTo>
                      <a:pt x="7404" y="1992"/>
                    </a:lnTo>
                    <a:lnTo>
                      <a:pt x="7416" y="2016"/>
                    </a:lnTo>
                    <a:lnTo>
                      <a:pt x="7422" y="2022"/>
                    </a:lnTo>
                    <a:lnTo>
                      <a:pt x="7440" y="2034"/>
                    </a:lnTo>
                    <a:lnTo>
                      <a:pt x="7470" y="2052"/>
                    </a:lnTo>
                    <a:lnTo>
                      <a:pt x="7500" y="2076"/>
                    </a:lnTo>
                    <a:lnTo>
                      <a:pt x="7518" y="2100"/>
                    </a:lnTo>
                    <a:lnTo>
                      <a:pt x="7524" y="2112"/>
                    </a:lnTo>
                    <a:lnTo>
                      <a:pt x="7536" y="2130"/>
                    </a:lnTo>
                    <a:lnTo>
                      <a:pt x="7536" y="2142"/>
                    </a:lnTo>
                    <a:lnTo>
                      <a:pt x="7548" y="2154"/>
                    </a:lnTo>
                    <a:lnTo>
                      <a:pt x="7554" y="2166"/>
                    </a:lnTo>
                    <a:lnTo>
                      <a:pt x="7572" y="2184"/>
                    </a:lnTo>
                    <a:lnTo>
                      <a:pt x="7590" y="2208"/>
                    </a:lnTo>
                    <a:lnTo>
                      <a:pt x="7608" y="2238"/>
                    </a:lnTo>
                    <a:lnTo>
                      <a:pt x="7620" y="2262"/>
                    </a:lnTo>
                    <a:lnTo>
                      <a:pt x="7626" y="2268"/>
                    </a:lnTo>
                    <a:lnTo>
                      <a:pt x="7626" y="2280"/>
                    </a:lnTo>
                    <a:lnTo>
                      <a:pt x="7632" y="2292"/>
                    </a:lnTo>
                    <a:lnTo>
                      <a:pt x="7644" y="2304"/>
                    </a:lnTo>
                    <a:lnTo>
                      <a:pt x="7656" y="2304"/>
                    </a:lnTo>
                    <a:lnTo>
                      <a:pt x="7668" y="2310"/>
                    </a:lnTo>
                    <a:lnTo>
                      <a:pt x="7674" y="2322"/>
                    </a:lnTo>
                    <a:lnTo>
                      <a:pt x="7686" y="2334"/>
                    </a:lnTo>
                    <a:lnTo>
                      <a:pt x="7698" y="2358"/>
                    </a:lnTo>
                    <a:lnTo>
                      <a:pt x="7698" y="2376"/>
                    </a:lnTo>
                    <a:lnTo>
                      <a:pt x="7740" y="2412"/>
                    </a:lnTo>
                    <a:lnTo>
                      <a:pt x="7752" y="2466"/>
                    </a:lnTo>
                    <a:lnTo>
                      <a:pt x="7794" y="2508"/>
                    </a:lnTo>
                    <a:lnTo>
                      <a:pt x="7794" y="2502"/>
                    </a:lnTo>
                    <a:lnTo>
                      <a:pt x="7788" y="2496"/>
                    </a:lnTo>
                    <a:lnTo>
                      <a:pt x="7788" y="2484"/>
                    </a:lnTo>
                    <a:lnTo>
                      <a:pt x="7782" y="2472"/>
                    </a:lnTo>
                    <a:lnTo>
                      <a:pt x="7782" y="2460"/>
                    </a:lnTo>
                    <a:lnTo>
                      <a:pt x="7776" y="2448"/>
                    </a:lnTo>
                    <a:lnTo>
                      <a:pt x="7782" y="2442"/>
                    </a:lnTo>
                    <a:lnTo>
                      <a:pt x="7788" y="2442"/>
                    </a:lnTo>
                    <a:lnTo>
                      <a:pt x="7800" y="2454"/>
                    </a:lnTo>
                    <a:lnTo>
                      <a:pt x="7830" y="2454"/>
                    </a:lnTo>
                    <a:lnTo>
                      <a:pt x="7866" y="2496"/>
                    </a:lnTo>
                    <a:lnTo>
                      <a:pt x="7866" y="2472"/>
                    </a:lnTo>
                    <a:lnTo>
                      <a:pt x="7836" y="2430"/>
                    </a:lnTo>
                    <a:lnTo>
                      <a:pt x="7812" y="2436"/>
                    </a:lnTo>
                    <a:close/>
                    <a:moveTo>
                      <a:pt x="1344" y="84"/>
                    </a:moveTo>
                    <a:lnTo>
                      <a:pt x="1350" y="72"/>
                    </a:lnTo>
                    <a:lnTo>
                      <a:pt x="1308" y="66"/>
                    </a:lnTo>
                    <a:lnTo>
                      <a:pt x="1284" y="78"/>
                    </a:lnTo>
                    <a:lnTo>
                      <a:pt x="1290" y="90"/>
                    </a:lnTo>
                    <a:lnTo>
                      <a:pt x="1344" y="84"/>
                    </a:lnTo>
                    <a:close/>
                    <a:moveTo>
                      <a:pt x="9048" y="996"/>
                    </a:moveTo>
                    <a:lnTo>
                      <a:pt x="9036" y="984"/>
                    </a:lnTo>
                    <a:lnTo>
                      <a:pt x="9024" y="978"/>
                    </a:lnTo>
                    <a:lnTo>
                      <a:pt x="9006" y="972"/>
                    </a:lnTo>
                    <a:lnTo>
                      <a:pt x="8994" y="966"/>
                    </a:lnTo>
                    <a:lnTo>
                      <a:pt x="8982" y="966"/>
                    </a:lnTo>
                    <a:lnTo>
                      <a:pt x="8940" y="948"/>
                    </a:lnTo>
                    <a:lnTo>
                      <a:pt x="8898" y="948"/>
                    </a:lnTo>
                    <a:lnTo>
                      <a:pt x="8868" y="930"/>
                    </a:lnTo>
                    <a:lnTo>
                      <a:pt x="8778" y="924"/>
                    </a:lnTo>
                    <a:lnTo>
                      <a:pt x="8736" y="906"/>
                    </a:lnTo>
                    <a:lnTo>
                      <a:pt x="8700" y="906"/>
                    </a:lnTo>
                    <a:lnTo>
                      <a:pt x="8754" y="942"/>
                    </a:lnTo>
                    <a:lnTo>
                      <a:pt x="8808" y="966"/>
                    </a:lnTo>
                    <a:lnTo>
                      <a:pt x="8796" y="966"/>
                    </a:lnTo>
                    <a:lnTo>
                      <a:pt x="8784" y="972"/>
                    </a:lnTo>
                    <a:lnTo>
                      <a:pt x="8754" y="972"/>
                    </a:lnTo>
                    <a:lnTo>
                      <a:pt x="8730" y="960"/>
                    </a:lnTo>
                    <a:lnTo>
                      <a:pt x="8676" y="906"/>
                    </a:lnTo>
                    <a:lnTo>
                      <a:pt x="8580" y="870"/>
                    </a:lnTo>
                    <a:lnTo>
                      <a:pt x="8496" y="846"/>
                    </a:lnTo>
                    <a:lnTo>
                      <a:pt x="8442" y="834"/>
                    </a:lnTo>
                    <a:lnTo>
                      <a:pt x="8370" y="822"/>
                    </a:lnTo>
                    <a:lnTo>
                      <a:pt x="8280" y="804"/>
                    </a:lnTo>
                    <a:lnTo>
                      <a:pt x="8190" y="780"/>
                    </a:lnTo>
                    <a:lnTo>
                      <a:pt x="8112" y="762"/>
                    </a:lnTo>
                    <a:lnTo>
                      <a:pt x="8052" y="750"/>
                    </a:lnTo>
                    <a:lnTo>
                      <a:pt x="7998" y="738"/>
                    </a:lnTo>
                    <a:lnTo>
                      <a:pt x="7956" y="732"/>
                    </a:lnTo>
                    <a:lnTo>
                      <a:pt x="7758" y="732"/>
                    </a:lnTo>
                    <a:lnTo>
                      <a:pt x="7746" y="714"/>
                    </a:lnTo>
                    <a:lnTo>
                      <a:pt x="7698" y="720"/>
                    </a:lnTo>
                    <a:lnTo>
                      <a:pt x="7680" y="708"/>
                    </a:lnTo>
                    <a:lnTo>
                      <a:pt x="7626" y="708"/>
                    </a:lnTo>
                    <a:lnTo>
                      <a:pt x="7650" y="726"/>
                    </a:lnTo>
                    <a:lnTo>
                      <a:pt x="7644" y="744"/>
                    </a:lnTo>
                    <a:lnTo>
                      <a:pt x="7656" y="744"/>
                    </a:lnTo>
                    <a:lnTo>
                      <a:pt x="7680" y="756"/>
                    </a:lnTo>
                    <a:lnTo>
                      <a:pt x="7716" y="762"/>
                    </a:lnTo>
                    <a:lnTo>
                      <a:pt x="7740" y="774"/>
                    </a:lnTo>
                    <a:lnTo>
                      <a:pt x="7758" y="786"/>
                    </a:lnTo>
                    <a:lnTo>
                      <a:pt x="7752" y="798"/>
                    </a:lnTo>
                    <a:lnTo>
                      <a:pt x="7728" y="804"/>
                    </a:lnTo>
                    <a:lnTo>
                      <a:pt x="7698" y="804"/>
                    </a:lnTo>
                    <a:lnTo>
                      <a:pt x="7686" y="798"/>
                    </a:lnTo>
                    <a:lnTo>
                      <a:pt x="7680" y="792"/>
                    </a:lnTo>
                    <a:lnTo>
                      <a:pt x="7656" y="774"/>
                    </a:lnTo>
                    <a:lnTo>
                      <a:pt x="7584" y="774"/>
                    </a:lnTo>
                    <a:lnTo>
                      <a:pt x="7530" y="738"/>
                    </a:lnTo>
                    <a:lnTo>
                      <a:pt x="7524" y="738"/>
                    </a:lnTo>
                    <a:lnTo>
                      <a:pt x="7518" y="744"/>
                    </a:lnTo>
                    <a:lnTo>
                      <a:pt x="7506" y="744"/>
                    </a:lnTo>
                    <a:lnTo>
                      <a:pt x="7500" y="750"/>
                    </a:lnTo>
                    <a:lnTo>
                      <a:pt x="7446" y="750"/>
                    </a:lnTo>
                    <a:lnTo>
                      <a:pt x="7440" y="738"/>
                    </a:lnTo>
                    <a:lnTo>
                      <a:pt x="7344" y="744"/>
                    </a:lnTo>
                    <a:lnTo>
                      <a:pt x="7320" y="726"/>
                    </a:lnTo>
                    <a:lnTo>
                      <a:pt x="7314" y="732"/>
                    </a:lnTo>
                    <a:lnTo>
                      <a:pt x="7212" y="732"/>
                    </a:lnTo>
                    <a:lnTo>
                      <a:pt x="7206" y="738"/>
                    </a:lnTo>
                    <a:lnTo>
                      <a:pt x="7212" y="744"/>
                    </a:lnTo>
                    <a:lnTo>
                      <a:pt x="7218" y="756"/>
                    </a:lnTo>
                    <a:lnTo>
                      <a:pt x="7254" y="792"/>
                    </a:lnTo>
                    <a:lnTo>
                      <a:pt x="7248" y="792"/>
                    </a:lnTo>
                    <a:lnTo>
                      <a:pt x="7242" y="786"/>
                    </a:lnTo>
                    <a:lnTo>
                      <a:pt x="7230" y="780"/>
                    </a:lnTo>
                    <a:lnTo>
                      <a:pt x="7218" y="768"/>
                    </a:lnTo>
                    <a:lnTo>
                      <a:pt x="7206" y="762"/>
                    </a:lnTo>
                    <a:lnTo>
                      <a:pt x="7194" y="750"/>
                    </a:lnTo>
                    <a:lnTo>
                      <a:pt x="7176" y="744"/>
                    </a:lnTo>
                    <a:lnTo>
                      <a:pt x="7104" y="732"/>
                    </a:lnTo>
                    <a:lnTo>
                      <a:pt x="7086" y="732"/>
                    </a:lnTo>
                    <a:lnTo>
                      <a:pt x="7086" y="726"/>
                    </a:lnTo>
                    <a:lnTo>
                      <a:pt x="7056" y="696"/>
                    </a:lnTo>
                    <a:lnTo>
                      <a:pt x="7032" y="684"/>
                    </a:lnTo>
                    <a:lnTo>
                      <a:pt x="6990" y="666"/>
                    </a:lnTo>
                    <a:lnTo>
                      <a:pt x="6948" y="660"/>
                    </a:lnTo>
                    <a:lnTo>
                      <a:pt x="6912" y="654"/>
                    </a:lnTo>
                    <a:lnTo>
                      <a:pt x="6882" y="654"/>
                    </a:lnTo>
                    <a:lnTo>
                      <a:pt x="6864" y="648"/>
                    </a:lnTo>
                    <a:lnTo>
                      <a:pt x="6834" y="648"/>
                    </a:lnTo>
                    <a:lnTo>
                      <a:pt x="6786" y="636"/>
                    </a:lnTo>
                    <a:lnTo>
                      <a:pt x="6774" y="642"/>
                    </a:lnTo>
                    <a:lnTo>
                      <a:pt x="6714" y="642"/>
                    </a:lnTo>
                    <a:lnTo>
                      <a:pt x="6696" y="660"/>
                    </a:lnTo>
                    <a:lnTo>
                      <a:pt x="6684" y="666"/>
                    </a:lnTo>
                    <a:lnTo>
                      <a:pt x="6648" y="666"/>
                    </a:lnTo>
                    <a:lnTo>
                      <a:pt x="6630" y="660"/>
                    </a:lnTo>
                    <a:lnTo>
                      <a:pt x="6594" y="660"/>
                    </a:lnTo>
                    <a:lnTo>
                      <a:pt x="6582" y="654"/>
                    </a:lnTo>
                    <a:lnTo>
                      <a:pt x="6576" y="648"/>
                    </a:lnTo>
                    <a:lnTo>
                      <a:pt x="6552" y="636"/>
                    </a:lnTo>
                    <a:lnTo>
                      <a:pt x="6534" y="630"/>
                    </a:lnTo>
                    <a:lnTo>
                      <a:pt x="6522" y="624"/>
                    </a:lnTo>
                    <a:lnTo>
                      <a:pt x="6498" y="624"/>
                    </a:lnTo>
                    <a:lnTo>
                      <a:pt x="6486" y="630"/>
                    </a:lnTo>
                    <a:lnTo>
                      <a:pt x="6474" y="612"/>
                    </a:lnTo>
                    <a:lnTo>
                      <a:pt x="6438" y="612"/>
                    </a:lnTo>
                    <a:lnTo>
                      <a:pt x="6372" y="606"/>
                    </a:lnTo>
                    <a:lnTo>
                      <a:pt x="6408" y="594"/>
                    </a:lnTo>
                    <a:lnTo>
                      <a:pt x="6372" y="570"/>
                    </a:lnTo>
                    <a:lnTo>
                      <a:pt x="6360" y="570"/>
                    </a:lnTo>
                    <a:lnTo>
                      <a:pt x="6324" y="564"/>
                    </a:lnTo>
                    <a:lnTo>
                      <a:pt x="6282" y="558"/>
                    </a:lnTo>
                    <a:lnTo>
                      <a:pt x="6246" y="558"/>
                    </a:lnTo>
                    <a:lnTo>
                      <a:pt x="6228" y="564"/>
                    </a:lnTo>
                    <a:lnTo>
                      <a:pt x="6228" y="594"/>
                    </a:lnTo>
                    <a:lnTo>
                      <a:pt x="6222" y="600"/>
                    </a:lnTo>
                    <a:lnTo>
                      <a:pt x="6192" y="600"/>
                    </a:lnTo>
                    <a:lnTo>
                      <a:pt x="6180" y="594"/>
                    </a:lnTo>
                    <a:lnTo>
                      <a:pt x="6168" y="594"/>
                    </a:lnTo>
                    <a:lnTo>
                      <a:pt x="6186" y="582"/>
                    </a:lnTo>
                    <a:lnTo>
                      <a:pt x="6168" y="570"/>
                    </a:lnTo>
                    <a:lnTo>
                      <a:pt x="6096" y="570"/>
                    </a:lnTo>
                    <a:lnTo>
                      <a:pt x="6114" y="558"/>
                    </a:lnTo>
                    <a:lnTo>
                      <a:pt x="6156" y="558"/>
                    </a:lnTo>
                    <a:lnTo>
                      <a:pt x="6216" y="588"/>
                    </a:lnTo>
                    <a:lnTo>
                      <a:pt x="6216" y="564"/>
                    </a:lnTo>
                    <a:lnTo>
                      <a:pt x="6162" y="540"/>
                    </a:lnTo>
                    <a:lnTo>
                      <a:pt x="6048" y="546"/>
                    </a:lnTo>
                    <a:lnTo>
                      <a:pt x="6048" y="534"/>
                    </a:lnTo>
                    <a:lnTo>
                      <a:pt x="5928" y="540"/>
                    </a:lnTo>
                    <a:lnTo>
                      <a:pt x="5880" y="522"/>
                    </a:lnTo>
                    <a:lnTo>
                      <a:pt x="5862" y="522"/>
                    </a:lnTo>
                    <a:lnTo>
                      <a:pt x="5898" y="546"/>
                    </a:lnTo>
                    <a:lnTo>
                      <a:pt x="5850" y="546"/>
                    </a:lnTo>
                    <a:lnTo>
                      <a:pt x="5838" y="552"/>
                    </a:lnTo>
                    <a:lnTo>
                      <a:pt x="5832" y="552"/>
                    </a:lnTo>
                    <a:lnTo>
                      <a:pt x="5832" y="558"/>
                    </a:lnTo>
                    <a:lnTo>
                      <a:pt x="5844" y="564"/>
                    </a:lnTo>
                    <a:lnTo>
                      <a:pt x="5850" y="570"/>
                    </a:lnTo>
                    <a:lnTo>
                      <a:pt x="5862" y="576"/>
                    </a:lnTo>
                    <a:lnTo>
                      <a:pt x="5892" y="576"/>
                    </a:lnTo>
                    <a:lnTo>
                      <a:pt x="5892" y="582"/>
                    </a:lnTo>
                    <a:lnTo>
                      <a:pt x="5952" y="618"/>
                    </a:lnTo>
                    <a:lnTo>
                      <a:pt x="5904" y="618"/>
                    </a:lnTo>
                    <a:lnTo>
                      <a:pt x="5898" y="612"/>
                    </a:lnTo>
                    <a:lnTo>
                      <a:pt x="5886" y="606"/>
                    </a:lnTo>
                    <a:lnTo>
                      <a:pt x="5874" y="606"/>
                    </a:lnTo>
                    <a:lnTo>
                      <a:pt x="5862" y="600"/>
                    </a:lnTo>
                    <a:lnTo>
                      <a:pt x="5844" y="618"/>
                    </a:lnTo>
                    <a:lnTo>
                      <a:pt x="5868" y="636"/>
                    </a:lnTo>
                    <a:lnTo>
                      <a:pt x="5814" y="630"/>
                    </a:lnTo>
                    <a:lnTo>
                      <a:pt x="5808" y="630"/>
                    </a:lnTo>
                    <a:lnTo>
                      <a:pt x="5802" y="624"/>
                    </a:lnTo>
                    <a:lnTo>
                      <a:pt x="5784" y="618"/>
                    </a:lnTo>
                    <a:lnTo>
                      <a:pt x="5766" y="618"/>
                    </a:lnTo>
                    <a:lnTo>
                      <a:pt x="5754" y="612"/>
                    </a:lnTo>
                    <a:lnTo>
                      <a:pt x="5736" y="606"/>
                    </a:lnTo>
                    <a:lnTo>
                      <a:pt x="5724" y="606"/>
                    </a:lnTo>
                    <a:lnTo>
                      <a:pt x="5712" y="612"/>
                    </a:lnTo>
                    <a:lnTo>
                      <a:pt x="5700" y="612"/>
                    </a:lnTo>
                    <a:lnTo>
                      <a:pt x="5688" y="618"/>
                    </a:lnTo>
                    <a:lnTo>
                      <a:pt x="5682" y="624"/>
                    </a:lnTo>
                    <a:lnTo>
                      <a:pt x="5676" y="624"/>
                    </a:lnTo>
                    <a:lnTo>
                      <a:pt x="5610" y="618"/>
                    </a:lnTo>
                    <a:lnTo>
                      <a:pt x="5604" y="618"/>
                    </a:lnTo>
                    <a:lnTo>
                      <a:pt x="5598" y="612"/>
                    </a:lnTo>
                    <a:lnTo>
                      <a:pt x="5562" y="594"/>
                    </a:lnTo>
                    <a:lnTo>
                      <a:pt x="5556" y="594"/>
                    </a:lnTo>
                    <a:lnTo>
                      <a:pt x="5550" y="588"/>
                    </a:lnTo>
                    <a:lnTo>
                      <a:pt x="5538" y="588"/>
                    </a:lnTo>
                    <a:lnTo>
                      <a:pt x="5538" y="606"/>
                    </a:lnTo>
                    <a:lnTo>
                      <a:pt x="5544" y="612"/>
                    </a:lnTo>
                    <a:lnTo>
                      <a:pt x="5550" y="624"/>
                    </a:lnTo>
                    <a:lnTo>
                      <a:pt x="5556" y="630"/>
                    </a:lnTo>
                    <a:lnTo>
                      <a:pt x="5562" y="642"/>
                    </a:lnTo>
                    <a:lnTo>
                      <a:pt x="5562" y="660"/>
                    </a:lnTo>
                    <a:lnTo>
                      <a:pt x="5556" y="666"/>
                    </a:lnTo>
                    <a:lnTo>
                      <a:pt x="5532" y="660"/>
                    </a:lnTo>
                    <a:lnTo>
                      <a:pt x="5424" y="624"/>
                    </a:lnTo>
                    <a:lnTo>
                      <a:pt x="5412" y="618"/>
                    </a:lnTo>
                    <a:lnTo>
                      <a:pt x="5406" y="618"/>
                    </a:lnTo>
                    <a:lnTo>
                      <a:pt x="5400" y="612"/>
                    </a:lnTo>
                    <a:lnTo>
                      <a:pt x="5394" y="600"/>
                    </a:lnTo>
                    <a:lnTo>
                      <a:pt x="5382" y="594"/>
                    </a:lnTo>
                    <a:lnTo>
                      <a:pt x="5376" y="588"/>
                    </a:lnTo>
                    <a:lnTo>
                      <a:pt x="5376" y="606"/>
                    </a:lnTo>
                    <a:lnTo>
                      <a:pt x="5322" y="588"/>
                    </a:lnTo>
                    <a:lnTo>
                      <a:pt x="5292" y="570"/>
                    </a:lnTo>
                    <a:lnTo>
                      <a:pt x="5298" y="570"/>
                    </a:lnTo>
                    <a:lnTo>
                      <a:pt x="5304" y="576"/>
                    </a:lnTo>
                    <a:lnTo>
                      <a:pt x="5328" y="576"/>
                    </a:lnTo>
                    <a:lnTo>
                      <a:pt x="5340" y="582"/>
                    </a:lnTo>
                    <a:lnTo>
                      <a:pt x="5352" y="582"/>
                    </a:lnTo>
                    <a:lnTo>
                      <a:pt x="5358" y="576"/>
                    </a:lnTo>
                    <a:lnTo>
                      <a:pt x="5358" y="570"/>
                    </a:lnTo>
                    <a:lnTo>
                      <a:pt x="5346" y="564"/>
                    </a:lnTo>
                    <a:lnTo>
                      <a:pt x="5334" y="552"/>
                    </a:lnTo>
                    <a:lnTo>
                      <a:pt x="5292" y="552"/>
                    </a:lnTo>
                    <a:lnTo>
                      <a:pt x="5304" y="540"/>
                    </a:lnTo>
                    <a:lnTo>
                      <a:pt x="5298" y="534"/>
                    </a:lnTo>
                    <a:lnTo>
                      <a:pt x="5286" y="528"/>
                    </a:lnTo>
                    <a:lnTo>
                      <a:pt x="5256" y="528"/>
                    </a:lnTo>
                    <a:lnTo>
                      <a:pt x="5268" y="510"/>
                    </a:lnTo>
                    <a:lnTo>
                      <a:pt x="5262" y="510"/>
                    </a:lnTo>
                    <a:lnTo>
                      <a:pt x="5256" y="504"/>
                    </a:lnTo>
                    <a:lnTo>
                      <a:pt x="5232" y="504"/>
                    </a:lnTo>
                    <a:lnTo>
                      <a:pt x="5220" y="498"/>
                    </a:lnTo>
                    <a:lnTo>
                      <a:pt x="5208" y="498"/>
                    </a:lnTo>
                    <a:lnTo>
                      <a:pt x="5202" y="492"/>
                    </a:lnTo>
                    <a:lnTo>
                      <a:pt x="5190" y="492"/>
                    </a:lnTo>
                    <a:lnTo>
                      <a:pt x="5184" y="486"/>
                    </a:lnTo>
                    <a:lnTo>
                      <a:pt x="5142" y="486"/>
                    </a:lnTo>
                    <a:lnTo>
                      <a:pt x="5130" y="492"/>
                    </a:lnTo>
                    <a:lnTo>
                      <a:pt x="5094" y="492"/>
                    </a:lnTo>
                    <a:lnTo>
                      <a:pt x="5076" y="486"/>
                    </a:lnTo>
                    <a:lnTo>
                      <a:pt x="5070" y="480"/>
                    </a:lnTo>
                    <a:lnTo>
                      <a:pt x="5064" y="480"/>
                    </a:lnTo>
                    <a:lnTo>
                      <a:pt x="5040" y="486"/>
                    </a:lnTo>
                    <a:lnTo>
                      <a:pt x="5040" y="474"/>
                    </a:lnTo>
                    <a:lnTo>
                      <a:pt x="4992" y="468"/>
                    </a:lnTo>
                    <a:lnTo>
                      <a:pt x="4980" y="456"/>
                    </a:lnTo>
                    <a:lnTo>
                      <a:pt x="4974" y="474"/>
                    </a:lnTo>
                    <a:lnTo>
                      <a:pt x="4956" y="480"/>
                    </a:lnTo>
                    <a:lnTo>
                      <a:pt x="4986" y="498"/>
                    </a:lnTo>
                    <a:lnTo>
                      <a:pt x="5010" y="528"/>
                    </a:lnTo>
                    <a:lnTo>
                      <a:pt x="4962" y="522"/>
                    </a:lnTo>
                    <a:lnTo>
                      <a:pt x="4956" y="516"/>
                    </a:lnTo>
                    <a:lnTo>
                      <a:pt x="4890" y="522"/>
                    </a:lnTo>
                    <a:lnTo>
                      <a:pt x="4872" y="528"/>
                    </a:lnTo>
                    <a:lnTo>
                      <a:pt x="4872" y="516"/>
                    </a:lnTo>
                    <a:lnTo>
                      <a:pt x="4824" y="522"/>
                    </a:lnTo>
                    <a:lnTo>
                      <a:pt x="4818" y="510"/>
                    </a:lnTo>
                    <a:lnTo>
                      <a:pt x="4764" y="510"/>
                    </a:lnTo>
                    <a:lnTo>
                      <a:pt x="4728" y="504"/>
                    </a:lnTo>
                    <a:lnTo>
                      <a:pt x="4746" y="480"/>
                    </a:lnTo>
                    <a:lnTo>
                      <a:pt x="4620" y="480"/>
                    </a:lnTo>
                    <a:lnTo>
                      <a:pt x="4608" y="468"/>
                    </a:lnTo>
                    <a:lnTo>
                      <a:pt x="4602" y="474"/>
                    </a:lnTo>
                    <a:lnTo>
                      <a:pt x="4590" y="468"/>
                    </a:lnTo>
                    <a:lnTo>
                      <a:pt x="4542" y="474"/>
                    </a:lnTo>
                    <a:lnTo>
                      <a:pt x="4548" y="486"/>
                    </a:lnTo>
                    <a:lnTo>
                      <a:pt x="4488" y="480"/>
                    </a:lnTo>
                    <a:lnTo>
                      <a:pt x="4476" y="486"/>
                    </a:lnTo>
                    <a:lnTo>
                      <a:pt x="4506" y="498"/>
                    </a:lnTo>
                    <a:lnTo>
                      <a:pt x="4464" y="492"/>
                    </a:lnTo>
                    <a:lnTo>
                      <a:pt x="4464" y="474"/>
                    </a:lnTo>
                    <a:lnTo>
                      <a:pt x="4434" y="456"/>
                    </a:lnTo>
                    <a:lnTo>
                      <a:pt x="4416" y="456"/>
                    </a:lnTo>
                    <a:lnTo>
                      <a:pt x="4428" y="474"/>
                    </a:lnTo>
                    <a:lnTo>
                      <a:pt x="4374" y="474"/>
                    </a:lnTo>
                    <a:lnTo>
                      <a:pt x="4368" y="468"/>
                    </a:lnTo>
                    <a:lnTo>
                      <a:pt x="4356" y="468"/>
                    </a:lnTo>
                    <a:lnTo>
                      <a:pt x="4350" y="456"/>
                    </a:lnTo>
                    <a:lnTo>
                      <a:pt x="4320" y="456"/>
                    </a:lnTo>
                    <a:lnTo>
                      <a:pt x="4296" y="444"/>
                    </a:lnTo>
                    <a:lnTo>
                      <a:pt x="4266" y="468"/>
                    </a:lnTo>
                    <a:lnTo>
                      <a:pt x="4320" y="474"/>
                    </a:lnTo>
                    <a:lnTo>
                      <a:pt x="4332" y="474"/>
                    </a:lnTo>
                    <a:lnTo>
                      <a:pt x="4326" y="480"/>
                    </a:lnTo>
                    <a:lnTo>
                      <a:pt x="4314" y="486"/>
                    </a:lnTo>
                    <a:lnTo>
                      <a:pt x="4308" y="492"/>
                    </a:lnTo>
                    <a:lnTo>
                      <a:pt x="4272" y="492"/>
                    </a:lnTo>
                    <a:lnTo>
                      <a:pt x="4266" y="498"/>
                    </a:lnTo>
                    <a:lnTo>
                      <a:pt x="4254" y="504"/>
                    </a:lnTo>
                    <a:lnTo>
                      <a:pt x="4182" y="504"/>
                    </a:lnTo>
                    <a:lnTo>
                      <a:pt x="4146" y="510"/>
                    </a:lnTo>
                    <a:lnTo>
                      <a:pt x="4134" y="534"/>
                    </a:lnTo>
                    <a:lnTo>
                      <a:pt x="4110" y="528"/>
                    </a:lnTo>
                    <a:lnTo>
                      <a:pt x="4110" y="516"/>
                    </a:lnTo>
                    <a:lnTo>
                      <a:pt x="4116" y="504"/>
                    </a:lnTo>
                    <a:lnTo>
                      <a:pt x="4122" y="498"/>
                    </a:lnTo>
                    <a:lnTo>
                      <a:pt x="4134" y="492"/>
                    </a:lnTo>
                    <a:lnTo>
                      <a:pt x="4152" y="492"/>
                    </a:lnTo>
                    <a:lnTo>
                      <a:pt x="4164" y="480"/>
                    </a:lnTo>
                    <a:lnTo>
                      <a:pt x="4206" y="474"/>
                    </a:lnTo>
                    <a:lnTo>
                      <a:pt x="4248" y="438"/>
                    </a:lnTo>
                    <a:lnTo>
                      <a:pt x="4248" y="426"/>
                    </a:lnTo>
                    <a:lnTo>
                      <a:pt x="4254" y="420"/>
                    </a:lnTo>
                    <a:lnTo>
                      <a:pt x="4266" y="414"/>
                    </a:lnTo>
                    <a:lnTo>
                      <a:pt x="4278" y="414"/>
                    </a:lnTo>
                    <a:lnTo>
                      <a:pt x="4290" y="408"/>
                    </a:lnTo>
                    <a:lnTo>
                      <a:pt x="4302" y="408"/>
                    </a:lnTo>
                    <a:lnTo>
                      <a:pt x="4320" y="402"/>
                    </a:lnTo>
                    <a:lnTo>
                      <a:pt x="4332" y="402"/>
                    </a:lnTo>
                    <a:lnTo>
                      <a:pt x="4344" y="396"/>
                    </a:lnTo>
                    <a:lnTo>
                      <a:pt x="4350" y="390"/>
                    </a:lnTo>
                    <a:lnTo>
                      <a:pt x="4356" y="378"/>
                    </a:lnTo>
                    <a:lnTo>
                      <a:pt x="4350" y="366"/>
                    </a:lnTo>
                    <a:lnTo>
                      <a:pt x="4344" y="360"/>
                    </a:lnTo>
                    <a:lnTo>
                      <a:pt x="4332" y="354"/>
                    </a:lnTo>
                    <a:lnTo>
                      <a:pt x="4326" y="348"/>
                    </a:lnTo>
                    <a:lnTo>
                      <a:pt x="4290" y="348"/>
                    </a:lnTo>
                    <a:lnTo>
                      <a:pt x="4320" y="336"/>
                    </a:lnTo>
                    <a:lnTo>
                      <a:pt x="4314" y="330"/>
                    </a:lnTo>
                    <a:lnTo>
                      <a:pt x="4302" y="324"/>
                    </a:lnTo>
                    <a:lnTo>
                      <a:pt x="4290" y="312"/>
                    </a:lnTo>
                    <a:lnTo>
                      <a:pt x="4284" y="312"/>
                    </a:lnTo>
                    <a:lnTo>
                      <a:pt x="4278" y="318"/>
                    </a:lnTo>
                    <a:lnTo>
                      <a:pt x="4254" y="318"/>
                    </a:lnTo>
                    <a:lnTo>
                      <a:pt x="4248" y="312"/>
                    </a:lnTo>
                    <a:lnTo>
                      <a:pt x="4242" y="300"/>
                    </a:lnTo>
                    <a:lnTo>
                      <a:pt x="4236" y="294"/>
                    </a:lnTo>
                    <a:lnTo>
                      <a:pt x="4194" y="294"/>
                    </a:lnTo>
                    <a:lnTo>
                      <a:pt x="4188" y="300"/>
                    </a:lnTo>
                    <a:lnTo>
                      <a:pt x="4182" y="300"/>
                    </a:lnTo>
                    <a:lnTo>
                      <a:pt x="4128" y="288"/>
                    </a:lnTo>
                    <a:lnTo>
                      <a:pt x="3990" y="282"/>
                    </a:lnTo>
                    <a:lnTo>
                      <a:pt x="3990" y="300"/>
                    </a:lnTo>
                    <a:lnTo>
                      <a:pt x="3924" y="300"/>
                    </a:lnTo>
                    <a:lnTo>
                      <a:pt x="3942" y="282"/>
                    </a:lnTo>
                    <a:lnTo>
                      <a:pt x="3942" y="276"/>
                    </a:lnTo>
                    <a:lnTo>
                      <a:pt x="3936" y="270"/>
                    </a:lnTo>
                    <a:lnTo>
                      <a:pt x="3912" y="264"/>
                    </a:lnTo>
                    <a:lnTo>
                      <a:pt x="3882" y="264"/>
                    </a:lnTo>
                    <a:lnTo>
                      <a:pt x="3852" y="270"/>
                    </a:lnTo>
                    <a:lnTo>
                      <a:pt x="3840" y="270"/>
                    </a:lnTo>
                    <a:lnTo>
                      <a:pt x="3780" y="264"/>
                    </a:lnTo>
                    <a:lnTo>
                      <a:pt x="3792" y="264"/>
                    </a:lnTo>
                    <a:lnTo>
                      <a:pt x="3810" y="258"/>
                    </a:lnTo>
                    <a:lnTo>
                      <a:pt x="3822" y="258"/>
                    </a:lnTo>
                    <a:lnTo>
                      <a:pt x="3834" y="252"/>
                    </a:lnTo>
                    <a:lnTo>
                      <a:pt x="3840" y="252"/>
                    </a:lnTo>
                    <a:lnTo>
                      <a:pt x="3840" y="246"/>
                    </a:lnTo>
                    <a:lnTo>
                      <a:pt x="3834" y="240"/>
                    </a:lnTo>
                    <a:lnTo>
                      <a:pt x="3822" y="240"/>
                    </a:lnTo>
                    <a:lnTo>
                      <a:pt x="3804" y="234"/>
                    </a:lnTo>
                    <a:lnTo>
                      <a:pt x="3762" y="234"/>
                    </a:lnTo>
                    <a:lnTo>
                      <a:pt x="3720" y="228"/>
                    </a:lnTo>
                    <a:lnTo>
                      <a:pt x="3714" y="240"/>
                    </a:lnTo>
                    <a:lnTo>
                      <a:pt x="3684" y="240"/>
                    </a:lnTo>
                    <a:lnTo>
                      <a:pt x="3672" y="246"/>
                    </a:lnTo>
                    <a:lnTo>
                      <a:pt x="3660" y="246"/>
                    </a:lnTo>
                    <a:lnTo>
                      <a:pt x="3648" y="252"/>
                    </a:lnTo>
                    <a:lnTo>
                      <a:pt x="3648" y="258"/>
                    </a:lnTo>
                    <a:lnTo>
                      <a:pt x="3654" y="270"/>
                    </a:lnTo>
                    <a:lnTo>
                      <a:pt x="3678" y="282"/>
                    </a:lnTo>
                    <a:lnTo>
                      <a:pt x="3696" y="294"/>
                    </a:lnTo>
                    <a:lnTo>
                      <a:pt x="3708" y="294"/>
                    </a:lnTo>
                    <a:lnTo>
                      <a:pt x="3714" y="300"/>
                    </a:lnTo>
                    <a:lnTo>
                      <a:pt x="3720" y="300"/>
                    </a:lnTo>
                    <a:lnTo>
                      <a:pt x="3576" y="294"/>
                    </a:lnTo>
                    <a:lnTo>
                      <a:pt x="3630" y="312"/>
                    </a:lnTo>
                    <a:lnTo>
                      <a:pt x="3576" y="324"/>
                    </a:lnTo>
                    <a:lnTo>
                      <a:pt x="3564" y="330"/>
                    </a:lnTo>
                    <a:lnTo>
                      <a:pt x="3534" y="336"/>
                    </a:lnTo>
                    <a:lnTo>
                      <a:pt x="3498" y="342"/>
                    </a:lnTo>
                    <a:lnTo>
                      <a:pt x="3474" y="342"/>
                    </a:lnTo>
                    <a:lnTo>
                      <a:pt x="3468" y="336"/>
                    </a:lnTo>
                    <a:lnTo>
                      <a:pt x="3474" y="324"/>
                    </a:lnTo>
                    <a:lnTo>
                      <a:pt x="3486" y="312"/>
                    </a:lnTo>
                    <a:lnTo>
                      <a:pt x="3420" y="312"/>
                    </a:lnTo>
                    <a:lnTo>
                      <a:pt x="3408" y="318"/>
                    </a:lnTo>
                    <a:lnTo>
                      <a:pt x="3390" y="318"/>
                    </a:lnTo>
                    <a:lnTo>
                      <a:pt x="3378" y="324"/>
                    </a:lnTo>
                    <a:lnTo>
                      <a:pt x="3366" y="336"/>
                    </a:lnTo>
                    <a:lnTo>
                      <a:pt x="3348" y="336"/>
                    </a:lnTo>
                    <a:lnTo>
                      <a:pt x="3318" y="342"/>
                    </a:lnTo>
                    <a:lnTo>
                      <a:pt x="3276" y="342"/>
                    </a:lnTo>
                    <a:lnTo>
                      <a:pt x="3246" y="348"/>
                    </a:lnTo>
                    <a:lnTo>
                      <a:pt x="3234" y="354"/>
                    </a:lnTo>
                    <a:lnTo>
                      <a:pt x="3216" y="354"/>
                    </a:lnTo>
                    <a:lnTo>
                      <a:pt x="3204" y="360"/>
                    </a:lnTo>
                    <a:lnTo>
                      <a:pt x="3186" y="360"/>
                    </a:lnTo>
                    <a:lnTo>
                      <a:pt x="3180" y="366"/>
                    </a:lnTo>
                    <a:lnTo>
                      <a:pt x="3174" y="366"/>
                    </a:lnTo>
                    <a:lnTo>
                      <a:pt x="3132" y="396"/>
                    </a:lnTo>
                    <a:lnTo>
                      <a:pt x="3114" y="396"/>
                    </a:lnTo>
                    <a:lnTo>
                      <a:pt x="3108" y="402"/>
                    </a:lnTo>
                    <a:lnTo>
                      <a:pt x="3102" y="402"/>
                    </a:lnTo>
                    <a:lnTo>
                      <a:pt x="3096" y="408"/>
                    </a:lnTo>
                    <a:lnTo>
                      <a:pt x="3102" y="414"/>
                    </a:lnTo>
                    <a:lnTo>
                      <a:pt x="3120" y="426"/>
                    </a:lnTo>
                    <a:lnTo>
                      <a:pt x="3132" y="438"/>
                    </a:lnTo>
                    <a:lnTo>
                      <a:pt x="3150" y="444"/>
                    </a:lnTo>
                    <a:lnTo>
                      <a:pt x="3156" y="450"/>
                    </a:lnTo>
                    <a:lnTo>
                      <a:pt x="3162" y="450"/>
                    </a:lnTo>
                    <a:lnTo>
                      <a:pt x="3120" y="462"/>
                    </a:lnTo>
                    <a:lnTo>
                      <a:pt x="3096" y="474"/>
                    </a:lnTo>
                    <a:lnTo>
                      <a:pt x="2994" y="474"/>
                    </a:lnTo>
                    <a:lnTo>
                      <a:pt x="2988" y="480"/>
                    </a:lnTo>
                    <a:lnTo>
                      <a:pt x="2952" y="468"/>
                    </a:lnTo>
                    <a:lnTo>
                      <a:pt x="2934" y="474"/>
                    </a:lnTo>
                    <a:lnTo>
                      <a:pt x="2880" y="474"/>
                    </a:lnTo>
                    <a:lnTo>
                      <a:pt x="2874" y="480"/>
                    </a:lnTo>
                    <a:lnTo>
                      <a:pt x="2874" y="498"/>
                    </a:lnTo>
                    <a:lnTo>
                      <a:pt x="2880" y="510"/>
                    </a:lnTo>
                    <a:lnTo>
                      <a:pt x="2892" y="522"/>
                    </a:lnTo>
                    <a:lnTo>
                      <a:pt x="2898" y="522"/>
                    </a:lnTo>
                    <a:lnTo>
                      <a:pt x="2904" y="528"/>
                    </a:lnTo>
                    <a:lnTo>
                      <a:pt x="2910" y="540"/>
                    </a:lnTo>
                    <a:lnTo>
                      <a:pt x="2916" y="546"/>
                    </a:lnTo>
                    <a:lnTo>
                      <a:pt x="2922" y="546"/>
                    </a:lnTo>
                    <a:lnTo>
                      <a:pt x="2928" y="552"/>
                    </a:lnTo>
                    <a:lnTo>
                      <a:pt x="2940" y="552"/>
                    </a:lnTo>
                    <a:lnTo>
                      <a:pt x="2952" y="558"/>
                    </a:lnTo>
                    <a:lnTo>
                      <a:pt x="2964" y="558"/>
                    </a:lnTo>
                    <a:lnTo>
                      <a:pt x="2976" y="564"/>
                    </a:lnTo>
                    <a:lnTo>
                      <a:pt x="2994" y="564"/>
                    </a:lnTo>
                    <a:lnTo>
                      <a:pt x="3012" y="570"/>
                    </a:lnTo>
                    <a:lnTo>
                      <a:pt x="3024" y="570"/>
                    </a:lnTo>
                    <a:lnTo>
                      <a:pt x="3036" y="576"/>
                    </a:lnTo>
                    <a:lnTo>
                      <a:pt x="3042" y="576"/>
                    </a:lnTo>
                    <a:lnTo>
                      <a:pt x="3054" y="588"/>
                    </a:lnTo>
                    <a:lnTo>
                      <a:pt x="3054" y="594"/>
                    </a:lnTo>
                    <a:lnTo>
                      <a:pt x="3060" y="600"/>
                    </a:lnTo>
                    <a:lnTo>
                      <a:pt x="3030" y="600"/>
                    </a:lnTo>
                    <a:lnTo>
                      <a:pt x="3012" y="606"/>
                    </a:lnTo>
                    <a:lnTo>
                      <a:pt x="3000" y="606"/>
                    </a:lnTo>
                    <a:lnTo>
                      <a:pt x="2964" y="588"/>
                    </a:lnTo>
                    <a:lnTo>
                      <a:pt x="2928" y="576"/>
                    </a:lnTo>
                    <a:lnTo>
                      <a:pt x="2904" y="570"/>
                    </a:lnTo>
                    <a:lnTo>
                      <a:pt x="2886" y="564"/>
                    </a:lnTo>
                    <a:lnTo>
                      <a:pt x="2862" y="564"/>
                    </a:lnTo>
                    <a:lnTo>
                      <a:pt x="2844" y="558"/>
                    </a:lnTo>
                    <a:lnTo>
                      <a:pt x="2802" y="558"/>
                    </a:lnTo>
                    <a:lnTo>
                      <a:pt x="2796" y="564"/>
                    </a:lnTo>
                    <a:lnTo>
                      <a:pt x="2796" y="576"/>
                    </a:lnTo>
                    <a:lnTo>
                      <a:pt x="2802" y="582"/>
                    </a:lnTo>
                    <a:lnTo>
                      <a:pt x="2808" y="582"/>
                    </a:lnTo>
                    <a:lnTo>
                      <a:pt x="2820" y="594"/>
                    </a:lnTo>
                    <a:lnTo>
                      <a:pt x="2784" y="594"/>
                    </a:lnTo>
                    <a:lnTo>
                      <a:pt x="2772" y="582"/>
                    </a:lnTo>
                    <a:lnTo>
                      <a:pt x="2754" y="582"/>
                    </a:lnTo>
                    <a:lnTo>
                      <a:pt x="2748" y="576"/>
                    </a:lnTo>
                    <a:lnTo>
                      <a:pt x="2724" y="576"/>
                    </a:lnTo>
                    <a:lnTo>
                      <a:pt x="2724" y="582"/>
                    </a:lnTo>
                    <a:lnTo>
                      <a:pt x="2730" y="600"/>
                    </a:lnTo>
                    <a:lnTo>
                      <a:pt x="2736" y="612"/>
                    </a:lnTo>
                    <a:lnTo>
                      <a:pt x="2748" y="618"/>
                    </a:lnTo>
                    <a:lnTo>
                      <a:pt x="2766" y="624"/>
                    </a:lnTo>
                    <a:lnTo>
                      <a:pt x="2802" y="624"/>
                    </a:lnTo>
                    <a:lnTo>
                      <a:pt x="2820" y="630"/>
                    </a:lnTo>
                    <a:lnTo>
                      <a:pt x="2844" y="630"/>
                    </a:lnTo>
                    <a:lnTo>
                      <a:pt x="2856" y="636"/>
                    </a:lnTo>
                    <a:lnTo>
                      <a:pt x="2862" y="648"/>
                    </a:lnTo>
                    <a:lnTo>
                      <a:pt x="2874" y="654"/>
                    </a:lnTo>
                    <a:lnTo>
                      <a:pt x="2844" y="654"/>
                    </a:lnTo>
                    <a:lnTo>
                      <a:pt x="2838" y="648"/>
                    </a:lnTo>
                    <a:lnTo>
                      <a:pt x="2826" y="642"/>
                    </a:lnTo>
                    <a:lnTo>
                      <a:pt x="2772" y="642"/>
                    </a:lnTo>
                    <a:lnTo>
                      <a:pt x="2760" y="636"/>
                    </a:lnTo>
                    <a:lnTo>
                      <a:pt x="2730" y="636"/>
                    </a:lnTo>
                    <a:lnTo>
                      <a:pt x="2724" y="624"/>
                    </a:lnTo>
                    <a:lnTo>
                      <a:pt x="2700" y="624"/>
                    </a:lnTo>
                    <a:lnTo>
                      <a:pt x="2694" y="606"/>
                    </a:lnTo>
                    <a:lnTo>
                      <a:pt x="2664" y="594"/>
                    </a:lnTo>
                    <a:lnTo>
                      <a:pt x="2670" y="588"/>
                    </a:lnTo>
                    <a:lnTo>
                      <a:pt x="2682" y="582"/>
                    </a:lnTo>
                    <a:lnTo>
                      <a:pt x="2688" y="576"/>
                    </a:lnTo>
                    <a:lnTo>
                      <a:pt x="2688" y="564"/>
                    </a:lnTo>
                    <a:lnTo>
                      <a:pt x="2658" y="534"/>
                    </a:lnTo>
                    <a:lnTo>
                      <a:pt x="2646" y="528"/>
                    </a:lnTo>
                    <a:lnTo>
                      <a:pt x="2616" y="528"/>
                    </a:lnTo>
                    <a:lnTo>
                      <a:pt x="2628" y="534"/>
                    </a:lnTo>
                    <a:lnTo>
                      <a:pt x="2652" y="558"/>
                    </a:lnTo>
                    <a:lnTo>
                      <a:pt x="2640" y="570"/>
                    </a:lnTo>
                    <a:lnTo>
                      <a:pt x="2616" y="582"/>
                    </a:lnTo>
                    <a:lnTo>
                      <a:pt x="2604" y="582"/>
                    </a:lnTo>
                    <a:lnTo>
                      <a:pt x="2586" y="624"/>
                    </a:lnTo>
                    <a:lnTo>
                      <a:pt x="2658" y="660"/>
                    </a:lnTo>
                    <a:lnTo>
                      <a:pt x="2676" y="660"/>
                    </a:lnTo>
                    <a:lnTo>
                      <a:pt x="2676" y="696"/>
                    </a:lnTo>
                    <a:lnTo>
                      <a:pt x="2670" y="708"/>
                    </a:lnTo>
                    <a:lnTo>
                      <a:pt x="2670" y="720"/>
                    </a:lnTo>
                    <a:lnTo>
                      <a:pt x="2676" y="738"/>
                    </a:lnTo>
                    <a:lnTo>
                      <a:pt x="2712" y="744"/>
                    </a:lnTo>
                    <a:lnTo>
                      <a:pt x="2712" y="768"/>
                    </a:lnTo>
                    <a:lnTo>
                      <a:pt x="2772" y="780"/>
                    </a:lnTo>
                    <a:lnTo>
                      <a:pt x="2778" y="780"/>
                    </a:lnTo>
                    <a:lnTo>
                      <a:pt x="2784" y="774"/>
                    </a:lnTo>
                    <a:lnTo>
                      <a:pt x="2796" y="774"/>
                    </a:lnTo>
                    <a:lnTo>
                      <a:pt x="2814" y="768"/>
                    </a:lnTo>
                    <a:lnTo>
                      <a:pt x="2850" y="768"/>
                    </a:lnTo>
                    <a:lnTo>
                      <a:pt x="2868" y="774"/>
                    </a:lnTo>
                    <a:lnTo>
                      <a:pt x="2874" y="780"/>
                    </a:lnTo>
                    <a:lnTo>
                      <a:pt x="2886" y="786"/>
                    </a:lnTo>
                    <a:lnTo>
                      <a:pt x="2904" y="786"/>
                    </a:lnTo>
                    <a:lnTo>
                      <a:pt x="2916" y="792"/>
                    </a:lnTo>
                    <a:lnTo>
                      <a:pt x="2952" y="804"/>
                    </a:lnTo>
                    <a:lnTo>
                      <a:pt x="2976" y="828"/>
                    </a:lnTo>
                    <a:lnTo>
                      <a:pt x="2976" y="834"/>
                    </a:lnTo>
                    <a:lnTo>
                      <a:pt x="2964" y="834"/>
                    </a:lnTo>
                    <a:lnTo>
                      <a:pt x="2958" y="840"/>
                    </a:lnTo>
                    <a:lnTo>
                      <a:pt x="2946" y="840"/>
                    </a:lnTo>
                    <a:lnTo>
                      <a:pt x="2940" y="846"/>
                    </a:lnTo>
                    <a:lnTo>
                      <a:pt x="2946" y="852"/>
                    </a:lnTo>
                    <a:lnTo>
                      <a:pt x="2958" y="858"/>
                    </a:lnTo>
                    <a:lnTo>
                      <a:pt x="2976" y="876"/>
                    </a:lnTo>
                    <a:lnTo>
                      <a:pt x="3024" y="876"/>
                    </a:lnTo>
                    <a:lnTo>
                      <a:pt x="3012" y="882"/>
                    </a:lnTo>
                    <a:lnTo>
                      <a:pt x="3006" y="882"/>
                    </a:lnTo>
                    <a:lnTo>
                      <a:pt x="2994" y="888"/>
                    </a:lnTo>
                    <a:lnTo>
                      <a:pt x="2970" y="888"/>
                    </a:lnTo>
                    <a:lnTo>
                      <a:pt x="2958" y="882"/>
                    </a:lnTo>
                    <a:lnTo>
                      <a:pt x="2952" y="876"/>
                    </a:lnTo>
                    <a:lnTo>
                      <a:pt x="2940" y="870"/>
                    </a:lnTo>
                    <a:lnTo>
                      <a:pt x="2940" y="858"/>
                    </a:lnTo>
                    <a:lnTo>
                      <a:pt x="2928" y="834"/>
                    </a:lnTo>
                    <a:lnTo>
                      <a:pt x="2916" y="822"/>
                    </a:lnTo>
                    <a:lnTo>
                      <a:pt x="2892" y="810"/>
                    </a:lnTo>
                    <a:lnTo>
                      <a:pt x="2886" y="804"/>
                    </a:lnTo>
                    <a:lnTo>
                      <a:pt x="2880" y="804"/>
                    </a:lnTo>
                    <a:lnTo>
                      <a:pt x="2874" y="798"/>
                    </a:lnTo>
                    <a:lnTo>
                      <a:pt x="2874" y="786"/>
                    </a:lnTo>
                    <a:lnTo>
                      <a:pt x="2868" y="780"/>
                    </a:lnTo>
                    <a:lnTo>
                      <a:pt x="2844" y="780"/>
                    </a:lnTo>
                    <a:lnTo>
                      <a:pt x="2832" y="786"/>
                    </a:lnTo>
                    <a:lnTo>
                      <a:pt x="2814" y="786"/>
                    </a:lnTo>
                    <a:lnTo>
                      <a:pt x="2802" y="792"/>
                    </a:lnTo>
                    <a:lnTo>
                      <a:pt x="2778" y="792"/>
                    </a:lnTo>
                    <a:lnTo>
                      <a:pt x="2760" y="810"/>
                    </a:lnTo>
                    <a:lnTo>
                      <a:pt x="2766" y="816"/>
                    </a:lnTo>
                    <a:lnTo>
                      <a:pt x="2772" y="828"/>
                    </a:lnTo>
                    <a:lnTo>
                      <a:pt x="2784" y="834"/>
                    </a:lnTo>
                    <a:lnTo>
                      <a:pt x="2802" y="852"/>
                    </a:lnTo>
                    <a:lnTo>
                      <a:pt x="2814" y="858"/>
                    </a:lnTo>
                    <a:lnTo>
                      <a:pt x="2814" y="864"/>
                    </a:lnTo>
                    <a:lnTo>
                      <a:pt x="2790" y="888"/>
                    </a:lnTo>
                    <a:lnTo>
                      <a:pt x="2784" y="888"/>
                    </a:lnTo>
                    <a:lnTo>
                      <a:pt x="2778" y="930"/>
                    </a:lnTo>
                    <a:lnTo>
                      <a:pt x="2736" y="948"/>
                    </a:lnTo>
                    <a:lnTo>
                      <a:pt x="2736" y="954"/>
                    </a:lnTo>
                    <a:lnTo>
                      <a:pt x="2730" y="966"/>
                    </a:lnTo>
                    <a:lnTo>
                      <a:pt x="2724" y="972"/>
                    </a:lnTo>
                    <a:lnTo>
                      <a:pt x="2694" y="972"/>
                    </a:lnTo>
                    <a:lnTo>
                      <a:pt x="2682" y="966"/>
                    </a:lnTo>
                    <a:lnTo>
                      <a:pt x="2652" y="966"/>
                    </a:lnTo>
                    <a:lnTo>
                      <a:pt x="2592" y="960"/>
                    </a:lnTo>
                    <a:lnTo>
                      <a:pt x="2586" y="960"/>
                    </a:lnTo>
                    <a:lnTo>
                      <a:pt x="2580" y="954"/>
                    </a:lnTo>
                    <a:lnTo>
                      <a:pt x="2568" y="948"/>
                    </a:lnTo>
                    <a:lnTo>
                      <a:pt x="2556" y="948"/>
                    </a:lnTo>
                    <a:lnTo>
                      <a:pt x="2544" y="936"/>
                    </a:lnTo>
                    <a:lnTo>
                      <a:pt x="2598" y="936"/>
                    </a:lnTo>
                    <a:lnTo>
                      <a:pt x="2616" y="942"/>
                    </a:lnTo>
                    <a:lnTo>
                      <a:pt x="2640" y="924"/>
                    </a:lnTo>
                    <a:lnTo>
                      <a:pt x="2652" y="924"/>
                    </a:lnTo>
                    <a:lnTo>
                      <a:pt x="2664" y="930"/>
                    </a:lnTo>
                    <a:lnTo>
                      <a:pt x="2682" y="930"/>
                    </a:lnTo>
                    <a:lnTo>
                      <a:pt x="2694" y="924"/>
                    </a:lnTo>
                    <a:lnTo>
                      <a:pt x="2694" y="906"/>
                    </a:lnTo>
                    <a:lnTo>
                      <a:pt x="2700" y="894"/>
                    </a:lnTo>
                    <a:lnTo>
                      <a:pt x="2700" y="882"/>
                    </a:lnTo>
                    <a:lnTo>
                      <a:pt x="2724" y="876"/>
                    </a:lnTo>
                    <a:lnTo>
                      <a:pt x="2724" y="852"/>
                    </a:lnTo>
                    <a:lnTo>
                      <a:pt x="2712" y="852"/>
                    </a:lnTo>
                    <a:lnTo>
                      <a:pt x="2718" y="846"/>
                    </a:lnTo>
                    <a:lnTo>
                      <a:pt x="2724" y="834"/>
                    </a:lnTo>
                    <a:lnTo>
                      <a:pt x="2724" y="822"/>
                    </a:lnTo>
                    <a:lnTo>
                      <a:pt x="2718" y="816"/>
                    </a:lnTo>
                    <a:lnTo>
                      <a:pt x="2712" y="816"/>
                    </a:lnTo>
                    <a:lnTo>
                      <a:pt x="2700" y="810"/>
                    </a:lnTo>
                    <a:lnTo>
                      <a:pt x="2682" y="810"/>
                    </a:lnTo>
                    <a:lnTo>
                      <a:pt x="2664" y="804"/>
                    </a:lnTo>
                    <a:lnTo>
                      <a:pt x="2652" y="804"/>
                    </a:lnTo>
                    <a:lnTo>
                      <a:pt x="2634" y="786"/>
                    </a:lnTo>
                    <a:lnTo>
                      <a:pt x="2634" y="744"/>
                    </a:lnTo>
                    <a:lnTo>
                      <a:pt x="2628" y="732"/>
                    </a:lnTo>
                    <a:lnTo>
                      <a:pt x="2616" y="720"/>
                    </a:lnTo>
                    <a:lnTo>
                      <a:pt x="2604" y="714"/>
                    </a:lnTo>
                    <a:lnTo>
                      <a:pt x="2598" y="702"/>
                    </a:lnTo>
                    <a:lnTo>
                      <a:pt x="2592" y="696"/>
                    </a:lnTo>
                    <a:lnTo>
                      <a:pt x="2586" y="660"/>
                    </a:lnTo>
                    <a:lnTo>
                      <a:pt x="2520" y="624"/>
                    </a:lnTo>
                    <a:lnTo>
                      <a:pt x="2532" y="612"/>
                    </a:lnTo>
                    <a:lnTo>
                      <a:pt x="2544" y="588"/>
                    </a:lnTo>
                    <a:lnTo>
                      <a:pt x="2544" y="576"/>
                    </a:lnTo>
                    <a:lnTo>
                      <a:pt x="2538" y="564"/>
                    </a:lnTo>
                    <a:lnTo>
                      <a:pt x="2514" y="540"/>
                    </a:lnTo>
                    <a:lnTo>
                      <a:pt x="2496" y="540"/>
                    </a:lnTo>
                    <a:lnTo>
                      <a:pt x="2484" y="534"/>
                    </a:lnTo>
                    <a:lnTo>
                      <a:pt x="2472" y="534"/>
                    </a:lnTo>
                    <a:lnTo>
                      <a:pt x="2340" y="522"/>
                    </a:lnTo>
                    <a:lnTo>
                      <a:pt x="2328" y="552"/>
                    </a:lnTo>
                    <a:lnTo>
                      <a:pt x="2346" y="570"/>
                    </a:lnTo>
                    <a:lnTo>
                      <a:pt x="2334" y="600"/>
                    </a:lnTo>
                    <a:lnTo>
                      <a:pt x="2280" y="624"/>
                    </a:lnTo>
                    <a:lnTo>
                      <a:pt x="2268" y="654"/>
                    </a:lnTo>
                    <a:lnTo>
                      <a:pt x="2304" y="660"/>
                    </a:lnTo>
                    <a:lnTo>
                      <a:pt x="2334" y="708"/>
                    </a:lnTo>
                    <a:lnTo>
                      <a:pt x="2322" y="726"/>
                    </a:lnTo>
                    <a:lnTo>
                      <a:pt x="2352" y="750"/>
                    </a:lnTo>
                    <a:lnTo>
                      <a:pt x="2388" y="744"/>
                    </a:lnTo>
                    <a:lnTo>
                      <a:pt x="2394" y="750"/>
                    </a:lnTo>
                    <a:lnTo>
                      <a:pt x="2400" y="762"/>
                    </a:lnTo>
                    <a:lnTo>
                      <a:pt x="2412" y="768"/>
                    </a:lnTo>
                    <a:lnTo>
                      <a:pt x="2418" y="774"/>
                    </a:lnTo>
                    <a:lnTo>
                      <a:pt x="2430" y="780"/>
                    </a:lnTo>
                    <a:lnTo>
                      <a:pt x="2472" y="780"/>
                    </a:lnTo>
                    <a:lnTo>
                      <a:pt x="2466" y="840"/>
                    </a:lnTo>
                    <a:lnTo>
                      <a:pt x="2448" y="816"/>
                    </a:lnTo>
                    <a:lnTo>
                      <a:pt x="2430" y="828"/>
                    </a:lnTo>
                    <a:lnTo>
                      <a:pt x="2418" y="822"/>
                    </a:lnTo>
                    <a:lnTo>
                      <a:pt x="2388" y="804"/>
                    </a:lnTo>
                    <a:lnTo>
                      <a:pt x="2352" y="792"/>
                    </a:lnTo>
                    <a:lnTo>
                      <a:pt x="2328" y="780"/>
                    </a:lnTo>
                    <a:lnTo>
                      <a:pt x="2268" y="780"/>
                    </a:lnTo>
                    <a:lnTo>
                      <a:pt x="2250" y="762"/>
                    </a:lnTo>
                    <a:lnTo>
                      <a:pt x="2244" y="780"/>
                    </a:lnTo>
                    <a:lnTo>
                      <a:pt x="2220" y="756"/>
                    </a:lnTo>
                    <a:lnTo>
                      <a:pt x="2214" y="756"/>
                    </a:lnTo>
                    <a:lnTo>
                      <a:pt x="2208" y="750"/>
                    </a:lnTo>
                    <a:lnTo>
                      <a:pt x="2196" y="744"/>
                    </a:lnTo>
                    <a:lnTo>
                      <a:pt x="2178" y="744"/>
                    </a:lnTo>
                    <a:lnTo>
                      <a:pt x="2154" y="732"/>
                    </a:lnTo>
                    <a:lnTo>
                      <a:pt x="2130" y="732"/>
                    </a:lnTo>
                    <a:lnTo>
                      <a:pt x="2118" y="738"/>
                    </a:lnTo>
                    <a:lnTo>
                      <a:pt x="2088" y="738"/>
                    </a:lnTo>
                    <a:lnTo>
                      <a:pt x="2076" y="732"/>
                    </a:lnTo>
                    <a:lnTo>
                      <a:pt x="2022" y="732"/>
                    </a:lnTo>
                    <a:lnTo>
                      <a:pt x="2016" y="738"/>
                    </a:lnTo>
                    <a:lnTo>
                      <a:pt x="2010" y="738"/>
                    </a:lnTo>
                    <a:lnTo>
                      <a:pt x="2004" y="744"/>
                    </a:lnTo>
                    <a:lnTo>
                      <a:pt x="2004" y="750"/>
                    </a:lnTo>
                    <a:lnTo>
                      <a:pt x="2016" y="762"/>
                    </a:lnTo>
                    <a:lnTo>
                      <a:pt x="2028" y="768"/>
                    </a:lnTo>
                    <a:lnTo>
                      <a:pt x="2040" y="780"/>
                    </a:lnTo>
                    <a:lnTo>
                      <a:pt x="2046" y="780"/>
                    </a:lnTo>
                    <a:lnTo>
                      <a:pt x="2022" y="810"/>
                    </a:lnTo>
                    <a:lnTo>
                      <a:pt x="2010" y="798"/>
                    </a:lnTo>
                    <a:lnTo>
                      <a:pt x="2010" y="828"/>
                    </a:lnTo>
                    <a:lnTo>
                      <a:pt x="1998" y="828"/>
                    </a:lnTo>
                    <a:lnTo>
                      <a:pt x="1986" y="822"/>
                    </a:lnTo>
                    <a:lnTo>
                      <a:pt x="1980" y="822"/>
                    </a:lnTo>
                    <a:lnTo>
                      <a:pt x="1974" y="816"/>
                    </a:lnTo>
                    <a:lnTo>
                      <a:pt x="1974" y="786"/>
                    </a:lnTo>
                    <a:lnTo>
                      <a:pt x="1968" y="780"/>
                    </a:lnTo>
                    <a:lnTo>
                      <a:pt x="1950" y="780"/>
                    </a:lnTo>
                    <a:lnTo>
                      <a:pt x="1938" y="786"/>
                    </a:lnTo>
                    <a:lnTo>
                      <a:pt x="1920" y="792"/>
                    </a:lnTo>
                    <a:lnTo>
                      <a:pt x="1908" y="804"/>
                    </a:lnTo>
                    <a:lnTo>
                      <a:pt x="1884" y="816"/>
                    </a:lnTo>
                    <a:lnTo>
                      <a:pt x="1866" y="816"/>
                    </a:lnTo>
                    <a:lnTo>
                      <a:pt x="1842" y="804"/>
                    </a:lnTo>
                    <a:lnTo>
                      <a:pt x="1824" y="804"/>
                    </a:lnTo>
                    <a:lnTo>
                      <a:pt x="1800" y="810"/>
                    </a:lnTo>
                    <a:lnTo>
                      <a:pt x="1782" y="816"/>
                    </a:lnTo>
                    <a:lnTo>
                      <a:pt x="1764" y="828"/>
                    </a:lnTo>
                    <a:lnTo>
                      <a:pt x="1752" y="834"/>
                    </a:lnTo>
                    <a:lnTo>
                      <a:pt x="1746" y="840"/>
                    </a:lnTo>
                    <a:lnTo>
                      <a:pt x="1680" y="840"/>
                    </a:lnTo>
                    <a:lnTo>
                      <a:pt x="1692" y="816"/>
                    </a:lnTo>
                    <a:lnTo>
                      <a:pt x="1692" y="780"/>
                    </a:lnTo>
                    <a:lnTo>
                      <a:pt x="1680" y="780"/>
                    </a:lnTo>
                    <a:lnTo>
                      <a:pt x="1668" y="786"/>
                    </a:lnTo>
                    <a:lnTo>
                      <a:pt x="1650" y="792"/>
                    </a:lnTo>
                    <a:lnTo>
                      <a:pt x="1638" y="792"/>
                    </a:lnTo>
                    <a:lnTo>
                      <a:pt x="1626" y="804"/>
                    </a:lnTo>
                    <a:lnTo>
                      <a:pt x="1626" y="816"/>
                    </a:lnTo>
                    <a:lnTo>
                      <a:pt x="1632" y="822"/>
                    </a:lnTo>
                    <a:lnTo>
                      <a:pt x="1632" y="828"/>
                    </a:lnTo>
                    <a:lnTo>
                      <a:pt x="1608" y="834"/>
                    </a:lnTo>
                    <a:lnTo>
                      <a:pt x="1608" y="810"/>
                    </a:lnTo>
                    <a:lnTo>
                      <a:pt x="1584" y="816"/>
                    </a:lnTo>
                    <a:lnTo>
                      <a:pt x="1530" y="822"/>
                    </a:lnTo>
                    <a:lnTo>
                      <a:pt x="1488" y="852"/>
                    </a:lnTo>
                    <a:lnTo>
                      <a:pt x="1440" y="858"/>
                    </a:lnTo>
                    <a:lnTo>
                      <a:pt x="1452" y="876"/>
                    </a:lnTo>
                    <a:lnTo>
                      <a:pt x="1440" y="876"/>
                    </a:lnTo>
                    <a:lnTo>
                      <a:pt x="1428" y="870"/>
                    </a:lnTo>
                    <a:lnTo>
                      <a:pt x="1422" y="870"/>
                    </a:lnTo>
                    <a:lnTo>
                      <a:pt x="1410" y="876"/>
                    </a:lnTo>
                    <a:lnTo>
                      <a:pt x="1404" y="882"/>
                    </a:lnTo>
                    <a:lnTo>
                      <a:pt x="1404" y="924"/>
                    </a:lnTo>
                    <a:lnTo>
                      <a:pt x="1332" y="930"/>
                    </a:lnTo>
                    <a:lnTo>
                      <a:pt x="1326" y="924"/>
                    </a:lnTo>
                    <a:lnTo>
                      <a:pt x="1314" y="918"/>
                    </a:lnTo>
                    <a:lnTo>
                      <a:pt x="1308" y="912"/>
                    </a:lnTo>
                    <a:lnTo>
                      <a:pt x="1266" y="912"/>
                    </a:lnTo>
                    <a:lnTo>
                      <a:pt x="1260" y="906"/>
                    </a:lnTo>
                    <a:lnTo>
                      <a:pt x="1260" y="876"/>
                    </a:lnTo>
                    <a:lnTo>
                      <a:pt x="1266" y="870"/>
                    </a:lnTo>
                    <a:lnTo>
                      <a:pt x="1266" y="864"/>
                    </a:lnTo>
                    <a:lnTo>
                      <a:pt x="1272" y="858"/>
                    </a:lnTo>
                    <a:lnTo>
                      <a:pt x="1284" y="864"/>
                    </a:lnTo>
                    <a:lnTo>
                      <a:pt x="1344" y="864"/>
                    </a:lnTo>
                    <a:lnTo>
                      <a:pt x="1332" y="858"/>
                    </a:lnTo>
                    <a:lnTo>
                      <a:pt x="1326" y="846"/>
                    </a:lnTo>
                    <a:lnTo>
                      <a:pt x="1314" y="840"/>
                    </a:lnTo>
                    <a:lnTo>
                      <a:pt x="1302" y="828"/>
                    </a:lnTo>
                    <a:lnTo>
                      <a:pt x="1290" y="822"/>
                    </a:lnTo>
                    <a:lnTo>
                      <a:pt x="1278" y="810"/>
                    </a:lnTo>
                    <a:lnTo>
                      <a:pt x="1152" y="810"/>
                    </a:lnTo>
                    <a:lnTo>
                      <a:pt x="1164" y="822"/>
                    </a:lnTo>
                    <a:lnTo>
                      <a:pt x="1188" y="822"/>
                    </a:lnTo>
                    <a:lnTo>
                      <a:pt x="1200" y="828"/>
                    </a:lnTo>
                    <a:lnTo>
                      <a:pt x="1200" y="846"/>
                    </a:lnTo>
                    <a:lnTo>
                      <a:pt x="1194" y="864"/>
                    </a:lnTo>
                    <a:lnTo>
                      <a:pt x="1194" y="876"/>
                    </a:lnTo>
                    <a:lnTo>
                      <a:pt x="1188" y="894"/>
                    </a:lnTo>
                    <a:lnTo>
                      <a:pt x="1188" y="918"/>
                    </a:lnTo>
                    <a:lnTo>
                      <a:pt x="1194" y="918"/>
                    </a:lnTo>
                    <a:lnTo>
                      <a:pt x="1206" y="924"/>
                    </a:lnTo>
                    <a:lnTo>
                      <a:pt x="1230" y="924"/>
                    </a:lnTo>
                    <a:lnTo>
                      <a:pt x="1236" y="930"/>
                    </a:lnTo>
                    <a:lnTo>
                      <a:pt x="1242" y="930"/>
                    </a:lnTo>
                    <a:lnTo>
                      <a:pt x="1236" y="966"/>
                    </a:lnTo>
                    <a:lnTo>
                      <a:pt x="1248" y="996"/>
                    </a:lnTo>
                    <a:lnTo>
                      <a:pt x="1212" y="972"/>
                    </a:lnTo>
                    <a:lnTo>
                      <a:pt x="1194" y="996"/>
                    </a:lnTo>
                    <a:lnTo>
                      <a:pt x="1188" y="966"/>
                    </a:lnTo>
                    <a:lnTo>
                      <a:pt x="1116" y="948"/>
                    </a:lnTo>
                    <a:lnTo>
                      <a:pt x="1086" y="984"/>
                    </a:lnTo>
                    <a:lnTo>
                      <a:pt x="1062" y="984"/>
                    </a:lnTo>
                    <a:lnTo>
                      <a:pt x="1056" y="996"/>
                    </a:lnTo>
                    <a:lnTo>
                      <a:pt x="1044" y="1002"/>
                    </a:lnTo>
                    <a:lnTo>
                      <a:pt x="1038" y="1008"/>
                    </a:lnTo>
                    <a:lnTo>
                      <a:pt x="1026" y="1014"/>
                    </a:lnTo>
                    <a:lnTo>
                      <a:pt x="1014" y="1014"/>
                    </a:lnTo>
                    <a:lnTo>
                      <a:pt x="1002" y="1020"/>
                    </a:lnTo>
                    <a:lnTo>
                      <a:pt x="1002" y="1032"/>
                    </a:lnTo>
                    <a:lnTo>
                      <a:pt x="1008" y="1038"/>
                    </a:lnTo>
                    <a:lnTo>
                      <a:pt x="1020" y="1044"/>
                    </a:lnTo>
                    <a:lnTo>
                      <a:pt x="1032" y="1056"/>
                    </a:lnTo>
                    <a:lnTo>
                      <a:pt x="1044" y="1062"/>
                    </a:lnTo>
                    <a:lnTo>
                      <a:pt x="1050" y="1068"/>
                    </a:lnTo>
                    <a:lnTo>
                      <a:pt x="1062" y="1074"/>
                    </a:lnTo>
                    <a:lnTo>
                      <a:pt x="1080" y="1104"/>
                    </a:lnTo>
                    <a:lnTo>
                      <a:pt x="1050" y="1086"/>
                    </a:lnTo>
                    <a:lnTo>
                      <a:pt x="1038" y="1092"/>
                    </a:lnTo>
                    <a:lnTo>
                      <a:pt x="1032" y="1098"/>
                    </a:lnTo>
                    <a:lnTo>
                      <a:pt x="1020" y="1098"/>
                    </a:lnTo>
                    <a:lnTo>
                      <a:pt x="1008" y="1092"/>
                    </a:lnTo>
                    <a:lnTo>
                      <a:pt x="996" y="1092"/>
                    </a:lnTo>
                    <a:lnTo>
                      <a:pt x="978" y="1086"/>
                    </a:lnTo>
                    <a:lnTo>
                      <a:pt x="966" y="1080"/>
                    </a:lnTo>
                    <a:lnTo>
                      <a:pt x="948" y="1080"/>
                    </a:lnTo>
                    <a:lnTo>
                      <a:pt x="936" y="1074"/>
                    </a:lnTo>
                    <a:lnTo>
                      <a:pt x="924" y="1074"/>
                    </a:lnTo>
                    <a:lnTo>
                      <a:pt x="918" y="1068"/>
                    </a:lnTo>
                    <a:lnTo>
                      <a:pt x="918" y="1056"/>
                    </a:lnTo>
                    <a:lnTo>
                      <a:pt x="906" y="1050"/>
                    </a:lnTo>
                    <a:lnTo>
                      <a:pt x="888" y="1050"/>
                    </a:lnTo>
                    <a:lnTo>
                      <a:pt x="864" y="1062"/>
                    </a:lnTo>
                    <a:lnTo>
                      <a:pt x="858" y="1068"/>
                    </a:lnTo>
                    <a:lnTo>
                      <a:pt x="840" y="1068"/>
                    </a:lnTo>
                    <a:lnTo>
                      <a:pt x="882" y="1104"/>
                    </a:lnTo>
                    <a:lnTo>
                      <a:pt x="900" y="1104"/>
                    </a:lnTo>
                    <a:lnTo>
                      <a:pt x="912" y="1110"/>
                    </a:lnTo>
                    <a:lnTo>
                      <a:pt x="924" y="1110"/>
                    </a:lnTo>
                    <a:lnTo>
                      <a:pt x="936" y="1116"/>
                    </a:lnTo>
                    <a:lnTo>
                      <a:pt x="942" y="1116"/>
                    </a:lnTo>
                    <a:lnTo>
                      <a:pt x="942" y="1122"/>
                    </a:lnTo>
                    <a:lnTo>
                      <a:pt x="936" y="1134"/>
                    </a:lnTo>
                    <a:lnTo>
                      <a:pt x="924" y="1140"/>
                    </a:lnTo>
                    <a:lnTo>
                      <a:pt x="918" y="1146"/>
                    </a:lnTo>
                    <a:lnTo>
                      <a:pt x="852" y="1128"/>
                    </a:lnTo>
                    <a:lnTo>
                      <a:pt x="840" y="1122"/>
                    </a:lnTo>
                    <a:lnTo>
                      <a:pt x="834" y="1116"/>
                    </a:lnTo>
                    <a:lnTo>
                      <a:pt x="822" y="1110"/>
                    </a:lnTo>
                    <a:lnTo>
                      <a:pt x="762" y="1110"/>
                    </a:lnTo>
                    <a:lnTo>
                      <a:pt x="756" y="1104"/>
                    </a:lnTo>
                    <a:lnTo>
                      <a:pt x="756" y="1056"/>
                    </a:lnTo>
                    <a:lnTo>
                      <a:pt x="738" y="1044"/>
                    </a:lnTo>
                    <a:lnTo>
                      <a:pt x="750" y="1032"/>
                    </a:lnTo>
                    <a:lnTo>
                      <a:pt x="756" y="1020"/>
                    </a:lnTo>
                    <a:lnTo>
                      <a:pt x="756" y="1002"/>
                    </a:lnTo>
                    <a:lnTo>
                      <a:pt x="738" y="990"/>
                    </a:lnTo>
                    <a:lnTo>
                      <a:pt x="702" y="978"/>
                    </a:lnTo>
                    <a:lnTo>
                      <a:pt x="672" y="972"/>
                    </a:lnTo>
                    <a:lnTo>
                      <a:pt x="660" y="966"/>
                    </a:lnTo>
                    <a:lnTo>
                      <a:pt x="630" y="948"/>
                    </a:lnTo>
                    <a:lnTo>
                      <a:pt x="606" y="930"/>
                    </a:lnTo>
                    <a:lnTo>
                      <a:pt x="594" y="912"/>
                    </a:lnTo>
                    <a:lnTo>
                      <a:pt x="630" y="912"/>
                    </a:lnTo>
                    <a:lnTo>
                      <a:pt x="630" y="924"/>
                    </a:lnTo>
                    <a:lnTo>
                      <a:pt x="642" y="924"/>
                    </a:lnTo>
                    <a:lnTo>
                      <a:pt x="654" y="930"/>
                    </a:lnTo>
                    <a:lnTo>
                      <a:pt x="672" y="930"/>
                    </a:lnTo>
                    <a:lnTo>
                      <a:pt x="690" y="936"/>
                    </a:lnTo>
                    <a:lnTo>
                      <a:pt x="720" y="936"/>
                    </a:lnTo>
                    <a:lnTo>
                      <a:pt x="732" y="942"/>
                    </a:lnTo>
                    <a:lnTo>
                      <a:pt x="738" y="954"/>
                    </a:lnTo>
                    <a:lnTo>
                      <a:pt x="762" y="966"/>
                    </a:lnTo>
                    <a:lnTo>
                      <a:pt x="816" y="966"/>
                    </a:lnTo>
                    <a:lnTo>
                      <a:pt x="846" y="972"/>
                    </a:lnTo>
                    <a:lnTo>
                      <a:pt x="858" y="972"/>
                    </a:lnTo>
                    <a:lnTo>
                      <a:pt x="870" y="978"/>
                    </a:lnTo>
                    <a:lnTo>
                      <a:pt x="894" y="984"/>
                    </a:lnTo>
                    <a:lnTo>
                      <a:pt x="930" y="990"/>
                    </a:lnTo>
                    <a:lnTo>
                      <a:pt x="978" y="984"/>
                    </a:lnTo>
                    <a:lnTo>
                      <a:pt x="1026" y="972"/>
                    </a:lnTo>
                    <a:lnTo>
                      <a:pt x="1062" y="954"/>
                    </a:lnTo>
                    <a:lnTo>
                      <a:pt x="1080" y="936"/>
                    </a:lnTo>
                    <a:lnTo>
                      <a:pt x="1074" y="912"/>
                    </a:lnTo>
                    <a:lnTo>
                      <a:pt x="1032" y="870"/>
                    </a:lnTo>
                    <a:lnTo>
                      <a:pt x="1014" y="858"/>
                    </a:lnTo>
                    <a:lnTo>
                      <a:pt x="996" y="852"/>
                    </a:lnTo>
                    <a:lnTo>
                      <a:pt x="948" y="840"/>
                    </a:lnTo>
                    <a:lnTo>
                      <a:pt x="900" y="822"/>
                    </a:lnTo>
                    <a:lnTo>
                      <a:pt x="828" y="798"/>
                    </a:lnTo>
                    <a:lnTo>
                      <a:pt x="792" y="780"/>
                    </a:lnTo>
                    <a:lnTo>
                      <a:pt x="756" y="774"/>
                    </a:lnTo>
                    <a:lnTo>
                      <a:pt x="624" y="774"/>
                    </a:lnTo>
                    <a:lnTo>
                      <a:pt x="612" y="756"/>
                    </a:lnTo>
                    <a:lnTo>
                      <a:pt x="588" y="762"/>
                    </a:lnTo>
                    <a:lnTo>
                      <a:pt x="552" y="744"/>
                    </a:lnTo>
                    <a:lnTo>
                      <a:pt x="588" y="738"/>
                    </a:lnTo>
                    <a:lnTo>
                      <a:pt x="606" y="726"/>
                    </a:lnTo>
                    <a:lnTo>
                      <a:pt x="600" y="726"/>
                    </a:lnTo>
                    <a:lnTo>
                      <a:pt x="594" y="720"/>
                    </a:lnTo>
                    <a:lnTo>
                      <a:pt x="582" y="720"/>
                    </a:lnTo>
                    <a:lnTo>
                      <a:pt x="564" y="714"/>
                    </a:lnTo>
                    <a:lnTo>
                      <a:pt x="546" y="714"/>
                    </a:lnTo>
                    <a:lnTo>
                      <a:pt x="534" y="708"/>
                    </a:lnTo>
                    <a:lnTo>
                      <a:pt x="522" y="720"/>
                    </a:lnTo>
                    <a:lnTo>
                      <a:pt x="522" y="726"/>
                    </a:lnTo>
                    <a:lnTo>
                      <a:pt x="516" y="732"/>
                    </a:lnTo>
                    <a:lnTo>
                      <a:pt x="498" y="732"/>
                    </a:lnTo>
                    <a:lnTo>
                      <a:pt x="486" y="744"/>
                    </a:lnTo>
                    <a:lnTo>
                      <a:pt x="450" y="744"/>
                    </a:lnTo>
                    <a:lnTo>
                      <a:pt x="444" y="756"/>
                    </a:lnTo>
                    <a:lnTo>
                      <a:pt x="420" y="762"/>
                    </a:lnTo>
                    <a:lnTo>
                      <a:pt x="420" y="768"/>
                    </a:lnTo>
                    <a:lnTo>
                      <a:pt x="414" y="780"/>
                    </a:lnTo>
                    <a:lnTo>
                      <a:pt x="390" y="780"/>
                    </a:lnTo>
                    <a:lnTo>
                      <a:pt x="384" y="792"/>
                    </a:lnTo>
                    <a:lnTo>
                      <a:pt x="396" y="804"/>
                    </a:lnTo>
                    <a:lnTo>
                      <a:pt x="396" y="810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84" y="834"/>
                    </a:lnTo>
                    <a:lnTo>
                      <a:pt x="384" y="840"/>
                    </a:lnTo>
                    <a:lnTo>
                      <a:pt x="390" y="846"/>
                    </a:lnTo>
                    <a:lnTo>
                      <a:pt x="396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68" y="888"/>
                    </a:lnTo>
                    <a:lnTo>
                      <a:pt x="468" y="900"/>
                    </a:lnTo>
                    <a:lnTo>
                      <a:pt x="462" y="900"/>
                    </a:lnTo>
                    <a:lnTo>
                      <a:pt x="450" y="906"/>
                    </a:lnTo>
                    <a:lnTo>
                      <a:pt x="444" y="906"/>
                    </a:lnTo>
                    <a:lnTo>
                      <a:pt x="444" y="918"/>
                    </a:lnTo>
                    <a:lnTo>
                      <a:pt x="438" y="918"/>
                    </a:lnTo>
                    <a:lnTo>
                      <a:pt x="426" y="924"/>
                    </a:lnTo>
                    <a:lnTo>
                      <a:pt x="420" y="930"/>
                    </a:lnTo>
                    <a:lnTo>
                      <a:pt x="438" y="948"/>
                    </a:lnTo>
                    <a:lnTo>
                      <a:pt x="450" y="954"/>
                    </a:lnTo>
                    <a:lnTo>
                      <a:pt x="456" y="966"/>
                    </a:lnTo>
                    <a:lnTo>
                      <a:pt x="468" y="972"/>
                    </a:lnTo>
                    <a:lnTo>
                      <a:pt x="492" y="996"/>
                    </a:lnTo>
                    <a:lnTo>
                      <a:pt x="504" y="1002"/>
                    </a:lnTo>
                    <a:lnTo>
                      <a:pt x="510" y="1008"/>
                    </a:lnTo>
                    <a:lnTo>
                      <a:pt x="510" y="1014"/>
                    </a:lnTo>
                    <a:lnTo>
                      <a:pt x="504" y="1020"/>
                    </a:lnTo>
                    <a:lnTo>
                      <a:pt x="492" y="1020"/>
                    </a:lnTo>
                    <a:lnTo>
                      <a:pt x="480" y="1014"/>
                    </a:lnTo>
                    <a:lnTo>
                      <a:pt x="474" y="1014"/>
                    </a:lnTo>
                    <a:lnTo>
                      <a:pt x="468" y="1044"/>
                    </a:lnTo>
                    <a:lnTo>
                      <a:pt x="480" y="1056"/>
                    </a:lnTo>
                    <a:lnTo>
                      <a:pt x="480" y="1068"/>
                    </a:lnTo>
                    <a:lnTo>
                      <a:pt x="492" y="1068"/>
                    </a:lnTo>
                    <a:lnTo>
                      <a:pt x="498" y="1074"/>
                    </a:lnTo>
                    <a:lnTo>
                      <a:pt x="504" y="1074"/>
                    </a:lnTo>
                    <a:lnTo>
                      <a:pt x="510" y="1080"/>
                    </a:lnTo>
                    <a:lnTo>
                      <a:pt x="510" y="1086"/>
                    </a:lnTo>
                    <a:lnTo>
                      <a:pt x="504" y="1092"/>
                    </a:lnTo>
                    <a:lnTo>
                      <a:pt x="498" y="1104"/>
                    </a:lnTo>
                    <a:lnTo>
                      <a:pt x="522" y="1110"/>
                    </a:lnTo>
                    <a:lnTo>
                      <a:pt x="534" y="1116"/>
                    </a:lnTo>
                    <a:lnTo>
                      <a:pt x="540" y="1122"/>
                    </a:lnTo>
                    <a:lnTo>
                      <a:pt x="540" y="1128"/>
                    </a:lnTo>
                    <a:lnTo>
                      <a:pt x="516" y="1152"/>
                    </a:lnTo>
                    <a:lnTo>
                      <a:pt x="510" y="1152"/>
                    </a:lnTo>
                    <a:lnTo>
                      <a:pt x="582" y="1188"/>
                    </a:lnTo>
                    <a:lnTo>
                      <a:pt x="588" y="1200"/>
                    </a:lnTo>
                    <a:lnTo>
                      <a:pt x="594" y="1206"/>
                    </a:lnTo>
                    <a:lnTo>
                      <a:pt x="600" y="1218"/>
                    </a:lnTo>
                    <a:lnTo>
                      <a:pt x="600" y="1230"/>
                    </a:lnTo>
                    <a:lnTo>
                      <a:pt x="594" y="1236"/>
                    </a:lnTo>
                    <a:lnTo>
                      <a:pt x="588" y="1248"/>
                    </a:lnTo>
                    <a:lnTo>
                      <a:pt x="552" y="1284"/>
                    </a:lnTo>
                    <a:lnTo>
                      <a:pt x="546" y="1284"/>
                    </a:lnTo>
                    <a:lnTo>
                      <a:pt x="486" y="1344"/>
                    </a:lnTo>
                    <a:lnTo>
                      <a:pt x="426" y="1374"/>
                    </a:lnTo>
                    <a:lnTo>
                      <a:pt x="432" y="1386"/>
                    </a:lnTo>
                    <a:lnTo>
                      <a:pt x="462" y="1368"/>
                    </a:lnTo>
                    <a:lnTo>
                      <a:pt x="468" y="1386"/>
                    </a:lnTo>
                    <a:lnTo>
                      <a:pt x="480" y="1398"/>
                    </a:lnTo>
                    <a:lnTo>
                      <a:pt x="492" y="1404"/>
                    </a:lnTo>
                    <a:lnTo>
                      <a:pt x="498" y="1410"/>
                    </a:lnTo>
                    <a:lnTo>
                      <a:pt x="546" y="1410"/>
                    </a:lnTo>
                    <a:lnTo>
                      <a:pt x="558" y="1428"/>
                    </a:lnTo>
                    <a:lnTo>
                      <a:pt x="546" y="1428"/>
                    </a:lnTo>
                    <a:lnTo>
                      <a:pt x="534" y="1422"/>
                    </a:lnTo>
                    <a:lnTo>
                      <a:pt x="504" y="1422"/>
                    </a:lnTo>
                    <a:lnTo>
                      <a:pt x="492" y="1434"/>
                    </a:lnTo>
                    <a:lnTo>
                      <a:pt x="492" y="1440"/>
                    </a:lnTo>
                    <a:lnTo>
                      <a:pt x="456" y="1440"/>
                    </a:lnTo>
                    <a:lnTo>
                      <a:pt x="450" y="1470"/>
                    </a:lnTo>
                    <a:lnTo>
                      <a:pt x="438" y="1470"/>
                    </a:lnTo>
                    <a:lnTo>
                      <a:pt x="432" y="1482"/>
                    </a:lnTo>
                    <a:lnTo>
                      <a:pt x="438" y="1494"/>
                    </a:lnTo>
                    <a:lnTo>
                      <a:pt x="432" y="1500"/>
                    </a:lnTo>
                    <a:lnTo>
                      <a:pt x="426" y="1500"/>
                    </a:lnTo>
                    <a:lnTo>
                      <a:pt x="414" y="1512"/>
                    </a:lnTo>
                    <a:lnTo>
                      <a:pt x="414" y="1530"/>
                    </a:lnTo>
                    <a:lnTo>
                      <a:pt x="432" y="1536"/>
                    </a:lnTo>
                    <a:lnTo>
                      <a:pt x="420" y="1560"/>
                    </a:lnTo>
                    <a:lnTo>
                      <a:pt x="432" y="1566"/>
                    </a:lnTo>
                    <a:lnTo>
                      <a:pt x="444" y="1584"/>
                    </a:lnTo>
                    <a:lnTo>
                      <a:pt x="426" y="1596"/>
                    </a:lnTo>
                    <a:lnTo>
                      <a:pt x="426" y="1608"/>
                    </a:lnTo>
                    <a:lnTo>
                      <a:pt x="432" y="1608"/>
                    </a:lnTo>
                    <a:lnTo>
                      <a:pt x="444" y="1620"/>
                    </a:lnTo>
                    <a:lnTo>
                      <a:pt x="456" y="1626"/>
                    </a:lnTo>
                    <a:lnTo>
                      <a:pt x="462" y="1632"/>
                    </a:lnTo>
                    <a:lnTo>
                      <a:pt x="462" y="1638"/>
                    </a:lnTo>
                    <a:lnTo>
                      <a:pt x="444" y="1638"/>
                    </a:lnTo>
                    <a:lnTo>
                      <a:pt x="438" y="1656"/>
                    </a:lnTo>
                    <a:lnTo>
                      <a:pt x="462" y="1662"/>
                    </a:lnTo>
                    <a:lnTo>
                      <a:pt x="468" y="1668"/>
                    </a:lnTo>
                    <a:lnTo>
                      <a:pt x="474" y="1680"/>
                    </a:lnTo>
                    <a:lnTo>
                      <a:pt x="486" y="1692"/>
                    </a:lnTo>
                    <a:lnTo>
                      <a:pt x="486" y="1716"/>
                    </a:lnTo>
                    <a:lnTo>
                      <a:pt x="510" y="1716"/>
                    </a:lnTo>
                    <a:lnTo>
                      <a:pt x="516" y="1722"/>
                    </a:lnTo>
                    <a:lnTo>
                      <a:pt x="516" y="1728"/>
                    </a:lnTo>
                    <a:lnTo>
                      <a:pt x="528" y="1722"/>
                    </a:lnTo>
                    <a:lnTo>
                      <a:pt x="564" y="1728"/>
                    </a:lnTo>
                    <a:lnTo>
                      <a:pt x="570" y="1746"/>
                    </a:lnTo>
                    <a:lnTo>
                      <a:pt x="600" y="1728"/>
                    </a:lnTo>
                    <a:lnTo>
                      <a:pt x="606" y="1728"/>
                    </a:lnTo>
                    <a:lnTo>
                      <a:pt x="612" y="1734"/>
                    </a:lnTo>
                    <a:lnTo>
                      <a:pt x="648" y="1752"/>
                    </a:lnTo>
                    <a:lnTo>
                      <a:pt x="654" y="1758"/>
                    </a:lnTo>
                    <a:lnTo>
                      <a:pt x="654" y="1770"/>
                    </a:lnTo>
                    <a:lnTo>
                      <a:pt x="648" y="1776"/>
                    </a:lnTo>
                    <a:lnTo>
                      <a:pt x="660" y="1794"/>
                    </a:lnTo>
                    <a:lnTo>
                      <a:pt x="654" y="1812"/>
                    </a:lnTo>
                    <a:lnTo>
                      <a:pt x="660" y="1818"/>
                    </a:lnTo>
                    <a:lnTo>
                      <a:pt x="672" y="1824"/>
                    </a:lnTo>
                    <a:lnTo>
                      <a:pt x="690" y="1842"/>
                    </a:lnTo>
                    <a:lnTo>
                      <a:pt x="690" y="1854"/>
                    </a:lnTo>
                    <a:lnTo>
                      <a:pt x="720" y="1866"/>
                    </a:lnTo>
                    <a:lnTo>
                      <a:pt x="720" y="1890"/>
                    </a:lnTo>
                    <a:lnTo>
                      <a:pt x="756" y="1890"/>
                    </a:lnTo>
                    <a:lnTo>
                      <a:pt x="762" y="1896"/>
                    </a:lnTo>
                    <a:lnTo>
                      <a:pt x="768" y="1896"/>
                    </a:lnTo>
                    <a:lnTo>
                      <a:pt x="768" y="1902"/>
                    </a:lnTo>
                    <a:lnTo>
                      <a:pt x="762" y="1908"/>
                    </a:lnTo>
                    <a:lnTo>
                      <a:pt x="786" y="1920"/>
                    </a:lnTo>
                    <a:lnTo>
                      <a:pt x="774" y="1926"/>
                    </a:lnTo>
                    <a:lnTo>
                      <a:pt x="768" y="1938"/>
                    </a:lnTo>
                    <a:lnTo>
                      <a:pt x="744" y="1950"/>
                    </a:lnTo>
                    <a:lnTo>
                      <a:pt x="738" y="1950"/>
                    </a:lnTo>
                    <a:lnTo>
                      <a:pt x="732" y="1944"/>
                    </a:lnTo>
                    <a:lnTo>
                      <a:pt x="726" y="1944"/>
                    </a:lnTo>
                    <a:lnTo>
                      <a:pt x="726" y="1938"/>
                    </a:lnTo>
                    <a:lnTo>
                      <a:pt x="702" y="1938"/>
                    </a:lnTo>
                    <a:lnTo>
                      <a:pt x="696" y="1944"/>
                    </a:lnTo>
                    <a:lnTo>
                      <a:pt x="696" y="1950"/>
                    </a:lnTo>
                    <a:lnTo>
                      <a:pt x="720" y="1974"/>
                    </a:lnTo>
                    <a:lnTo>
                      <a:pt x="720" y="1992"/>
                    </a:lnTo>
                    <a:lnTo>
                      <a:pt x="726" y="1998"/>
                    </a:lnTo>
                    <a:lnTo>
                      <a:pt x="732" y="2010"/>
                    </a:lnTo>
                    <a:lnTo>
                      <a:pt x="732" y="2028"/>
                    </a:lnTo>
                    <a:lnTo>
                      <a:pt x="720" y="2028"/>
                    </a:lnTo>
                    <a:lnTo>
                      <a:pt x="714" y="2022"/>
                    </a:lnTo>
                    <a:lnTo>
                      <a:pt x="708" y="2022"/>
                    </a:lnTo>
                    <a:lnTo>
                      <a:pt x="720" y="2028"/>
                    </a:lnTo>
                    <a:lnTo>
                      <a:pt x="768" y="2028"/>
                    </a:lnTo>
                    <a:lnTo>
                      <a:pt x="774" y="2022"/>
                    </a:lnTo>
                    <a:lnTo>
                      <a:pt x="774" y="2010"/>
                    </a:lnTo>
                    <a:lnTo>
                      <a:pt x="804" y="2010"/>
                    </a:lnTo>
                    <a:lnTo>
                      <a:pt x="816" y="2004"/>
                    </a:lnTo>
                    <a:lnTo>
                      <a:pt x="864" y="2004"/>
                    </a:lnTo>
                    <a:lnTo>
                      <a:pt x="870" y="2022"/>
                    </a:lnTo>
                    <a:lnTo>
                      <a:pt x="876" y="2022"/>
                    </a:lnTo>
                    <a:lnTo>
                      <a:pt x="882" y="2028"/>
                    </a:lnTo>
                    <a:lnTo>
                      <a:pt x="894" y="2034"/>
                    </a:lnTo>
                    <a:lnTo>
                      <a:pt x="900" y="2034"/>
                    </a:lnTo>
                    <a:lnTo>
                      <a:pt x="900" y="2046"/>
                    </a:lnTo>
                    <a:lnTo>
                      <a:pt x="894" y="2052"/>
                    </a:lnTo>
                    <a:lnTo>
                      <a:pt x="888" y="2052"/>
                    </a:lnTo>
                    <a:lnTo>
                      <a:pt x="894" y="2070"/>
                    </a:lnTo>
                    <a:lnTo>
                      <a:pt x="894" y="2088"/>
                    </a:lnTo>
                    <a:lnTo>
                      <a:pt x="930" y="2088"/>
                    </a:lnTo>
                    <a:lnTo>
                      <a:pt x="972" y="2106"/>
                    </a:lnTo>
                    <a:lnTo>
                      <a:pt x="984" y="2154"/>
                    </a:lnTo>
                    <a:lnTo>
                      <a:pt x="990" y="2154"/>
                    </a:lnTo>
                    <a:lnTo>
                      <a:pt x="1014" y="2148"/>
                    </a:lnTo>
                    <a:lnTo>
                      <a:pt x="1020" y="2154"/>
                    </a:lnTo>
                    <a:lnTo>
                      <a:pt x="1032" y="2154"/>
                    </a:lnTo>
                    <a:lnTo>
                      <a:pt x="1038" y="2160"/>
                    </a:lnTo>
                    <a:lnTo>
                      <a:pt x="1086" y="2160"/>
                    </a:lnTo>
                    <a:lnTo>
                      <a:pt x="1092" y="2166"/>
                    </a:lnTo>
                    <a:lnTo>
                      <a:pt x="1092" y="2160"/>
                    </a:lnTo>
                    <a:lnTo>
                      <a:pt x="1098" y="2154"/>
                    </a:lnTo>
                    <a:lnTo>
                      <a:pt x="1110" y="2154"/>
                    </a:lnTo>
                    <a:lnTo>
                      <a:pt x="1116" y="2166"/>
                    </a:lnTo>
                    <a:lnTo>
                      <a:pt x="1140" y="2190"/>
                    </a:lnTo>
                    <a:lnTo>
                      <a:pt x="1152" y="2184"/>
                    </a:lnTo>
                    <a:lnTo>
                      <a:pt x="1170" y="2184"/>
                    </a:lnTo>
                    <a:lnTo>
                      <a:pt x="1176" y="2190"/>
                    </a:lnTo>
                    <a:lnTo>
                      <a:pt x="1188" y="2196"/>
                    </a:lnTo>
                    <a:lnTo>
                      <a:pt x="1230" y="2196"/>
                    </a:lnTo>
                    <a:lnTo>
                      <a:pt x="1230" y="2202"/>
                    </a:lnTo>
                    <a:lnTo>
                      <a:pt x="1236" y="2208"/>
                    </a:lnTo>
                    <a:lnTo>
                      <a:pt x="1254" y="2220"/>
                    </a:lnTo>
                    <a:lnTo>
                      <a:pt x="1278" y="2220"/>
                    </a:lnTo>
                    <a:lnTo>
                      <a:pt x="1284" y="2226"/>
                    </a:lnTo>
                    <a:lnTo>
                      <a:pt x="1284" y="2250"/>
                    </a:lnTo>
                    <a:lnTo>
                      <a:pt x="1266" y="2262"/>
                    </a:lnTo>
                    <a:lnTo>
                      <a:pt x="1272" y="2262"/>
                    </a:lnTo>
                    <a:lnTo>
                      <a:pt x="1278" y="2268"/>
                    </a:lnTo>
                    <a:lnTo>
                      <a:pt x="1284" y="2268"/>
                    </a:lnTo>
                    <a:lnTo>
                      <a:pt x="1290" y="2274"/>
                    </a:lnTo>
                    <a:lnTo>
                      <a:pt x="1284" y="2280"/>
                    </a:lnTo>
                    <a:lnTo>
                      <a:pt x="1266" y="2280"/>
                    </a:lnTo>
                    <a:lnTo>
                      <a:pt x="1260" y="2286"/>
                    </a:lnTo>
                    <a:lnTo>
                      <a:pt x="1272" y="2298"/>
                    </a:lnTo>
                    <a:lnTo>
                      <a:pt x="1284" y="2304"/>
                    </a:lnTo>
                    <a:lnTo>
                      <a:pt x="1284" y="2316"/>
                    </a:lnTo>
                    <a:lnTo>
                      <a:pt x="1290" y="2328"/>
                    </a:lnTo>
                    <a:lnTo>
                      <a:pt x="1290" y="2334"/>
                    </a:lnTo>
                    <a:lnTo>
                      <a:pt x="1278" y="2346"/>
                    </a:lnTo>
                    <a:lnTo>
                      <a:pt x="1266" y="2346"/>
                    </a:lnTo>
                    <a:lnTo>
                      <a:pt x="1254" y="2352"/>
                    </a:lnTo>
                    <a:lnTo>
                      <a:pt x="1224" y="2352"/>
                    </a:lnTo>
                    <a:lnTo>
                      <a:pt x="1212" y="2364"/>
                    </a:lnTo>
                    <a:lnTo>
                      <a:pt x="1212" y="2370"/>
                    </a:lnTo>
                    <a:lnTo>
                      <a:pt x="1206" y="2376"/>
                    </a:lnTo>
                    <a:lnTo>
                      <a:pt x="1188" y="2376"/>
                    </a:lnTo>
                    <a:lnTo>
                      <a:pt x="1188" y="2412"/>
                    </a:lnTo>
                    <a:lnTo>
                      <a:pt x="1194" y="2412"/>
                    </a:lnTo>
                    <a:lnTo>
                      <a:pt x="1200" y="2406"/>
                    </a:lnTo>
                    <a:lnTo>
                      <a:pt x="1212" y="2406"/>
                    </a:lnTo>
                    <a:lnTo>
                      <a:pt x="1224" y="2400"/>
                    </a:lnTo>
                    <a:lnTo>
                      <a:pt x="1254" y="2400"/>
                    </a:lnTo>
                    <a:lnTo>
                      <a:pt x="1254" y="2412"/>
                    </a:lnTo>
                    <a:lnTo>
                      <a:pt x="1248" y="2418"/>
                    </a:lnTo>
                    <a:lnTo>
                      <a:pt x="1242" y="2430"/>
                    </a:lnTo>
                    <a:lnTo>
                      <a:pt x="1230" y="2436"/>
                    </a:lnTo>
                    <a:lnTo>
                      <a:pt x="1224" y="2442"/>
                    </a:lnTo>
                    <a:lnTo>
                      <a:pt x="1170" y="2454"/>
                    </a:lnTo>
                    <a:lnTo>
                      <a:pt x="1218" y="2490"/>
                    </a:lnTo>
                    <a:lnTo>
                      <a:pt x="1212" y="2490"/>
                    </a:lnTo>
                    <a:lnTo>
                      <a:pt x="1206" y="2496"/>
                    </a:lnTo>
                    <a:lnTo>
                      <a:pt x="1194" y="2496"/>
                    </a:lnTo>
                    <a:lnTo>
                      <a:pt x="1188" y="2502"/>
                    </a:lnTo>
                    <a:lnTo>
                      <a:pt x="1176" y="2526"/>
                    </a:lnTo>
                    <a:lnTo>
                      <a:pt x="1176" y="2544"/>
                    </a:lnTo>
                    <a:lnTo>
                      <a:pt x="1164" y="2550"/>
                    </a:lnTo>
                    <a:lnTo>
                      <a:pt x="1158" y="2556"/>
                    </a:lnTo>
                    <a:lnTo>
                      <a:pt x="1146" y="2556"/>
                    </a:lnTo>
                    <a:lnTo>
                      <a:pt x="1140" y="2550"/>
                    </a:lnTo>
                    <a:lnTo>
                      <a:pt x="1128" y="2544"/>
                    </a:lnTo>
                    <a:lnTo>
                      <a:pt x="1122" y="2538"/>
                    </a:lnTo>
                    <a:lnTo>
                      <a:pt x="1116" y="2556"/>
                    </a:lnTo>
                    <a:lnTo>
                      <a:pt x="1122" y="2562"/>
                    </a:lnTo>
                    <a:lnTo>
                      <a:pt x="1128" y="2574"/>
                    </a:lnTo>
                    <a:lnTo>
                      <a:pt x="1134" y="2580"/>
                    </a:lnTo>
                    <a:lnTo>
                      <a:pt x="1146" y="2580"/>
                    </a:lnTo>
                    <a:lnTo>
                      <a:pt x="1146" y="2586"/>
                    </a:lnTo>
                    <a:lnTo>
                      <a:pt x="1152" y="2598"/>
                    </a:lnTo>
                    <a:lnTo>
                      <a:pt x="1158" y="2604"/>
                    </a:lnTo>
                    <a:lnTo>
                      <a:pt x="1194" y="2604"/>
                    </a:lnTo>
                    <a:lnTo>
                      <a:pt x="1200" y="2610"/>
                    </a:lnTo>
                    <a:lnTo>
                      <a:pt x="1212" y="2616"/>
                    </a:lnTo>
                    <a:lnTo>
                      <a:pt x="1218" y="2628"/>
                    </a:lnTo>
                    <a:lnTo>
                      <a:pt x="1224" y="2634"/>
                    </a:lnTo>
                    <a:lnTo>
                      <a:pt x="1254" y="2634"/>
                    </a:lnTo>
                    <a:lnTo>
                      <a:pt x="1272" y="2652"/>
                    </a:lnTo>
                    <a:lnTo>
                      <a:pt x="1278" y="2664"/>
                    </a:lnTo>
                    <a:lnTo>
                      <a:pt x="1290" y="2670"/>
                    </a:lnTo>
                    <a:lnTo>
                      <a:pt x="1314" y="2694"/>
                    </a:lnTo>
                    <a:lnTo>
                      <a:pt x="1320" y="2694"/>
                    </a:lnTo>
                    <a:lnTo>
                      <a:pt x="1332" y="2700"/>
                    </a:lnTo>
                    <a:lnTo>
                      <a:pt x="1338" y="2700"/>
                    </a:lnTo>
                    <a:lnTo>
                      <a:pt x="1350" y="2706"/>
                    </a:lnTo>
                    <a:lnTo>
                      <a:pt x="1344" y="2706"/>
                    </a:lnTo>
                    <a:lnTo>
                      <a:pt x="1368" y="2688"/>
                    </a:lnTo>
                    <a:lnTo>
                      <a:pt x="1380" y="2688"/>
                    </a:lnTo>
                    <a:lnTo>
                      <a:pt x="1398" y="2694"/>
                    </a:lnTo>
                    <a:lnTo>
                      <a:pt x="1410" y="2700"/>
                    </a:lnTo>
                    <a:lnTo>
                      <a:pt x="1428" y="2706"/>
                    </a:lnTo>
                    <a:lnTo>
                      <a:pt x="1488" y="2718"/>
                    </a:lnTo>
                    <a:lnTo>
                      <a:pt x="1524" y="2718"/>
                    </a:lnTo>
                    <a:lnTo>
                      <a:pt x="1530" y="2724"/>
                    </a:lnTo>
                    <a:lnTo>
                      <a:pt x="1536" y="2724"/>
                    </a:lnTo>
                    <a:lnTo>
                      <a:pt x="1584" y="2754"/>
                    </a:lnTo>
                    <a:lnTo>
                      <a:pt x="1584" y="2760"/>
                    </a:lnTo>
                    <a:lnTo>
                      <a:pt x="1590" y="2760"/>
                    </a:lnTo>
                    <a:lnTo>
                      <a:pt x="1602" y="2766"/>
                    </a:lnTo>
                    <a:lnTo>
                      <a:pt x="1626" y="2766"/>
                    </a:lnTo>
                    <a:lnTo>
                      <a:pt x="1632" y="2760"/>
                    </a:lnTo>
                    <a:lnTo>
                      <a:pt x="1644" y="2760"/>
                    </a:lnTo>
                    <a:lnTo>
                      <a:pt x="1644" y="2754"/>
                    </a:lnTo>
                    <a:lnTo>
                      <a:pt x="1674" y="2754"/>
                    </a:lnTo>
                    <a:lnTo>
                      <a:pt x="1686" y="2760"/>
                    </a:lnTo>
                    <a:lnTo>
                      <a:pt x="1698" y="2772"/>
                    </a:lnTo>
                    <a:lnTo>
                      <a:pt x="1728" y="2778"/>
                    </a:lnTo>
                    <a:lnTo>
                      <a:pt x="1728" y="2790"/>
                    </a:lnTo>
                    <a:lnTo>
                      <a:pt x="1722" y="2796"/>
                    </a:lnTo>
                    <a:lnTo>
                      <a:pt x="1722" y="2802"/>
                    </a:lnTo>
                    <a:lnTo>
                      <a:pt x="1740" y="2802"/>
                    </a:lnTo>
                    <a:lnTo>
                      <a:pt x="1752" y="2814"/>
                    </a:lnTo>
                    <a:lnTo>
                      <a:pt x="1764" y="2820"/>
                    </a:lnTo>
                    <a:lnTo>
                      <a:pt x="1776" y="2832"/>
                    </a:lnTo>
                    <a:lnTo>
                      <a:pt x="1788" y="2826"/>
                    </a:lnTo>
                    <a:lnTo>
                      <a:pt x="1794" y="2826"/>
                    </a:lnTo>
                    <a:lnTo>
                      <a:pt x="1818" y="2838"/>
                    </a:lnTo>
                    <a:lnTo>
                      <a:pt x="1836" y="2856"/>
                    </a:lnTo>
                    <a:lnTo>
                      <a:pt x="1842" y="2868"/>
                    </a:lnTo>
                    <a:lnTo>
                      <a:pt x="1854" y="2874"/>
                    </a:lnTo>
                    <a:lnTo>
                      <a:pt x="1860" y="2880"/>
                    </a:lnTo>
                    <a:lnTo>
                      <a:pt x="1884" y="2880"/>
                    </a:lnTo>
                    <a:lnTo>
                      <a:pt x="1890" y="2874"/>
                    </a:lnTo>
                    <a:lnTo>
                      <a:pt x="1890" y="2862"/>
                    </a:lnTo>
                    <a:lnTo>
                      <a:pt x="1908" y="2862"/>
                    </a:lnTo>
                    <a:lnTo>
                      <a:pt x="1914" y="2856"/>
                    </a:lnTo>
                    <a:lnTo>
                      <a:pt x="1914" y="2826"/>
                    </a:lnTo>
                    <a:lnTo>
                      <a:pt x="1908" y="2820"/>
                    </a:lnTo>
                    <a:lnTo>
                      <a:pt x="1908" y="2814"/>
                    </a:lnTo>
                    <a:lnTo>
                      <a:pt x="1896" y="2802"/>
                    </a:lnTo>
                    <a:lnTo>
                      <a:pt x="1890" y="2790"/>
                    </a:lnTo>
                    <a:lnTo>
                      <a:pt x="1884" y="2784"/>
                    </a:lnTo>
                    <a:lnTo>
                      <a:pt x="1872" y="2778"/>
                    </a:lnTo>
                    <a:lnTo>
                      <a:pt x="1866" y="2772"/>
                    </a:lnTo>
                    <a:lnTo>
                      <a:pt x="1854" y="2772"/>
                    </a:lnTo>
                    <a:lnTo>
                      <a:pt x="1854" y="2748"/>
                    </a:lnTo>
                    <a:lnTo>
                      <a:pt x="1848" y="2742"/>
                    </a:lnTo>
                    <a:lnTo>
                      <a:pt x="1836" y="2736"/>
                    </a:lnTo>
                    <a:lnTo>
                      <a:pt x="1830" y="2724"/>
                    </a:lnTo>
                    <a:lnTo>
                      <a:pt x="1824" y="2718"/>
                    </a:lnTo>
                    <a:lnTo>
                      <a:pt x="1824" y="2706"/>
                    </a:lnTo>
                    <a:lnTo>
                      <a:pt x="1830" y="2694"/>
                    </a:lnTo>
                    <a:lnTo>
                      <a:pt x="1830" y="2682"/>
                    </a:lnTo>
                    <a:lnTo>
                      <a:pt x="1818" y="2658"/>
                    </a:lnTo>
                    <a:lnTo>
                      <a:pt x="1812" y="2652"/>
                    </a:lnTo>
                    <a:lnTo>
                      <a:pt x="1806" y="2640"/>
                    </a:lnTo>
                    <a:lnTo>
                      <a:pt x="1794" y="2634"/>
                    </a:lnTo>
                    <a:lnTo>
                      <a:pt x="1788" y="2628"/>
                    </a:lnTo>
                    <a:lnTo>
                      <a:pt x="1776" y="2628"/>
                    </a:lnTo>
                    <a:lnTo>
                      <a:pt x="1758" y="2622"/>
                    </a:lnTo>
                    <a:lnTo>
                      <a:pt x="1758" y="2604"/>
                    </a:lnTo>
                    <a:lnTo>
                      <a:pt x="1794" y="2568"/>
                    </a:lnTo>
                    <a:lnTo>
                      <a:pt x="1800" y="2556"/>
                    </a:lnTo>
                    <a:lnTo>
                      <a:pt x="1806" y="2550"/>
                    </a:lnTo>
                    <a:lnTo>
                      <a:pt x="1806" y="2544"/>
                    </a:lnTo>
                    <a:lnTo>
                      <a:pt x="1800" y="2532"/>
                    </a:lnTo>
                    <a:lnTo>
                      <a:pt x="1788" y="2520"/>
                    </a:lnTo>
                    <a:lnTo>
                      <a:pt x="1800" y="2520"/>
                    </a:lnTo>
                    <a:lnTo>
                      <a:pt x="1812" y="2526"/>
                    </a:lnTo>
                    <a:lnTo>
                      <a:pt x="1830" y="2526"/>
                    </a:lnTo>
                    <a:lnTo>
                      <a:pt x="1842" y="2514"/>
                    </a:lnTo>
                    <a:lnTo>
                      <a:pt x="1872" y="2514"/>
                    </a:lnTo>
                    <a:lnTo>
                      <a:pt x="1878" y="2508"/>
                    </a:lnTo>
                    <a:lnTo>
                      <a:pt x="1860" y="2490"/>
                    </a:lnTo>
                    <a:lnTo>
                      <a:pt x="1890" y="2490"/>
                    </a:lnTo>
                    <a:lnTo>
                      <a:pt x="1890" y="2472"/>
                    </a:lnTo>
                    <a:lnTo>
                      <a:pt x="1878" y="2472"/>
                    </a:lnTo>
                    <a:lnTo>
                      <a:pt x="1854" y="2460"/>
                    </a:lnTo>
                    <a:lnTo>
                      <a:pt x="1842" y="2448"/>
                    </a:lnTo>
                    <a:lnTo>
                      <a:pt x="1842" y="2442"/>
                    </a:lnTo>
                    <a:lnTo>
                      <a:pt x="1878" y="2442"/>
                    </a:lnTo>
                    <a:lnTo>
                      <a:pt x="1878" y="2430"/>
                    </a:lnTo>
                    <a:lnTo>
                      <a:pt x="1866" y="2418"/>
                    </a:lnTo>
                    <a:lnTo>
                      <a:pt x="1860" y="2406"/>
                    </a:lnTo>
                    <a:lnTo>
                      <a:pt x="1812" y="2358"/>
                    </a:lnTo>
                    <a:lnTo>
                      <a:pt x="1800" y="2358"/>
                    </a:lnTo>
                    <a:lnTo>
                      <a:pt x="1788" y="2364"/>
                    </a:lnTo>
                    <a:lnTo>
                      <a:pt x="1746" y="2364"/>
                    </a:lnTo>
                    <a:lnTo>
                      <a:pt x="1740" y="2358"/>
                    </a:lnTo>
                    <a:lnTo>
                      <a:pt x="1740" y="2328"/>
                    </a:lnTo>
                    <a:lnTo>
                      <a:pt x="1734" y="2322"/>
                    </a:lnTo>
                    <a:lnTo>
                      <a:pt x="1710" y="2322"/>
                    </a:lnTo>
                    <a:lnTo>
                      <a:pt x="1704" y="2316"/>
                    </a:lnTo>
                    <a:lnTo>
                      <a:pt x="1698" y="2316"/>
                    </a:lnTo>
                    <a:lnTo>
                      <a:pt x="1698" y="2286"/>
                    </a:lnTo>
                    <a:lnTo>
                      <a:pt x="1710" y="2262"/>
                    </a:lnTo>
                    <a:lnTo>
                      <a:pt x="1710" y="2238"/>
                    </a:lnTo>
                    <a:lnTo>
                      <a:pt x="1704" y="2232"/>
                    </a:lnTo>
                    <a:lnTo>
                      <a:pt x="1698" y="2196"/>
                    </a:lnTo>
                    <a:lnTo>
                      <a:pt x="1722" y="2196"/>
                    </a:lnTo>
                    <a:lnTo>
                      <a:pt x="1722" y="2172"/>
                    </a:lnTo>
                    <a:lnTo>
                      <a:pt x="1716" y="2166"/>
                    </a:lnTo>
                    <a:lnTo>
                      <a:pt x="1716" y="2154"/>
                    </a:lnTo>
                    <a:lnTo>
                      <a:pt x="1722" y="2148"/>
                    </a:lnTo>
                    <a:lnTo>
                      <a:pt x="1734" y="2148"/>
                    </a:lnTo>
                    <a:lnTo>
                      <a:pt x="1746" y="2154"/>
                    </a:lnTo>
                    <a:lnTo>
                      <a:pt x="1758" y="2166"/>
                    </a:lnTo>
                    <a:lnTo>
                      <a:pt x="1770" y="2172"/>
                    </a:lnTo>
                    <a:lnTo>
                      <a:pt x="1776" y="2184"/>
                    </a:lnTo>
                    <a:lnTo>
                      <a:pt x="1788" y="2190"/>
                    </a:lnTo>
                    <a:lnTo>
                      <a:pt x="1800" y="2190"/>
                    </a:lnTo>
                    <a:lnTo>
                      <a:pt x="1806" y="2184"/>
                    </a:lnTo>
                    <a:lnTo>
                      <a:pt x="1812" y="2172"/>
                    </a:lnTo>
                    <a:lnTo>
                      <a:pt x="1818" y="2166"/>
                    </a:lnTo>
                    <a:lnTo>
                      <a:pt x="1812" y="2154"/>
                    </a:lnTo>
                    <a:lnTo>
                      <a:pt x="1800" y="2142"/>
                    </a:lnTo>
                    <a:lnTo>
                      <a:pt x="1830" y="2130"/>
                    </a:lnTo>
                    <a:lnTo>
                      <a:pt x="1830" y="2106"/>
                    </a:lnTo>
                    <a:lnTo>
                      <a:pt x="1836" y="2106"/>
                    </a:lnTo>
                    <a:lnTo>
                      <a:pt x="1848" y="2100"/>
                    </a:lnTo>
                    <a:lnTo>
                      <a:pt x="1860" y="2100"/>
                    </a:lnTo>
                    <a:lnTo>
                      <a:pt x="1872" y="2094"/>
                    </a:lnTo>
                    <a:lnTo>
                      <a:pt x="1884" y="2082"/>
                    </a:lnTo>
                    <a:lnTo>
                      <a:pt x="1884" y="2064"/>
                    </a:lnTo>
                    <a:lnTo>
                      <a:pt x="1878" y="2058"/>
                    </a:lnTo>
                    <a:lnTo>
                      <a:pt x="1878" y="2052"/>
                    </a:lnTo>
                    <a:lnTo>
                      <a:pt x="1908" y="2052"/>
                    </a:lnTo>
                    <a:lnTo>
                      <a:pt x="1920" y="2058"/>
                    </a:lnTo>
                    <a:lnTo>
                      <a:pt x="1926" y="2058"/>
                    </a:lnTo>
                    <a:lnTo>
                      <a:pt x="1926" y="2064"/>
                    </a:lnTo>
                    <a:lnTo>
                      <a:pt x="1932" y="2070"/>
                    </a:lnTo>
                    <a:lnTo>
                      <a:pt x="1962" y="2070"/>
                    </a:lnTo>
                    <a:lnTo>
                      <a:pt x="1974" y="2058"/>
                    </a:lnTo>
                    <a:lnTo>
                      <a:pt x="1986" y="2052"/>
                    </a:lnTo>
                    <a:lnTo>
                      <a:pt x="2004" y="2052"/>
                    </a:lnTo>
                    <a:lnTo>
                      <a:pt x="2010" y="2058"/>
                    </a:lnTo>
                    <a:lnTo>
                      <a:pt x="2016" y="2070"/>
                    </a:lnTo>
                    <a:lnTo>
                      <a:pt x="2076" y="2070"/>
                    </a:lnTo>
                    <a:lnTo>
                      <a:pt x="2082" y="2076"/>
                    </a:lnTo>
                    <a:lnTo>
                      <a:pt x="2082" y="2082"/>
                    </a:lnTo>
                    <a:lnTo>
                      <a:pt x="2088" y="2094"/>
                    </a:lnTo>
                    <a:lnTo>
                      <a:pt x="2124" y="2094"/>
                    </a:lnTo>
                    <a:lnTo>
                      <a:pt x="2136" y="2124"/>
                    </a:lnTo>
                    <a:lnTo>
                      <a:pt x="2136" y="2130"/>
                    </a:lnTo>
                    <a:lnTo>
                      <a:pt x="2148" y="2142"/>
                    </a:lnTo>
                    <a:lnTo>
                      <a:pt x="2160" y="2142"/>
                    </a:lnTo>
                    <a:lnTo>
                      <a:pt x="2160" y="2124"/>
                    </a:lnTo>
                    <a:lnTo>
                      <a:pt x="2148" y="2112"/>
                    </a:lnTo>
                    <a:lnTo>
                      <a:pt x="2148" y="2106"/>
                    </a:lnTo>
                    <a:lnTo>
                      <a:pt x="2160" y="2106"/>
                    </a:lnTo>
                    <a:lnTo>
                      <a:pt x="2232" y="2142"/>
                    </a:lnTo>
                    <a:lnTo>
                      <a:pt x="2238" y="2136"/>
                    </a:lnTo>
                    <a:lnTo>
                      <a:pt x="2244" y="2124"/>
                    </a:lnTo>
                    <a:lnTo>
                      <a:pt x="2256" y="2118"/>
                    </a:lnTo>
                    <a:lnTo>
                      <a:pt x="2268" y="2106"/>
                    </a:lnTo>
                    <a:lnTo>
                      <a:pt x="2280" y="2100"/>
                    </a:lnTo>
                    <a:lnTo>
                      <a:pt x="2286" y="2100"/>
                    </a:lnTo>
                    <a:lnTo>
                      <a:pt x="2322" y="2118"/>
                    </a:lnTo>
                    <a:lnTo>
                      <a:pt x="2334" y="2118"/>
                    </a:lnTo>
                    <a:lnTo>
                      <a:pt x="2352" y="2112"/>
                    </a:lnTo>
                    <a:lnTo>
                      <a:pt x="2364" y="2106"/>
                    </a:lnTo>
                    <a:lnTo>
                      <a:pt x="2370" y="2100"/>
                    </a:lnTo>
                    <a:lnTo>
                      <a:pt x="2382" y="2100"/>
                    </a:lnTo>
                    <a:lnTo>
                      <a:pt x="2388" y="2106"/>
                    </a:lnTo>
                    <a:lnTo>
                      <a:pt x="2400" y="2112"/>
                    </a:lnTo>
                    <a:lnTo>
                      <a:pt x="2406" y="2124"/>
                    </a:lnTo>
                    <a:lnTo>
                      <a:pt x="2430" y="2136"/>
                    </a:lnTo>
                    <a:lnTo>
                      <a:pt x="2454" y="2136"/>
                    </a:lnTo>
                    <a:lnTo>
                      <a:pt x="2466" y="2142"/>
                    </a:lnTo>
                    <a:lnTo>
                      <a:pt x="2478" y="2142"/>
                    </a:lnTo>
                    <a:lnTo>
                      <a:pt x="2490" y="2118"/>
                    </a:lnTo>
                    <a:lnTo>
                      <a:pt x="2496" y="2124"/>
                    </a:lnTo>
                    <a:lnTo>
                      <a:pt x="2508" y="2124"/>
                    </a:lnTo>
                    <a:lnTo>
                      <a:pt x="2514" y="2130"/>
                    </a:lnTo>
                    <a:lnTo>
                      <a:pt x="2526" y="2136"/>
                    </a:lnTo>
                    <a:lnTo>
                      <a:pt x="2562" y="2136"/>
                    </a:lnTo>
                    <a:lnTo>
                      <a:pt x="2568" y="2130"/>
                    </a:lnTo>
                    <a:lnTo>
                      <a:pt x="2574" y="2118"/>
                    </a:lnTo>
                    <a:lnTo>
                      <a:pt x="2574" y="2106"/>
                    </a:lnTo>
                    <a:lnTo>
                      <a:pt x="2568" y="2088"/>
                    </a:lnTo>
                    <a:lnTo>
                      <a:pt x="2544" y="2064"/>
                    </a:lnTo>
                    <a:lnTo>
                      <a:pt x="2532" y="2058"/>
                    </a:lnTo>
                    <a:lnTo>
                      <a:pt x="2514" y="2052"/>
                    </a:lnTo>
                    <a:lnTo>
                      <a:pt x="2490" y="2052"/>
                    </a:lnTo>
                    <a:lnTo>
                      <a:pt x="2460" y="2022"/>
                    </a:lnTo>
                    <a:lnTo>
                      <a:pt x="2472" y="2022"/>
                    </a:lnTo>
                    <a:lnTo>
                      <a:pt x="2484" y="2016"/>
                    </a:lnTo>
                    <a:lnTo>
                      <a:pt x="2496" y="2016"/>
                    </a:lnTo>
                    <a:lnTo>
                      <a:pt x="2508" y="2004"/>
                    </a:lnTo>
                    <a:lnTo>
                      <a:pt x="2508" y="1992"/>
                    </a:lnTo>
                    <a:lnTo>
                      <a:pt x="2502" y="1986"/>
                    </a:lnTo>
                    <a:lnTo>
                      <a:pt x="2496" y="1974"/>
                    </a:lnTo>
                    <a:lnTo>
                      <a:pt x="2490" y="1968"/>
                    </a:lnTo>
                    <a:lnTo>
                      <a:pt x="2502" y="1956"/>
                    </a:lnTo>
                    <a:lnTo>
                      <a:pt x="2556" y="1956"/>
                    </a:lnTo>
                    <a:lnTo>
                      <a:pt x="2544" y="1944"/>
                    </a:lnTo>
                    <a:lnTo>
                      <a:pt x="2532" y="1944"/>
                    </a:lnTo>
                    <a:lnTo>
                      <a:pt x="2508" y="1932"/>
                    </a:lnTo>
                    <a:lnTo>
                      <a:pt x="2496" y="1932"/>
                    </a:lnTo>
                    <a:lnTo>
                      <a:pt x="2508" y="1914"/>
                    </a:lnTo>
                    <a:lnTo>
                      <a:pt x="2484" y="1914"/>
                    </a:lnTo>
                    <a:lnTo>
                      <a:pt x="2484" y="1908"/>
                    </a:lnTo>
                    <a:lnTo>
                      <a:pt x="2478" y="1902"/>
                    </a:lnTo>
                    <a:lnTo>
                      <a:pt x="2478" y="1896"/>
                    </a:lnTo>
                    <a:lnTo>
                      <a:pt x="2490" y="1884"/>
                    </a:lnTo>
                    <a:lnTo>
                      <a:pt x="2526" y="1872"/>
                    </a:lnTo>
                    <a:lnTo>
                      <a:pt x="2586" y="1866"/>
                    </a:lnTo>
                    <a:lnTo>
                      <a:pt x="2640" y="1866"/>
                    </a:lnTo>
                    <a:lnTo>
                      <a:pt x="2646" y="1848"/>
                    </a:lnTo>
                    <a:lnTo>
                      <a:pt x="2712" y="1848"/>
                    </a:lnTo>
                    <a:lnTo>
                      <a:pt x="2712" y="1830"/>
                    </a:lnTo>
                    <a:lnTo>
                      <a:pt x="2718" y="1824"/>
                    </a:lnTo>
                    <a:lnTo>
                      <a:pt x="2808" y="1824"/>
                    </a:lnTo>
                    <a:lnTo>
                      <a:pt x="2862" y="1806"/>
                    </a:lnTo>
                    <a:lnTo>
                      <a:pt x="2874" y="1806"/>
                    </a:lnTo>
                    <a:lnTo>
                      <a:pt x="2874" y="1794"/>
                    </a:lnTo>
                    <a:lnTo>
                      <a:pt x="2886" y="1782"/>
                    </a:lnTo>
                    <a:lnTo>
                      <a:pt x="2898" y="1776"/>
                    </a:lnTo>
                    <a:lnTo>
                      <a:pt x="2916" y="1770"/>
                    </a:lnTo>
                    <a:lnTo>
                      <a:pt x="2940" y="1770"/>
                    </a:lnTo>
                    <a:lnTo>
                      <a:pt x="2958" y="1776"/>
                    </a:lnTo>
                    <a:lnTo>
                      <a:pt x="2976" y="1776"/>
                    </a:lnTo>
                    <a:lnTo>
                      <a:pt x="2988" y="1788"/>
                    </a:lnTo>
                    <a:lnTo>
                      <a:pt x="3000" y="1788"/>
                    </a:lnTo>
                    <a:lnTo>
                      <a:pt x="3012" y="1776"/>
                    </a:lnTo>
                    <a:lnTo>
                      <a:pt x="3018" y="1776"/>
                    </a:lnTo>
                    <a:lnTo>
                      <a:pt x="3036" y="1794"/>
                    </a:lnTo>
                    <a:lnTo>
                      <a:pt x="3042" y="1806"/>
                    </a:lnTo>
                    <a:lnTo>
                      <a:pt x="3048" y="1812"/>
                    </a:lnTo>
                    <a:lnTo>
                      <a:pt x="3060" y="1812"/>
                    </a:lnTo>
                    <a:lnTo>
                      <a:pt x="3066" y="1818"/>
                    </a:lnTo>
                    <a:lnTo>
                      <a:pt x="3066" y="1860"/>
                    </a:lnTo>
                    <a:lnTo>
                      <a:pt x="3072" y="1866"/>
                    </a:lnTo>
                    <a:lnTo>
                      <a:pt x="3090" y="1866"/>
                    </a:lnTo>
                    <a:lnTo>
                      <a:pt x="3102" y="1860"/>
                    </a:lnTo>
                    <a:lnTo>
                      <a:pt x="3120" y="1860"/>
                    </a:lnTo>
                    <a:lnTo>
                      <a:pt x="3132" y="1842"/>
                    </a:lnTo>
                    <a:lnTo>
                      <a:pt x="3156" y="1878"/>
                    </a:lnTo>
                    <a:lnTo>
                      <a:pt x="3180" y="1866"/>
                    </a:lnTo>
                    <a:lnTo>
                      <a:pt x="3204" y="1878"/>
                    </a:lnTo>
                    <a:lnTo>
                      <a:pt x="3210" y="1872"/>
                    </a:lnTo>
                    <a:lnTo>
                      <a:pt x="3216" y="1872"/>
                    </a:lnTo>
                    <a:lnTo>
                      <a:pt x="3228" y="1878"/>
                    </a:lnTo>
                    <a:lnTo>
                      <a:pt x="3228" y="1902"/>
                    </a:lnTo>
                    <a:lnTo>
                      <a:pt x="3222" y="1908"/>
                    </a:lnTo>
                    <a:lnTo>
                      <a:pt x="3222" y="1914"/>
                    </a:lnTo>
                    <a:lnTo>
                      <a:pt x="3228" y="1914"/>
                    </a:lnTo>
                    <a:lnTo>
                      <a:pt x="3234" y="1908"/>
                    </a:lnTo>
                    <a:lnTo>
                      <a:pt x="3240" y="1908"/>
                    </a:lnTo>
                    <a:lnTo>
                      <a:pt x="3246" y="1902"/>
                    </a:lnTo>
                    <a:lnTo>
                      <a:pt x="3252" y="1902"/>
                    </a:lnTo>
                    <a:lnTo>
                      <a:pt x="3258" y="1908"/>
                    </a:lnTo>
                    <a:lnTo>
                      <a:pt x="3270" y="1914"/>
                    </a:lnTo>
                    <a:lnTo>
                      <a:pt x="3276" y="1920"/>
                    </a:lnTo>
                    <a:lnTo>
                      <a:pt x="3288" y="1926"/>
                    </a:lnTo>
                    <a:lnTo>
                      <a:pt x="3300" y="1914"/>
                    </a:lnTo>
                    <a:lnTo>
                      <a:pt x="3300" y="1896"/>
                    </a:lnTo>
                    <a:lnTo>
                      <a:pt x="3306" y="1890"/>
                    </a:lnTo>
                    <a:lnTo>
                      <a:pt x="3318" y="1884"/>
                    </a:lnTo>
                    <a:lnTo>
                      <a:pt x="3330" y="1884"/>
                    </a:lnTo>
                    <a:lnTo>
                      <a:pt x="3342" y="1866"/>
                    </a:lnTo>
                    <a:lnTo>
                      <a:pt x="3378" y="1854"/>
                    </a:lnTo>
                    <a:lnTo>
                      <a:pt x="3396" y="1836"/>
                    </a:lnTo>
                    <a:lnTo>
                      <a:pt x="3402" y="1836"/>
                    </a:lnTo>
                    <a:lnTo>
                      <a:pt x="3408" y="1842"/>
                    </a:lnTo>
                    <a:lnTo>
                      <a:pt x="3408" y="1860"/>
                    </a:lnTo>
                    <a:lnTo>
                      <a:pt x="3396" y="1872"/>
                    </a:lnTo>
                    <a:lnTo>
                      <a:pt x="3390" y="1872"/>
                    </a:lnTo>
                    <a:lnTo>
                      <a:pt x="3426" y="1890"/>
                    </a:lnTo>
                    <a:lnTo>
                      <a:pt x="3456" y="1902"/>
                    </a:lnTo>
                    <a:lnTo>
                      <a:pt x="3486" y="1920"/>
                    </a:lnTo>
                    <a:lnTo>
                      <a:pt x="3498" y="1926"/>
                    </a:lnTo>
                    <a:lnTo>
                      <a:pt x="3516" y="1938"/>
                    </a:lnTo>
                    <a:lnTo>
                      <a:pt x="3546" y="1968"/>
                    </a:lnTo>
                    <a:lnTo>
                      <a:pt x="3618" y="2028"/>
                    </a:lnTo>
                    <a:lnTo>
                      <a:pt x="3636" y="2052"/>
                    </a:lnTo>
                    <a:lnTo>
                      <a:pt x="3672" y="2088"/>
                    </a:lnTo>
                    <a:lnTo>
                      <a:pt x="3684" y="2106"/>
                    </a:lnTo>
                    <a:lnTo>
                      <a:pt x="3696" y="2118"/>
                    </a:lnTo>
                    <a:lnTo>
                      <a:pt x="3708" y="2124"/>
                    </a:lnTo>
                    <a:lnTo>
                      <a:pt x="3720" y="2124"/>
                    </a:lnTo>
                    <a:lnTo>
                      <a:pt x="3732" y="2118"/>
                    </a:lnTo>
                    <a:lnTo>
                      <a:pt x="3744" y="2106"/>
                    </a:lnTo>
                    <a:lnTo>
                      <a:pt x="3744" y="2094"/>
                    </a:lnTo>
                    <a:lnTo>
                      <a:pt x="3750" y="2088"/>
                    </a:lnTo>
                    <a:lnTo>
                      <a:pt x="3750" y="2082"/>
                    </a:lnTo>
                    <a:lnTo>
                      <a:pt x="3762" y="2082"/>
                    </a:lnTo>
                    <a:lnTo>
                      <a:pt x="3768" y="2088"/>
                    </a:lnTo>
                    <a:lnTo>
                      <a:pt x="3768" y="2100"/>
                    </a:lnTo>
                    <a:lnTo>
                      <a:pt x="3774" y="2106"/>
                    </a:lnTo>
                    <a:lnTo>
                      <a:pt x="3774" y="2112"/>
                    </a:lnTo>
                    <a:lnTo>
                      <a:pt x="3804" y="2112"/>
                    </a:lnTo>
                    <a:lnTo>
                      <a:pt x="3816" y="2118"/>
                    </a:lnTo>
                    <a:lnTo>
                      <a:pt x="3822" y="2130"/>
                    </a:lnTo>
                    <a:lnTo>
                      <a:pt x="3834" y="2136"/>
                    </a:lnTo>
                    <a:lnTo>
                      <a:pt x="3858" y="2136"/>
                    </a:lnTo>
                    <a:lnTo>
                      <a:pt x="3864" y="2124"/>
                    </a:lnTo>
                    <a:lnTo>
                      <a:pt x="3876" y="2118"/>
                    </a:lnTo>
                    <a:lnTo>
                      <a:pt x="3894" y="2112"/>
                    </a:lnTo>
                    <a:lnTo>
                      <a:pt x="3906" y="2106"/>
                    </a:lnTo>
                    <a:lnTo>
                      <a:pt x="3924" y="2106"/>
                    </a:lnTo>
                    <a:lnTo>
                      <a:pt x="3948" y="2118"/>
                    </a:lnTo>
                    <a:lnTo>
                      <a:pt x="3972" y="2142"/>
                    </a:lnTo>
                    <a:lnTo>
                      <a:pt x="3984" y="2148"/>
                    </a:lnTo>
                    <a:lnTo>
                      <a:pt x="3990" y="2160"/>
                    </a:lnTo>
                    <a:lnTo>
                      <a:pt x="4002" y="2160"/>
                    </a:lnTo>
                    <a:lnTo>
                      <a:pt x="4014" y="2166"/>
                    </a:lnTo>
                    <a:lnTo>
                      <a:pt x="4026" y="2166"/>
                    </a:lnTo>
                    <a:lnTo>
                      <a:pt x="4038" y="2172"/>
                    </a:lnTo>
                    <a:lnTo>
                      <a:pt x="4044" y="2172"/>
                    </a:lnTo>
                    <a:lnTo>
                      <a:pt x="4044" y="2178"/>
                    </a:lnTo>
                    <a:lnTo>
                      <a:pt x="4050" y="2190"/>
                    </a:lnTo>
                    <a:lnTo>
                      <a:pt x="4056" y="2196"/>
                    </a:lnTo>
                    <a:lnTo>
                      <a:pt x="4062" y="2208"/>
                    </a:lnTo>
                    <a:lnTo>
                      <a:pt x="4068" y="2214"/>
                    </a:lnTo>
                    <a:lnTo>
                      <a:pt x="4068" y="2220"/>
                    </a:lnTo>
                    <a:lnTo>
                      <a:pt x="4140" y="2226"/>
                    </a:lnTo>
                    <a:lnTo>
                      <a:pt x="4152" y="2190"/>
                    </a:lnTo>
                    <a:lnTo>
                      <a:pt x="4176" y="2214"/>
                    </a:lnTo>
                    <a:lnTo>
                      <a:pt x="4212" y="2256"/>
                    </a:lnTo>
                    <a:lnTo>
                      <a:pt x="4254" y="2256"/>
                    </a:lnTo>
                    <a:lnTo>
                      <a:pt x="4266" y="2244"/>
                    </a:lnTo>
                    <a:lnTo>
                      <a:pt x="4266" y="2226"/>
                    </a:lnTo>
                    <a:lnTo>
                      <a:pt x="4326" y="2226"/>
                    </a:lnTo>
                    <a:lnTo>
                      <a:pt x="4320" y="2214"/>
                    </a:lnTo>
                    <a:lnTo>
                      <a:pt x="4344" y="2214"/>
                    </a:lnTo>
                    <a:lnTo>
                      <a:pt x="4338" y="2208"/>
                    </a:lnTo>
                    <a:lnTo>
                      <a:pt x="4338" y="2202"/>
                    </a:lnTo>
                    <a:lnTo>
                      <a:pt x="4374" y="2166"/>
                    </a:lnTo>
                    <a:lnTo>
                      <a:pt x="4392" y="2166"/>
                    </a:lnTo>
                    <a:lnTo>
                      <a:pt x="4404" y="2148"/>
                    </a:lnTo>
                    <a:lnTo>
                      <a:pt x="4428" y="2148"/>
                    </a:lnTo>
                    <a:lnTo>
                      <a:pt x="4428" y="2142"/>
                    </a:lnTo>
                    <a:lnTo>
                      <a:pt x="4434" y="2136"/>
                    </a:lnTo>
                    <a:lnTo>
                      <a:pt x="4434" y="2130"/>
                    </a:lnTo>
                    <a:lnTo>
                      <a:pt x="4440" y="2124"/>
                    </a:lnTo>
                    <a:lnTo>
                      <a:pt x="4458" y="2124"/>
                    </a:lnTo>
                    <a:lnTo>
                      <a:pt x="4464" y="2130"/>
                    </a:lnTo>
                    <a:lnTo>
                      <a:pt x="4482" y="2124"/>
                    </a:lnTo>
                    <a:lnTo>
                      <a:pt x="4482" y="2130"/>
                    </a:lnTo>
                    <a:lnTo>
                      <a:pt x="4518" y="2130"/>
                    </a:lnTo>
                    <a:lnTo>
                      <a:pt x="4524" y="2148"/>
                    </a:lnTo>
                    <a:lnTo>
                      <a:pt x="4548" y="2148"/>
                    </a:lnTo>
                    <a:lnTo>
                      <a:pt x="4566" y="2142"/>
                    </a:lnTo>
                    <a:lnTo>
                      <a:pt x="4608" y="2142"/>
                    </a:lnTo>
                    <a:lnTo>
                      <a:pt x="4608" y="2148"/>
                    </a:lnTo>
                    <a:lnTo>
                      <a:pt x="4614" y="2154"/>
                    </a:lnTo>
                    <a:lnTo>
                      <a:pt x="4614" y="2166"/>
                    </a:lnTo>
                    <a:lnTo>
                      <a:pt x="4620" y="2172"/>
                    </a:lnTo>
                    <a:lnTo>
                      <a:pt x="4638" y="2178"/>
                    </a:lnTo>
                    <a:lnTo>
                      <a:pt x="4668" y="2178"/>
                    </a:lnTo>
                    <a:lnTo>
                      <a:pt x="4674" y="2190"/>
                    </a:lnTo>
                    <a:lnTo>
                      <a:pt x="4698" y="2184"/>
                    </a:lnTo>
                    <a:lnTo>
                      <a:pt x="4704" y="2196"/>
                    </a:lnTo>
                    <a:lnTo>
                      <a:pt x="4704" y="2190"/>
                    </a:lnTo>
                    <a:lnTo>
                      <a:pt x="4710" y="2184"/>
                    </a:lnTo>
                    <a:lnTo>
                      <a:pt x="4752" y="2184"/>
                    </a:lnTo>
                    <a:lnTo>
                      <a:pt x="4752" y="2196"/>
                    </a:lnTo>
                    <a:lnTo>
                      <a:pt x="4800" y="2190"/>
                    </a:lnTo>
                    <a:lnTo>
                      <a:pt x="4800" y="2202"/>
                    </a:lnTo>
                    <a:lnTo>
                      <a:pt x="4806" y="2208"/>
                    </a:lnTo>
                    <a:lnTo>
                      <a:pt x="4830" y="2196"/>
                    </a:lnTo>
                    <a:lnTo>
                      <a:pt x="4836" y="2190"/>
                    </a:lnTo>
                    <a:lnTo>
                      <a:pt x="4836" y="2184"/>
                    </a:lnTo>
                    <a:lnTo>
                      <a:pt x="4854" y="2184"/>
                    </a:lnTo>
                    <a:lnTo>
                      <a:pt x="4854" y="2160"/>
                    </a:lnTo>
                    <a:lnTo>
                      <a:pt x="4848" y="2148"/>
                    </a:lnTo>
                    <a:lnTo>
                      <a:pt x="4842" y="2142"/>
                    </a:lnTo>
                    <a:lnTo>
                      <a:pt x="4836" y="2142"/>
                    </a:lnTo>
                    <a:lnTo>
                      <a:pt x="4812" y="2106"/>
                    </a:lnTo>
                    <a:lnTo>
                      <a:pt x="4806" y="2088"/>
                    </a:lnTo>
                    <a:lnTo>
                      <a:pt x="4794" y="2076"/>
                    </a:lnTo>
                    <a:lnTo>
                      <a:pt x="4794" y="2064"/>
                    </a:lnTo>
                    <a:lnTo>
                      <a:pt x="4812" y="2064"/>
                    </a:lnTo>
                    <a:lnTo>
                      <a:pt x="4806" y="2052"/>
                    </a:lnTo>
                    <a:lnTo>
                      <a:pt x="4812" y="2052"/>
                    </a:lnTo>
                    <a:lnTo>
                      <a:pt x="4824" y="2046"/>
                    </a:lnTo>
                    <a:lnTo>
                      <a:pt x="4830" y="2034"/>
                    </a:lnTo>
                    <a:lnTo>
                      <a:pt x="4830" y="2016"/>
                    </a:lnTo>
                    <a:lnTo>
                      <a:pt x="4890" y="2046"/>
                    </a:lnTo>
                    <a:lnTo>
                      <a:pt x="4902" y="2046"/>
                    </a:lnTo>
                    <a:lnTo>
                      <a:pt x="4926" y="2052"/>
                    </a:lnTo>
                    <a:lnTo>
                      <a:pt x="4962" y="2052"/>
                    </a:lnTo>
                    <a:lnTo>
                      <a:pt x="4974" y="2058"/>
                    </a:lnTo>
                    <a:lnTo>
                      <a:pt x="4980" y="2064"/>
                    </a:lnTo>
                    <a:lnTo>
                      <a:pt x="5004" y="2076"/>
                    </a:lnTo>
                    <a:lnTo>
                      <a:pt x="5010" y="2076"/>
                    </a:lnTo>
                    <a:lnTo>
                      <a:pt x="5022" y="2070"/>
                    </a:lnTo>
                    <a:lnTo>
                      <a:pt x="5040" y="2070"/>
                    </a:lnTo>
                    <a:lnTo>
                      <a:pt x="5052" y="2076"/>
                    </a:lnTo>
                    <a:lnTo>
                      <a:pt x="5058" y="2082"/>
                    </a:lnTo>
                    <a:lnTo>
                      <a:pt x="5064" y="2094"/>
                    </a:lnTo>
                    <a:lnTo>
                      <a:pt x="5076" y="2106"/>
                    </a:lnTo>
                    <a:lnTo>
                      <a:pt x="5088" y="2130"/>
                    </a:lnTo>
                    <a:lnTo>
                      <a:pt x="5094" y="2136"/>
                    </a:lnTo>
                    <a:lnTo>
                      <a:pt x="5094" y="2142"/>
                    </a:lnTo>
                    <a:lnTo>
                      <a:pt x="5118" y="2136"/>
                    </a:lnTo>
                    <a:lnTo>
                      <a:pt x="5118" y="2142"/>
                    </a:lnTo>
                    <a:lnTo>
                      <a:pt x="5136" y="2160"/>
                    </a:lnTo>
                    <a:lnTo>
                      <a:pt x="5166" y="2160"/>
                    </a:lnTo>
                    <a:lnTo>
                      <a:pt x="5172" y="2166"/>
                    </a:lnTo>
                    <a:lnTo>
                      <a:pt x="5184" y="2166"/>
                    </a:lnTo>
                    <a:lnTo>
                      <a:pt x="5196" y="2172"/>
                    </a:lnTo>
                    <a:lnTo>
                      <a:pt x="5208" y="2172"/>
                    </a:lnTo>
                    <a:lnTo>
                      <a:pt x="5220" y="2166"/>
                    </a:lnTo>
                    <a:lnTo>
                      <a:pt x="5274" y="2148"/>
                    </a:lnTo>
                    <a:lnTo>
                      <a:pt x="5322" y="2148"/>
                    </a:lnTo>
                    <a:lnTo>
                      <a:pt x="5334" y="2154"/>
                    </a:lnTo>
                    <a:lnTo>
                      <a:pt x="5340" y="2154"/>
                    </a:lnTo>
                    <a:lnTo>
                      <a:pt x="5346" y="2160"/>
                    </a:lnTo>
                    <a:lnTo>
                      <a:pt x="5382" y="2160"/>
                    </a:lnTo>
                    <a:lnTo>
                      <a:pt x="5406" y="2184"/>
                    </a:lnTo>
                    <a:lnTo>
                      <a:pt x="5466" y="2184"/>
                    </a:lnTo>
                    <a:lnTo>
                      <a:pt x="5472" y="2190"/>
                    </a:lnTo>
                    <a:lnTo>
                      <a:pt x="5472" y="2196"/>
                    </a:lnTo>
                    <a:lnTo>
                      <a:pt x="5484" y="2208"/>
                    </a:lnTo>
                    <a:lnTo>
                      <a:pt x="5484" y="2214"/>
                    </a:lnTo>
                    <a:lnTo>
                      <a:pt x="5502" y="2214"/>
                    </a:lnTo>
                    <a:lnTo>
                      <a:pt x="5514" y="2220"/>
                    </a:lnTo>
                    <a:lnTo>
                      <a:pt x="5514" y="2232"/>
                    </a:lnTo>
                    <a:lnTo>
                      <a:pt x="5520" y="2238"/>
                    </a:lnTo>
                    <a:lnTo>
                      <a:pt x="5586" y="2238"/>
                    </a:lnTo>
                    <a:lnTo>
                      <a:pt x="5592" y="2244"/>
                    </a:lnTo>
                    <a:lnTo>
                      <a:pt x="5598" y="2244"/>
                    </a:lnTo>
                    <a:lnTo>
                      <a:pt x="5610" y="2250"/>
                    </a:lnTo>
                    <a:lnTo>
                      <a:pt x="5634" y="2250"/>
                    </a:lnTo>
                    <a:lnTo>
                      <a:pt x="5646" y="2244"/>
                    </a:lnTo>
                    <a:lnTo>
                      <a:pt x="5664" y="2244"/>
                    </a:lnTo>
                    <a:lnTo>
                      <a:pt x="5670" y="2250"/>
                    </a:lnTo>
                    <a:lnTo>
                      <a:pt x="5670" y="2256"/>
                    </a:lnTo>
                    <a:lnTo>
                      <a:pt x="5676" y="2256"/>
                    </a:lnTo>
                    <a:lnTo>
                      <a:pt x="5694" y="2238"/>
                    </a:lnTo>
                    <a:lnTo>
                      <a:pt x="5694" y="2232"/>
                    </a:lnTo>
                    <a:lnTo>
                      <a:pt x="5742" y="2232"/>
                    </a:lnTo>
                    <a:lnTo>
                      <a:pt x="5754" y="2220"/>
                    </a:lnTo>
                    <a:lnTo>
                      <a:pt x="5790" y="2220"/>
                    </a:lnTo>
                    <a:lnTo>
                      <a:pt x="5802" y="2208"/>
                    </a:lnTo>
                    <a:lnTo>
                      <a:pt x="5802" y="2196"/>
                    </a:lnTo>
                    <a:lnTo>
                      <a:pt x="5832" y="2166"/>
                    </a:lnTo>
                    <a:lnTo>
                      <a:pt x="5850" y="2166"/>
                    </a:lnTo>
                    <a:lnTo>
                      <a:pt x="5862" y="2172"/>
                    </a:lnTo>
                    <a:lnTo>
                      <a:pt x="5898" y="2172"/>
                    </a:lnTo>
                    <a:lnTo>
                      <a:pt x="5916" y="2190"/>
                    </a:lnTo>
                    <a:lnTo>
                      <a:pt x="5928" y="2196"/>
                    </a:lnTo>
                    <a:lnTo>
                      <a:pt x="5952" y="2196"/>
                    </a:lnTo>
                    <a:lnTo>
                      <a:pt x="5964" y="2190"/>
                    </a:lnTo>
                    <a:lnTo>
                      <a:pt x="5970" y="2184"/>
                    </a:lnTo>
                    <a:lnTo>
                      <a:pt x="5994" y="2190"/>
                    </a:lnTo>
                    <a:lnTo>
                      <a:pt x="6012" y="2190"/>
                    </a:lnTo>
                    <a:lnTo>
                      <a:pt x="6048" y="2214"/>
                    </a:lnTo>
                    <a:lnTo>
                      <a:pt x="6084" y="2214"/>
                    </a:lnTo>
                    <a:lnTo>
                      <a:pt x="6090" y="2220"/>
                    </a:lnTo>
                    <a:lnTo>
                      <a:pt x="6102" y="2220"/>
                    </a:lnTo>
                    <a:lnTo>
                      <a:pt x="6120" y="2202"/>
                    </a:lnTo>
                    <a:lnTo>
                      <a:pt x="6120" y="2190"/>
                    </a:lnTo>
                    <a:lnTo>
                      <a:pt x="6144" y="2190"/>
                    </a:lnTo>
                    <a:lnTo>
                      <a:pt x="6156" y="2184"/>
                    </a:lnTo>
                    <a:lnTo>
                      <a:pt x="6162" y="2178"/>
                    </a:lnTo>
                    <a:lnTo>
                      <a:pt x="6162" y="2166"/>
                    </a:lnTo>
                    <a:lnTo>
                      <a:pt x="6150" y="2166"/>
                    </a:lnTo>
                    <a:lnTo>
                      <a:pt x="6144" y="2160"/>
                    </a:lnTo>
                    <a:lnTo>
                      <a:pt x="6138" y="2118"/>
                    </a:lnTo>
                    <a:lnTo>
                      <a:pt x="6138" y="2046"/>
                    </a:lnTo>
                    <a:lnTo>
                      <a:pt x="6156" y="2028"/>
                    </a:lnTo>
                    <a:lnTo>
                      <a:pt x="6156" y="2016"/>
                    </a:lnTo>
                    <a:lnTo>
                      <a:pt x="6150" y="2010"/>
                    </a:lnTo>
                    <a:lnTo>
                      <a:pt x="6138" y="2004"/>
                    </a:lnTo>
                    <a:lnTo>
                      <a:pt x="6126" y="1992"/>
                    </a:lnTo>
                    <a:lnTo>
                      <a:pt x="6114" y="1992"/>
                    </a:lnTo>
                    <a:lnTo>
                      <a:pt x="6108" y="1986"/>
                    </a:lnTo>
                    <a:lnTo>
                      <a:pt x="6096" y="1986"/>
                    </a:lnTo>
                    <a:lnTo>
                      <a:pt x="6078" y="1980"/>
                    </a:lnTo>
                    <a:lnTo>
                      <a:pt x="6072" y="1980"/>
                    </a:lnTo>
                    <a:lnTo>
                      <a:pt x="6072" y="1968"/>
                    </a:lnTo>
                    <a:lnTo>
                      <a:pt x="6078" y="1968"/>
                    </a:lnTo>
                    <a:lnTo>
                      <a:pt x="6120" y="1926"/>
                    </a:lnTo>
                    <a:lnTo>
                      <a:pt x="6156" y="1920"/>
                    </a:lnTo>
                    <a:lnTo>
                      <a:pt x="6162" y="1908"/>
                    </a:lnTo>
                    <a:lnTo>
                      <a:pt x="6204" y="1914"/>
                    </a:lnTo>
                    <a:lnTo>
                      <a:pt x="6258" y="1902"/>
                    </a:lnTo>
                    <a:lnTo>
                      <a:pt x="6294" y="1920"/>
                    </a:lnTo>
                    <a:lnTo>
                      <a:pt x="6330" y="1944"/>
                    </a:lnTo>
                    <a:lnTo>
                      <a:pt x="6402" y="1944"/>
                    </a:lnTo>
                    <a:lnTo>
                      <a:pt x="6408" y="1950"/>
                    </a:lnTo>
                    <a:lnTo>
                      <a:pt x="6420" y="1956"/>
                    </a:lnTo>
                    <a:lnTo>
                      <a:pt x="6426" y="1962"/>
                    </a:lnTo>
                    <a:lnTo>
                      <a:pt x="6438" y="1968"/>
                    </a:lnTo>
                    <a:lnTo>
                      <a:pt x="6438" y="1980"/>
                    </a:lnTo>
                    <a:lnTo>
                      <a:pt x="6444" y="1980"/>
                    </a:lnTo>
                    <a:lnTo>
                      <a:pt x="6456" y="1992"/>
                    </a:lnTo>
                    <a:lnTo>
                      <a:pt x="6468" y="1998"/>
                    </a:lnTo>
                    <a:lnTo>
                      <a:pt x="6480" y="2010"/>
                    </a:lnTo>
                    <a:lnTo>
                      <a:pt x="6492" y="2010"/>
                    </a:lnTo>
                    <a:lnTo>
                      <a:pt x="6498" y="2016"/>
                    </a:lnTo>
                    <a:lnTo>
                      <a:pt x="6504" y="2016"/>
                    </a:lnTo>
                    <a:lnTo>
                      <a:pt x="6510" y="2046"/>
                    </a:lnTo>
                    <a:lnTo>
                      <a:pt x="6558" y="2070"/>
                    </a:lnTo>
                    <a:lnTo>
                      <a:pt x="6570" y="2100"/>
                    </a:lnTo>
                    <a:lnTo>
                      <a:pt x="6582" y="2100"/>
                    </a:lnTo>
                    <a:lnTo>
                      <a:pt x="6630" y="2124"/>
                    </a:lnTo>
                    <a:lnTo>
                      <a:pt x="6636" y="2136"/>
                    </a:lnTo>
                    <a:lnTo>
                      <a:pt x="6654" y="2154"/>
                    </a:lnTo>
                    <a:lnTo>
                      <a:pt x="6660" y="2166"/>
                    </a:lnTo>
                    <a:lnTo>
                      <a:pt x="6672" y="2166"/>
                    </a:lnTo>
                    <a:lnTo>
                      <a:pt x="6678" y="2190"/>
                    </a:lnTo>
                    <a:lnTo>
                      <a:pt x="6684" y="2190"/>
                    </a:lnTo>
                    <a:lnTo>
                      <a:pt x="6690" y="2196"/>
                    </a:lnTo>
                    <a:lnTo>
                      <a:pt x="6714" y="2208"/>
                    </a:lnTo>
                    <a:lnTo>
                      <a:pt x="6720" y="2214"/>
                    </a:lnTo>
                    <a:lnTo>
                      <a:pt x="6732" y="2220"/>
                    </a:lnTo>
                    <a:lnTo>
                      <a:pt x="6780" y="2220"/>
                    </a:lnTo>
                    <a:lnTo>
                      <a:pt x="6792" y="2226"/>
                    </a:lnTo>
                    <a:lnTo>
                      <a:pt x="6798" y="2232"/>
                    </a:lnTo>
                    <a:lnTo>
                      <a:pt x="6810" y="2238"/>
                    </a:lnTo>
                    <a:lnTo>
                      <a:pt x="6822" y="2226"/>
                    </a:lnTo>
                    <a:lnTo>
                      <a:pt x="6834" y="2226"/>
                    </a:lnTo>
                    <a:lnTo>
                      <a:pt x="6852" y="2244"/>
                    </a:lnTo>
                    <a:lnTo>
                      <a:pt x="6864" y="2250"/>
                    </a:lnTo>
                    <a:lnTo>
                      <a:pt x="6882" y="2268"/>
                    </a:lnTo>
                    <a:lnTo>
                      <a:pt x="6924" y="2268"/>
                    </a:lnTo>
                    <a:lnTo>
                      <a:pt x="6942" y="2298"/>
                    </a:lnTo>
                    <a:lnTo>
                      <a:pt x="6960" y="2298"/>
                    </a:lnTo>
                    <a:lnTo>
                      <a:pt x="6966" y="2304"/>
                    </a:lnTo>
                    <a:lnTo>
                      <a:pt x="6966" y="2310"/>
                    </a:lnTo>
                    <a:lnTo>
                      <a:pt x="6972" y="2322"/>
                    </a:lnTo>
                    <a:lnTo>
                      <a:pt x="6972" y="2334"/>
                    </a:lnTo>
                    <a:lnTo>
                      <a:pt x="7014" y="2364"/>
                    </a:lnTo>
                    <a:lnTo>
                      <a:pt x="7038" y="2358"/>
                    </a:lnTo>
                    <a:lnTo>
                      <a:pt x="7050" y="2370"/>
                    </a:lnTo>
                    <a:lnTo>
                      <a:pt x="7068" y="2370"/>
                    </a:lnTo>
                    <a:lnTo>
                      <a:pt x="7068" y="2358"/>
                    </a:lnTo>
                    <a:lnTo>
                      <a:pt x="7098" y="2364"/>
                    </a:lnTo>
                    <a:lnTo>
                      <a:pt x="7098" y="2346"/>
                    </a:lnTo>
                    <a:lnTo>
                      <a:pt x="7104" y="2340"/>
                    </a:lnTo>
                    <a:lnTo>
                      <a:pt x="7110" y="2340"/>
                    </a:lnTo>
                    <a:lnTo>
                      <a:pt x="7122" y="2334"/>
                    </a:lnTo>
                    <a:lnTo>
                      <a:pt x="7152" y="2334"/>
                    </a:lnTo>
                    <a:lnTo>
                      <a:pt x="7158" y="2310"/>
                    </a:lnTo>
                    <a:lnTo>
                      <a:pt x="7200" y="2310"/>
                    </a:lnTo>
                    <a:lnTo>
                      <a:pt x="7212" y="2316"/>
                    </a:lnTo>
                    <a:lnTo>
                      <a:pt x="7218" y="2328"/>
                    </a:lnTo>
                    <a:lnTo>
                      <a:pt x="7218" y="2346"/>
                    </a:lnTo>
                    <a:lnTo>
                      <a:pt x="7242" y="2358"/>
                    </a:lnTo>
                    <a:lnTo>
                      <a:pt x="7242" y="2388"/>
                    </a:lnTo>
                    <a:lnTo>
                      <a:pt x="7224" y="2394"/>
                    </a:lnTo>
                    <a:lnTo>
                      <a:pt x="7236" y="2412"/>
                    </a:lnTo>
                    <a:lnTo>
                      <a:pt x="7236" y="2430"/>
                    </a:lnTo>
                    <a:lnTo>
                      <a:pt x="7248" y="2442"/>
                    </a:lnTo>
                    <a:lnTo>
                      <a:pt x="7248" y="2466"/>
                    </a:lnTo>
                    <a:lnTo>
                      <a:pt x="7266" y="2472"/>
                    </a:lnTo>
                    <a:lnTo>
                      <a:pt x="7260" y="2502"/>
                    </a:lnTo>
                    <a:lnTo>
                      <a:pt x="7266" y="2526"/>
                    </a:lnTo>
                    <a:lnTo>
                      <a:pt x="7260" y="2532"/>
                    </a:lnTo>
                    <a:lnTo>
                      <a:pt x="7254" y="2532"/>
                    </a:lnTo>
                    <a:lnTo>
                      <a:pt x="7254" y="2550"/>
                    </a:lnTo>
                    <a:lnTo>
                      <a:pt x="7260" y="2562"/>
                    </a:lnTo>
                    <a:lnTo>
                      <a:pt x="7260" y="2574"/>
                    </a:lnTo>
                    <a:lnTo>
                      <a:pt x="7254" y="2580"/>
                    </a:lnTo>
                    <a:lnTo>
                      <a:pt x="7248" y="2580"/>
                    </a:lnTo>
                    <a:lnTo>
                      <a:pt x="7236" y="2574"/>
                    </a:lnTo>
                    <a:lnTo>
                      <a:pt x="7224" y="2574"/>
                    </a:lnTo>
                    <a:lnTo>
                      <a:pt x="7206" y="2568"/>
                    </a:lnTo>
                    <a:lnTo>
                      <a:pt x="7194" y="2562"/>
                    </a:lnTo>
                    <a:lnTo>
                      <a:pt x="7170" y="2562"/>
                    </a:lnTo>
                    <a:lnTo>
                      <a:pt x="7164" y="2568"/>
                    </a:lnTo>
                    <a:lnTo>
                      <a:pt x="7170" y="2574"/>
                    </a:lnTo>
                    <a:lnTo>
                      <a:pt x="7170" y="2586"/>
                    </a:lnTo>
                    <a:lnTo>
                      <a:pt x="7146" y="2586"/>
                    </a:lnTo>
                    <a:lnTo>
                      <a:pt x="7146" y="2598"/>
                    </a:lnTo>
                    <a:lnTo>
                      <a:pt x="7152" y="2610"/>
                    </a:lnTo>
                    <a:lnTo>
                      <a:pt x="7158" y="2610"/>
                    </a:lnTo>
                    <a:lnTo>
                      <a:pt x="7170" y="2622"/>
                    </a:lnTo>
                    <a:lnTo>
                      <a:pt x="7182" y="2628"/>
                    </a:lnTo>
                    <a:lnTo>
                      <a:pt x="7194" y="2646"/>
                    </a:lnTo>
                    <a:lnTo>
                      <a:pt x="7206" y="2658"/>
                    </a:lnTo>
                    <a:lnTo>
                      <a:pt x="7212" y="2676"/>
                    </a:lnTo>
                    <a:lnTo>
                      <a:pt x="7212" y="2688"/>
                    </a:lnTo>
                    <a:lnTo>
                      <a:pt x="7224" y="2700"/>
                    </a:lnTo>
                    <a:lnTo>
                      <a:pt x="7230" y="2712"/>
                    </a:lnTo>
                    <a:lnTo>
                      <a:pt x="7236" y="2748"/>
                    </a:lnTo>
                    <a:lnTo>
                      <a:pt x="7206" y="2742"/>
                    </a:lnTo>
                    <a:lnTo>
                      <a:pt x="7200" y="2766"/>
                    </a:lnTo>
                    <a:lnTo>
                      <a:pt x="7224" y="2778"/>
                    </a:lnTo>
                    <a:lnTo>
                      <a:pt x="7260" y="2778"/>
                    </a:lnTo>
                    <a:lnTo>
                      <a:pt x="7260" y="2718"/>
                    </a:lnTo>
                    <a:lnTo>
                      <a:pt x="7266" y="2712"/>
                    </a:lnTo>
                    <a:lnTo>
                      <a:pt x="7272" y="2712"/>
                    </a:lnTo>
                    <a:lnTo>
                      <a:pt x="7284" y="2718"/>
                    </a:lnTo>
                    <a:lnTo>
                      <a:pt x="7290" y="2724"/>
                    </a:lnTo>
                    <a:lnTo>
                      <a:pt x="7302" y="2712"/>
                    </a:lnTo>
                    <a:lnTo>
                      <a:pt x="7308" y="2724"/>
                    </a:lnTo>
                    <a:lnTo>
                      <a:pt x="7314" y="2730"/>
                    </a:lnTo>
                    <a:lnTo>
                      <a:pt x="7320" y="2742"/>
                    </a:lnTo>
                    <a:lnTo>
                      <a:pt x="7332" y="2754"/>
                    </a:lnTo>
                    <a:lnTo>
                      <a:pt x="7344" y="2754"/>
                    </a:lnTo>
                    <a:lnTo>
                      <a:pt x="7356" y="2748"/>
                    </a:lnTo>
                    <a:lnTo>
                      <a:pt x="7368" y="2748"/>
                    </a:lnTo>
                    <a:lnTo>
                      <a:pt x="7374" y="2742"/>
                    </a:lnTo>
                    <a:lnTo>
                      <a:pt x="7380" y="2742"/>
                    </a:lnTo>
                    <a:lnTo>
                      <a:pt x="7380" y="2760"/>
                    </a:lnTo>
                    <a:lnTo>
                      <a:pt x="7386" y="2760"/>
                    </a:lnTo>
                    <a:lnTo>
                      <a:pt x="7392" y="2754"/>
                    </a:lnTo>
                    <a:lnTo>
                      <a:pt x="7404" y="2748"/>
                    </a:lnTo>
                    <a:lnTo>
                      <a:pt x="7422" y="2742"/>
                    </a:lnTo>
                    <a:lnTo>
                      <a:pt x="7440" y="2730"/>
                    </a:lnTo>
                    <a:lnTo>
                      <a:pt x="7452" y="2724"/>
                    </a:lnTo>
                    <a:lnTo>
                      <a:pt x="7464" y="2700"/>
                    </a:lnTo>
                    <a:lnTo>
                      <a:pt x="7464" y="2682"/>
                    </a:lnTo>
                    <a:lnTo>
                      <a:pt x="7470" y="2664"/>
                    </a:lnTo>
                    <a:lnTo>
                      <a:pt x="7470" y="2628"/>
                    </a:lnTo>
                    <a:lnTo>
                      <a:pt x="7494" y="2622"/>
                    </a:lnTo>
                    <a:lnTo>
                      <a:pt x="7494" y="2562"/>
                    </a:lnTo>
                    <a:lnTo>
                      <a:pt x="7500" y="2550"/>
                    </a:lnTo>
                    <a:lnTo>
                      <a:pt x="7506" y="2544"/>
                    </a:lnTo>
                    <a:lnTo>
                      <a:pt x="7518" y="2520"/>
                    </a:lnTo>
                    <a:lnTo>
                      <a:pt x="7518" y="2490"/>
                    </a:lnTo>
                    <a:lnTo>
                      <a:pt x="7524" y="2472"/>
                    </a:lnTo>
                    <a:lnTo>
                      <a:pt x="7524" y="2454"/>
                    </a:lnTo>
                    <a:lnTo>
                      <a:pt x="7518" y="2442"/>
                    </a:lnTo>
                    <a:lnTo>
                      <a:pt x="7518" y="2424"/>
                    </a:lnTo>
                    <a:lnTo>
                      <a:pt x="7512" y="2418"/>
                    </a:lnTo>
                    <a:lnTo>
                      <a:pt x="7512" y="2412"/>
                    </a:lnTo>
                    <a:lnTo>
                      <a:pt x="7518" y="2400"/>
                    </a:lnTo>
                    <a:lnTo>
                      <a:pt x="7524" y="2394"/>
                    </a:lnTo>
                    <a:lnTo>
                      <a:pt x="7524" y="2382"/>
                    </a:lnTo>
                    <a:lnTo>
                      <a:pt x="7530" y="2376"/>
                    </a:lnTo>
                    <a:lnTo>
                      <a:pt x="7530" y="2364"/>
                    </a:lnTo>
                    <a:lnTo>
                      <a:pt x="7524" y="2358"/>
                    </a:lnTo>
                    <a:lnTo>
                      <a:pt x="7518" y="2346"/>
                    </a:lnTo>
                    <a:lnTo>
                      <a:pt x="7524" y="2334"/>
                    </a:lnTo>
                    <a:lnTo>
                      <a:pt x="7530" y="2328"/>
                    </a:lnTo>
                    <a:lnTo>
                      <a:pt x="7536" y="2316"/>
                    </a:lnTo>
                    <a:lnTo>
                      <a:pt x="7536" y="2298"/>
                    </a:lnTo>
                    <a:lnTo>
                      <a:pt x="7530" y="2292"/>
                    </a:lnTo>
                    <a:lnTo>
                      <a:pt x="7530" y="2280"/>
                    </a:lnTo>
                    <a:lnTo>
                      <a:pt x="7518" y="2256"/>
                    </a:lnTo>
                    <a:lnTo>
                      <a:pt x="7512" y="2250"/>
                    </a:lnTo>
                    <a:lnTo>
                      <a:pt x="7512" y="2238"/>
                    </a:lnTo>
                    <a:lnTo>
                      <a:pt x="7506" y="2232"/>
                    </a:lnTo>
                    <a:lnTo>
                      <a:pt x="7506" y="2220"/>
                    </a:lnTo>
                    <a:lnTo>
                      <a:pt x="7500" y="2214"/>
                    </a:lnTo>
                    <a:lnTo>
                      <a:pt x="7500" y="2202"/>
                    </a:lnTo>
                    <a:lnTo>
                      <a:pt x="7494" y="2196"/>
                    </a:lnTo>
                    <a:lnTo>
                      <a:pt x="7482" y="2190"/>
                    </a:lnTo>
                    <a:lnTo>
                      <a:pt x="7476" y="2184"/>
                    </a:lnTo>
                    <a:lnTo>
                      <a:pt x="7482" y="2178"/>
                    </a:lnTo>
                    <a:lnTo>
                      <a:pt x="7476" y="2178"/>
                    </a:lnTo>
                    <a:lnTo>
                      <a:pt x="7470" y="2172"/>
                    </a:lnTo>
                    <a:lnTo>
                      <a:pt x="7458" y="2166"/>
                    </a:lnTo>
                    <a:lnTo>
                      <a:pt x="7446" y="2154"/>
                    </a:lnTo>
                    <a:lnTo>
                      <a:pt x="7440" y="2142"/>
                    </a:lnTo>
                    <a:lnTo>
                      <a:pt x="7434" y="2124"/>
                    </a:lnTo>
                    <a:lnTo>
                      <a:pt x="7434" y="2112"/>
                    </a:lnTo>
                    <a:lnTo>
                      <a:pt x="7428" y="2106"/>
                    </a:lnTo>
                    <a:lnTo>
                      <a:pt x="7428" y="2100"/>
                    </a:lnTo>
                    <a:lnTo>
                      <a:pt x="7416" y="2094"/>
                    </a:lnTo>
                    <a:lnTo>
                      <a:pt x="7416" y="2082"/>
                    </a:lnTo>
                    <a:lnTo>
                      <a:pt x="7422" y="2070"/>
                    </a:lnTo>
                    <a:lnTo>
                      <a:pt x="7422" y="2040"/>
                    </a:lnTo>
                    <a:lnTo>
                      <a:pt x="7410" y="2028"/>
                    </a:lnTo>
                    <a:lnTo>
                      <a:pt x="7404" y="2016"/>
                    </a:lnTo>
                    <a:lnTo>
                      <a:pt x="7398" y="2010"/>
                    </a:lnTo>
                    <a:lnTo>
                      <a:pt x="7380" y="2004"/>
                    </a:lnTo>
                    <a:lnTo>
                      <a:pt x="7380" y="1998"/>
                    </a:lnTo>
                    <a:lnTo>
                      <a:pt x="7374" y="1992"/>
                    </a:lnTo>
                    <a:lnTo>
                      <a:pt x="7368" y="1980"/>
                    </a:lnTo>
                    <a:lnTo>
                      <a:pt x="7356" y="1968"/>
                    </a:lnTo>
                    <a:lnTo>
                      <a:pt x="7344" y="1968"/>
                    </a:lnTo>
                    <a:lnTo>
                      <a:pt x="7332" y="1956"/>
                    </a:lnTo>
                    <a:lnTo>
                      <a:pt x="7326" y="1956"/>
                    </a:lnTo>
                    <a:lnTo>
                      <a:pt x="7308" y="1950"/>
                    </a:lnTo>
                    <a:lnTo>
                      <a:pt x="7302" y="1938"/>
                    </a:lnTo>
                    <a:lnTo>
                      <a:pt x="7308" y="1938"/>
                    </a:lnTo>
                    <a:lnTo>
                      <a:pt x="7314" y="1944"/>
                    </a:lnTo>
                    <a:lnTo>
                      <a:pt x="7326" y="1944"/>
                    </a:lnTo>
                    <a:lnTo>
                      <a:pt x="7332" y="1950"/>
                    </a:lnTo>
                    <a:lnTo>
                      <a:pt x="7344" y="1950"/>
                    </a:lnTo>
                    <a:lnTo>
                      <a:pt x="7350" y="1944"/>
                    </a:lnTo>
                    <a:lnTo>
                      <a:pt x="7350" y="1938"/>
                    </a:lnTo>
                    <a:lnTo>
                      <a:pt x="7344" y="1938"/>
                    </a:lnTo>
                    <a:lnTo>
                      <a:pt x="7332" y="1932"/>
                    </a:lnTo>
                    <a:lnTo>
                      <a:pt x="7326" y="1926"/>
                    </a:lnTo>
                    <a:lnTo>
                      <a:pt x="7320" y="1926"/>
                    </a:lnTo>
                    <a:lnTo>
                      <a:pt x="7242" y="1890"/>
                    </a:lnTo>
                    <a:lnTo>
                      <a:pt x="7236" y="1890"/>
                    </a:lnTo>
                    <a:lnTo>
                      <a:pt x="7230" y="1884"/>
                    </a:lnTo>
                    <a:lnTo>
                      <a:pt x="7218" y="1878"/>
                    </a:lnTo>
                    <a:lnTo>
                      <a:pt x="7206" y="1866"/>
                    </a:lnTo>
                    <a:lnTo>
                      <a:pt x="7194" y="1860"/>
                    </a:lnTo>
                    <a:lnTo>
                      <a:pt x="7188" y="1854"/>
                    </a:lnTo>
                    <a:lnTo>
                      <a:pt x="7170" y="1854"/>
                    </a:lnTo>
                    <a:lnTo>
                      <a:pt x="7164" y="1860"/>
                    </a:lnTo>
                    <a:lnTo>
                      <a:pt x="7152" y="1866"/>
                    </a:lnTo>
                    <a:lnTo>
                      <a:pt x="7116" y="1854"/>
                    </a:lnTo>
                    <a:lnTo>
                      <a:pt x="7152" y="1896"/>
                    </a:lnTo>
                    <a:lnTo>
                      <a:pt x="7146" y="1920"/>
                    </a:lnTo>
                    <a:lnTo>
                      <a:pt x="7134" y="1920"/>
                    </a:lnTo>
                    <a:lnTo>
                      <a:pt x="7134" y="1890"/>
                    </a:lnTo>
                    <a:lnTo>
                      <a:pt x="7116" y="1878"/>
                    </a:lnTo>
                    <a:lnTo>
                      <a:pt x="7116" y="1908"/>
                    </a:lnTo>
                    <a:lnTo>
                      <a:pt x="7068" y="1908"/>
                    </a:lnTo>
                    <a:lnTo>
                      <a:pt x="7074" y="1902"/>
                    </a:lnTo>
                    <a:lnTo>
                      <a:pt x="7074" y="1884"/>
                    </a:lnTo>
                    <a:lnTo>
                      <a:pt x="7068" y="1878"/>
                    </a:lnTo>
                    <a:lnTo>
                      <a:pt x="7044" y="1878"/>
                    </a:lnTo>
                    <a:lnTo>
                      <a:pt x="7038" y="1890"/>
                    </a:lnTo>
                    <a:lnTo>
                      <a:pt x="7014" y="1890"/>
                    </a:lnTo>
                    <a:lnTo>
                      <a:pt x="7002" y="1854"/>
                    </a:lnTo>
                    <a:lnTo>
                      <a:pt x="6996" y="1854"/>
                    </a:lnTo>
                    <a:lnTo>
                      <a:pt x="6984" y="1830"/>
                    </a:lnTo>
                    <a:lnTo>
                      <a:pt x="6912" y="1836"/>
                    </a:lnTo>
                    <a:lnTo>
                      <a:pt x="6906" y="1824"/>
                    </a:lnTo>
                    <a:lnTo>
                      <a:pt x="6882" y="1824"/>
                    </a:lnTo>
                    <a:lnTo>
                      <a:pt x="6870" y="1818"/>
                    </a:lnTo>
                    <a:lnTo>
                      <a:pt x="6864" y="1812"/>
                    </a:lnTo>
                    <a:lnTo>
                      <a:pt x="6864" y="1794"/>
                    </a:lnTo>
                    <a:lnTo>
                      <a:pt x="6876" y="1788"/>
                    </a:lnTo>
                    <a:lnTo>
                      <a:pt x="6888" y="1776"/>
                    </a:lnTo>
                    <a:lnTo>
                      <a:pt x="6900" y="1776"/>
                    </a:lnTo>
                    <a:lnTo>
                      <a:pt x="6900" y="1752"/>
                    </a:lnTo>
                    <a:lnTo>
                      <a:pt x="6906" y="1752"/>
                    </a:lnTo>
                    <a:lnTo>
                      <a:pt x="6918" y="1746"/>
                    </a:lnTo>
                    <a:lnTo>
                      <a:pt x="6930" y="1734"/>
                    </a:lnTo>
                    <a:lnTo>
                      <a:pt x="6930" y="1728"/>
                    </a:lnTo>
                    <a:lnTo>
                      <a:pt x="6936" y="1716"/>
                    </a:lnTo>
                    <a:lnTo>
                      <a:pt x="6936" y="1710"/>
                    </a:lnTo>
                    <a:lnTo>
                      <a:pt x="6942" y="1698"/>
                    </a:lnTo>
                    <a:lnTo>
                      <a:pt x="6930" y="1686"/>
                    </a:lnTo>
                    <a:lnTo>
                      <a:pt x="6942" y="1662"/>
                    </a:lnTo>
                    <a:lnTo>
                      <a:pt x="6930" y="1650"/>
                    </a:lnTo>
                    <a:lnTo>
                      <a:pt x="6948" y="1632"/>
                    </a:lnTo>
                    <a:lnTo>
                      <a:pt x="6972" y="1626"/>
                    </a:lnTo>
                    <a:lnTo>
                      <a:pt x="6960" y="1596"/>
                    </a:lnTo>
                    <a:lnTo>
                      <a:pt x="6984" y="1590"/>
                    </a:lnTo>
                    <a:lnTo>
                      <a:pt x="6960" y="1554"/>
                    </a:lnTo>
                    <a:lnTo>
                      <a:pt x="6990" y="1542"/>
                    </a:lnTo>
                    <a:lnTo>
                      <a:pt x="6990" y="1500"/>
                    </a:lnTo>
                    <a:lnTo>
                      <a:pt x="6996" y="1488"/>
                    </a:lnTo>
                    <a:lnTo>
                      <a:pt x="7002" y="1482"/>
                    </a:lnTo>
                    <a:lnTo>
                      <a:pt x="7020" y="1470"/>
                    </a:lnTo>
                    <a:lnTo>
                      <a:pt x="7032" y="1464"/>
                    </a:lnTo>
                    <a:lnTo>
                      <a:pt x="7050" y="1464"/>
                    </a:lnTo>
                    <a:lnTo>
                      <a:pt x="7068" y="1470"/>
                    </a:lnTo>
                    <a:lnTo>
                      <a:pt x="7188" y="1470"/>
                    </a:lnTo>
                    <a:lnTo>
                      <a:pt x="7206" y="1488"/>
                    </a:lnTo>
                    <a:lnTo>
                      <a:pt x="7224" y="1482"/>
                    </a:lnTo>
                    <a:lnTo>
                      <a:pt x="7218" y="1464"/>
                    </a:lnTo>
                    <a:lnTo>
                      <a:pt x="7290" y="1482"/>
                    </a:lnTo>
                    <a:lnTo>
                      <a:pt x="7320" y="1464"/>
                    </a:lnTo>
                    <a:lnTo>
                      <a:pt x="7350" y="1488"/>
                    </a:lnTo>
                    <a:lnTo>
                      <a:pt x="7356" y="1452"/>
                    </a:lnTo>
                    <a:lnTo>
                      <a:pt x="7434" y="1452"/>
                    </a:lnTo>
                    <a:lnTo>
                      <a:pt x="7446" y="1458"/>
                    </a:lnTo>
                    <a:lnTo>
                      <a:pt x="7452" y="1470"/>
                    </a:lnTo>
                    <a:lnTo>
                      <a:pt x="7458" y="1470"/>
                    </a:lnTo>
                    <a:lnTo>
                      <a:pt x="7464" y="1464"/>
                    </a:lnTo>
                    <a:lnTo>
                      <a:pt x="7476" y="1464"/>
                    </a:lnTo>
                    <a:lnTo>
                      <a:pt x="7482" y="1458"/>
                    </a:lnTo>
                    <a:lnTo>
                      <a:pt x="7494" y="1452"/>
                    </a:lnTo>
                    <a:lnTo>
                      <a:pt x="7518" y="1470"/>
                    </a:lnTo>
                    <a:lnTo>
                      <a:pt x="7560" y="1476"/>
                    </a:lnTo>
                    <a:lnTo>
                      <a:pt x="7506" y="1488"/>
                    </a:lnTo>
                    <a:lnTo>
                      <a:pt x="7506" y="1494"/>
                    </a:lnTo>
                    <a:lnTo>
                      <a:pt x="7512" y="1500"/>
                    </a:lnTo>
                    <a:lnTo>
                      <a:pt x="7524" y="1506"/>
                    </a:lnTo>
                    <a:lnTo>
                      <a:pt x="7530" y="1512"/>
                    </a:lnTo>
                    <a:lnTo>
                      <a:pt x="7542" y="1512"/>
                    </a:lnTo>
                    <a:lnTo>
                      <a:pt x="7548" y="1506"/>
                    </a:lnTo>
                    <a:lnTo>
                      <a:pt x="7560" y="1506"/>
                    </a:lnTo>
                    <a:lnTo>
                      <a:pt x="7572" y="1500"/>
                    </a:lnTo>
                    <a:lnTo>
                      <a:pt x="7578" y="1494"/>
                    </a:lnTo>
                    <a:lnTo>
                      <a:pt x="7584" y="1494"/>
                    </a:lnTo>
                    <a:lnTo>
                      <a:pt x="7614" y="1506"/>
                    </a:lnTo>
                    <a:lnTo>
                      <a:pt x="7638" y="1488"/>
                    </a:lnTo>
                    <a:lnTo>
                      <a:pt x="7644" y="1488"/>
                    </a:lnTo>
                    <a:lnTo>
                      <a:pt x="7650" y="1494"/>
                    </a:lnTo>
                    <a:lnTo>
                      <a:pt x="7686" y="1494"/>
                    </a:lnTo>
                    <a:lnTo>
                      <a:pt x="7692" y="1488"/>
                    </a:lnTo>
                    <a:lnTo>
                      <a:pt x="7692" y="1476"/>
                    </a:lnTo>
                    <a:lnTo>
                      <a:pt x="7728" y="1482"/>
                    </a:lnTo>
                    <a:lnTo>
                      <a:pt x="7680" y="1452"/>
                    </a:lnTo>
                    <a:lnTo>
                      <a:pt x="7650" y="1464"/>
                    </a:lnTo>
                    <a:lnTo>
                      <a:pt x="7644" y="1446"/>
                    </a:lnTo>
                    <a:lnTo>
                      <a:pt x="7638" y="1434"/>
                    </a:lnTo>
                    <a:lnTo>
                      <a:pt x="7632" y="1428"/>
                    </a:lnTo>
                    <a:lnTo>
                      <a:pt x="7626" y="1416"/>
                    </a:lnTo>
                    <a:lnTo>
                      <a:pt x="7626" y="1398"/>
                    </a:lnTo>
                    <a:lnTo>
                      <a:pt x="7650" y="1374"/>
                    </a:lnTo>
                    <a:lnTo>
                      <a:pt x="7644" y="1344"/>
                    </a:lnTo>
                    <a:lnTo>
                      <a:pt x="7662" y="1332"/>
                    </a:lnTo>
                    <a:lnTo>
                      <a:pt x="7650" y="1326"/>
                    </a:lnTo>
                    <a:lnTo>
                      <a:pt x="7638" y="1314"/>
                    </a:lnTo>
                    <a:lnTo>
                      <a:pt x="7638" y="1302"/>
                    </a:lnTo>
                    <a:lnTo>
                      <a:pt x="7644" y="1296"/>
                    </a:lnTo>
                    <a:lnTo>
                      <a:pt x="7662" y="1290"/>
                    </a:lnTo>
                    <a:lnTo>
                      <a:pt x="7698" y="1290"/>
                    </a:lnTo>
                    <a:lnTo>
                      <a:pt x="7710" y="1296"/>
                    </a:lnTo>
                    <a:lnTo>
                      <a:pt x="7728" y="1296"/>
                    </a:lnTo>
                    <a:lnTo>
                      <a:pt x="7746" y="1278"/>
                    </a:lnTo>
                    <a:lnTo>
                      <a:pt x="7782" y="1308"/>
                    </a:lnTo>
                    <a:lnTo>
                      <a:pt x="7806" y="1290"/>
                    </a:lnTo>
                    <a:lnTo>
                      <a:pt x="7812" y="1302"/>
                    </a:lnTo>
                    <a:lnTo>
                      <a:pt x="7818" y="1308"/>
                    </a:lnTo>
                    <a:lnTo>
                      <a:pt x="7830" y="1332"/>
                    </a:lnTo>
                    <a:lnTo>
                      <a:pt x="7830" y="1338"/>
                    </a:lnTo>
                    <a:lnTo>
                      <a:pt x="7836" y="1344"/>
                    </a:lnTo>
                    <a:lnTo>
                      <a:pt x="7878" y="1344"/>
                    </a:lnTo>
                    <a:lnTo>
                      <a:pt x="7878" y="1362"/>
                    </a:lnTo>
                    <a:lnTo>
                      <a:pt x="7884" y="1374"/>
                    </a:lnTo>
                    <a:lnTo>
                      <a:pt x="7890" y="1380"/>
                    </a:lnTo>
                    <a:lnTo>
                      <a:pt x="7896" y="1380"/>
                    </a:lnTo>
                    <a:lnTo>
                      <a:pt x="7914" y="1362"/>
                    </a:lnTo>
                    <a:lnTo>
                      <a:pt x="7932" y="1326"/>
                    </a:lnTo>
                    <a:lnTo>
                      <a:pt x="7938" y="1320"/>
                    </a:lnTo>
                    <a:lnTo>
                      <a:pt x="7938" y="1314"/>
                    </a:lnTo>
                    <a:lnTo>
                      <a:pt x="7962" y="1302"/>
                    </a:lnTo>
                    <a:lnTo>
                      <a:pt x="7992" y="1314"/>
                    </a:lnTo>
                    <a:lnTo>
                      <a:pt x="7986" y="1302"/>
                    </a:lnTo>
                    <a:lnTo>
                      <a:pt x="7962" y="1284"/>
                    </a:lnTo>
                    <a:lnTo>
                      <a:pt x="7956" y="1278"/>
                    </a:lnTo>
                    <a:lnTo>
                      <a:pt x="7932" y="1266"/>
                    </a:lnTo>
                    <a:lnTo>
                      <a:pt x="7926" y="1254"/>
                    </a:lnTo>
                    <a:lnTo>
                      <a:pt x="7914" y="1248"/>
                    </a:lnTo>
                    <a:lnTo>
                      <a:pt x="7908" y="1242"/>
                    </a:lnTo>
                    <a:lnTo>
                      <a:pt x="7908" y="1230"/>
                    </a:lnTo>
                    <a:lnTo>
                      <a:pt x="7962" y="1230"/>
                    </a:lnTo>
                    <a:lnTo>
                      <a:pt x="7992" y="1236"/>
                    </a:lnTo>
                    <a:lnTo>
                      <a:pt x="8052" y="1236"/>
                    </a:lnTo>
                    <a:lnTo>
                      <a:pt x="8052" y="1254"/>
                    </a:lnTo>
                    <a:lnTo>
                      <a:pt x="8040" y="1254"/>
                    </a:lnTo>
                    <a:lnTo>
                      <a:pt x="8028" y="1248"/>
                    </a:lnTo>
                    <a:lnTo>
                      <a:pt x="7992" y="1248"/>
                    </a:lnTo>
                    <a:lnTo>
                      <a:pt x="7992" y="1266"/>
                    </a:lnTo>
                    <a:lnTo>
                      <a:pt x="8016" y="1290"/>
                    </a:lnTo>
                    <a:lnTo>
                      <a:pt x="8028" y="1296"/>
                    </a:lnTo>
                    <a:lnTo>
                      <a:pt x="8034" y="1320"/>
                    </a:lnTo>
                    <a:lnTo>
                      <a:pt x="8064" y="1326"/>
                    </a:lnTo>
                    <a:lnTo>
                      <a:pt x="8058" y="1344"/>
                    </a:lnTo>
                    <a:lnTo>
                      <a:pt x="8076" y="1362"/>
                    </a:lnTo>
                    <a:lnTo>
                      <a:pt x="8046" y="1368"/>
                    </a:lnTo>
                    <a:lnTo>
                      <a:pt x="8040" y="1380"/>
                    </a:lnTo>
                    <a:lnTo>
                      <a:pt x="8022" y="1386"/>
                    </a:lnTo>
                    <a:lnTo>
                      <a:pt x="8028" y="1398"/>
                    </a:lnTo>
                    <a:lnTo>
                      <a:pt x="8028" y="1404"/>
                    </a:lnTo>
                    <a:lnTo>
                      <a:pt x="8034" y="1416"/>
                    </a:lnTo>
                    <a:lnTo>
                      <a:pt x="8034" y="1440"/>
                    </a:lnTo>
                    <a:lnTo>
                      <a:pt x="8028" y="1452"/>
                    </a:lnTo>
                    <a:lnTo>
                      <a:pt x="8016" y="1464"/>
                    </a:lnTo>
                    <a:lnTo>
                      <a:pt x="8004" y="1488"/>
                    </a:lnTo>
                    <a:lnTo>
                      <a:pt x="8004" y="1506"/>
                    </a:lnTo>
                    <a:lnTo>
                      <a:pt x="8010" y="1506"/>
                    </a:lnTo>
                    <a:lnTo>
                      <a:pt x="8016" y="1512"/>
                    </a:lnTo>
                    <a:lnTo>
                      <a:pt x="8022" y="1524"/>
                    </a:lnTo>
                    <a:lnTo>
                      <a:pt x="8016" y="1530"/>
                    </a:lnTo>
                    <a:lnTo>
                      <a:pt x="8010" y="1542"/>
                    </a:lnTo>
                    <a:lnTo>
                      <a:pt x="7986" y="1566"/>
                    </a:lnTo>
                    <a:lnTo>
                      <a:pt x="7974" y="1572"/>
                    </a:lnTo>
                    <a:lnTo>
                      <a:pt x="7968" y="1578"/>
                    </a:lnTo>
                    <a:lnTo>
                      <a:pt x="7962" y="1578"/>
                    </a:lnTo>
                    <a:lnTo>
                      <a:pt x="7962" y="1596"/>
                    </a:lnTo>
                    <a:lnTo>
                      <a:pt x="7944" y="1596"/>
                    </a:lnTo>
                    <a:lnTo>
                      <a:pt x="7950" y="1596"/>
                    </a:lnTo>
                    <a:lnTo>
                      <a:pt x="7956" y="1602"/>
                    </a:lnTo>
                    <a:lnTo>
                      <a:pt x="7968" y="1608"/>
                    </a:lnTo>
                    <a:lnTo>
                      <a:pt x="7980" y="1632"/>
                    </a:lnTo>
                    <a:lnTo>
                      <a:pt x="7974" y="1650"/>
                    </a:lnTo>
                    <a:lnTo>
                      <a:pt x="7974" y="1662"/>
                    </a:lnTo>
                    <a:lnTo>
                      <a:pt x="7968" y="1674"/>
                    </a:lnTo>
                    <a:lnTo>
                      <a:pt x="7968" y="1686"/>
                    </a:lnTo>
                    <a:lnTo>
                      <a:pt x="7974" y="1704"/>
                    </a:lnTo>
                    <a:lnTo>
                      <a:pt x="7992" y="1722"/>
                    </a:lnTo>
                    <a:lnTo>
                      <a:pt x="8016" y="1752"/>
                    </a:lnTo>
                    <a:lnTo>
                      <a:pt x="8046" y="1776"/>
                    </a:lnTo>
                    <a:lnTo>
                      <a:pt x="8070" y="1800"/>
                    </a:lnTo>
                    <a:lnTo>
                      <a:pt x="8082" y="1806"/>
                    </a:lnTo>
                    <a:lnTo>
                      <a:pt x="8142" y="1872"/>
                    </a:lnTo>
                    <a:lnTo>
                      <a:pt x="8154" y="1866"/>
                    </a:lnTo>
                    <a:lnTo>
                      <a:pt x="8238" y="1962"/>
                    </a:lnTo>
                    <a:lnTo>
                      <a:pt x="8286" y="1980"/>
                    </a:lnTo>
                    <a:lnTo>
                      <a:pt x="8310" y="2004"/>
                    </a:lnTo>
                    <a:lnTo>
                      <a:pt x="8316" y="2016"/>
                    </a:lnTo>
                    <a:lnTo>
                      <a:pt x="8328" y="2022"/>
                    </a:lnTo>
                    <a:lnTo>
                      <a:pt x="8334" y="2034"/>
                    </a:lnTo>
                    <a:lnTo>
                      <a:pt x="8388" y="2088"/>
                    </a:lnTo>
                    <a:lnTo>
                      <a:pt x="8406" y="2088"/>
                    </a:lnTo>
                    <a:lnTo>
                      <a:pt x="8406" y="2106"/>
                    </a:lnTo>
                    <a:lnTo>
                      <a:pt x="8418" y="2106"/>
                    </a:lnTo>
                    <a:lnTo>
                      <a:pt x="8430" y="2100"/>
                    </a:lnTo>
                    <a:lnTo>
                      <a:pt x="8436" y="2094"/>
                    </a:lnTo>
                    <a:lnTo>
                      <a:pt x="8442" y="2082"/>
                    </a:lnTo>
                    <a:lnTo>
                      <a:pt x="8442" y="2076"/>
                    </a:lnTo>
                    <a:lnTo>
                      <a:pt x="8430" y="2064"/>
                    </a:lnTo>
                    <a:lnTo>
                      <a:pt x="8436" y="2058"/>
                    </a:lnTo>
                    <a:lnTo>
                      <a:pt x="8442" y="2046"/>
                    </a:lnTo>
                    <a:lnTo>
                      <a:pt x="8448" y="2040"/>
                    </a:lnTo>
                    <a:lnTo>
                      <a:pt x="8448" y="2022"/>
                    </a:lnTo>
                    <a:lnTo>
                      <a:pt x="8430" y="2004"/>
                    </a:lnTo>
                    <a:lnTo>
                      <a:pt x="8418" y="1998"/>
                    </a:lnTo>
                    <a:lnTo>
                      <a:pt x="8406" y="1974"/>
                    </a:lnTo>
                    <a:lnTo>
                      <a:pt x="8406" y="1962"/>
                    </a:lnTo>
                    <a:lnTo>
                      <a:pt x="8412" y="1950"/>
                    </a:lnTo>
                    <a:lnTo>
                      <a:pt x="8430" y="1932"/>
                    </a:lnTo>
                    <a:lnTo>
                      <a:pt x="8442" y="1932"/>
                    </a:lnTo>
                    <a:lnTo>
                      <a:pt x="8454" y="1938"/>
                    </a:lnTo>
                    <a:lnTo>
                      <a:pt x="8460" y="1938"/>
                    </a:lnTo>
                    <a:lnTo>
                      <a:pt x="8466" y="1944"/>
                    </a:lnTo>
                    <a:lnTo>
                      <a:pt x="8472" y="1944"/>
                    </a:lnTo>
                    <a:lnTo>
                      <a:pt x="8466" y="1938"/>
                    </a:lnTo>
                    <a:lnTo>
                      <a:pt x="8460" y="1926"/>
                    </a:lnTo>
                    <a:lnTo>
                      <a:pt x="8448" y="1920"/>
                    </a:lnTo>
                    <a:lnTo>
                      <a:pt x="8442" y="1908"/>
                    </a:lnTo>
                    <a:lnTo>
                      <a:pt x="8424" y="1890"/>
                    </a:lnTo>
                    <a:lnTo>
                      <a:pt x="8412" y="1890"/>
                    </a:lnTo>
                    <a:lnTo>
                      <a:pt x="8406" y="1884"/>
                    </a:lnTo>
                    <a:lnTo>
                      <a:pt x="8400" y="1872"/>
                    </a:lnTo>
                    <a:lnTo>
                      <a:pt x="8400" y="1860"/>
                    </a:lnTo>
                    <a:lnTo>
                      <a:pt x="8406" y="1848"/>
                    </a:lnTo>
                    <a:lnTo>
                      <a:pt x="8412" y="1842"/>
                    </a:lnTo>
                    <a:lnTo>
                      <a:pt x="8424" y="1836"/>
                    </a:lnTo>
                    <a:lnTo>
                      <a:pt x="8430" y="1830"/>
                    </a:lnTo>
                    <a:lnTo>
                      <a:pt x="8442" y="1836"/>
                    </a:lnTo>
                    <a:lnTo>
                      <a:pt x="8466" y="1836"/>
                    </a:lnTo>
                    <a:lnTo>
                      <a:pt x="8472" y="1830"/>
                    </a:lnTo>
                    <a:lnTo>
                      <a:pt x="8472" y="1812"/>
                    </a:lnTo>
                    <a:lnTo>
                      <a:pt x="8454" y="1794"/>
                    </a:lnTo>
                    <a:lnTo>
                      <a:pt x="8436" y="1788"/>
                    </a:lnTo>
                    <a:lnTo>
                      <a:pt x="8424" y="1782"/>
                    </a:lnTo>
                    <a:lnTo>
                      <a:pt x="8406" y="1770"/>
                    </a:lnTo>
                    <a:lnTo>
                      <a:pt x="8394" y="1758"/>
                    </a:lnTo>
                    <a:lnTo>
                      <a:pt x="8388" y="1740"/>
                    </a:lnTo>
                    <a:lnTo>
                      <a:pt x="8376" y="1716"/>
                    </a:lnTo>
                    <a:lnTo>
                      <a:pt x="8376" y="1704"/>
                    </a:lnTo>
                    <a:lnTo>
                      <a:pt x="8370" y="1698"/>
                    </a:lnTo>
                    <a:lnTo>
                      <a:pt x="8370" y="1692"/>
                    </a:lnTo>
                    <a:lnTo>
                      <a:pt x="8382" y="1686"/>
                    </a:lnTo>
                    <a:lnTo>
                      <a:pt x="8406" y="1710"/>
                    </a:lnTo>
                    <a:lnTo>
                      <a:pt x="8418" y="1716"/>
                    </a:lnTo>
                    <a:lnTo>
                      <a:pt x="8430" y="1716"/>
                    </a:lnTo>
                    <a:lnTo>
                      <a:pt x="8430" y="1710"/>
                    </a:lnTo>
                    <a:lnTo>
                      <a:pt x="8424" y="1704"/>
                    </a:lnTo>
                    <a:lnTo>
                      <a:pt x="8418" y="1692"/>
                    </a:lnTo>
                    <a:lnTo>
                      <a:pt x="8412" y="1686"/>
                    </a:lnTo>
                    <a:lnTo>
                      <a:pt x="8406" y="1674"/>
                    </a:lnTo>
                    <a:lnTo>
                      <a:pt x="8400" y="1668"/>
                    </a:lnTo>
                    <a:lnTo>
                      <a:pt x="8364" y="1668"/>
                    </a:lnTo>
                    <a:lnTo>
                      <a:pt x="8316" y="1626"/>
                    </a:lnTo>
                    <a:lnTo>
                      <a:pt x="8316" y="1596"/>
                    </a:lnTo>
                    <a:lnTo>
                      <a:pt x="8310" y="1590"/>
                    </a:lnTo>
                    <a:lnTo>
                      <a:pt x="8298" y="1584"/>
                    </a:lnTo>
                    <a:lnTo>
                      <a:pt x="8280" y="1578"/>
                    </a:lnTo>
                    <a:lnTo>
                      <a:pt x="8268" y="1572"/>
                    </a:lnTo>
                    <a:lnTo>
                      <a:pt x="8256" y="1572"/>
                    </a:lnTo>
                    <a:lnTo>
                      <a:pt x="8256" y="1590"/>
                    </a:lnTo>
                    <a:lnTo>
                      <a:pt x="8250" y="1590"/>
                    </a:lnTo>
                    <a:lnTo>
                      <a:pt x="8244" y="1584"/>
                    </a:lnTo>
                    <a:lnTo>
                      <a:pt x="8232" y="1584"/>
                    </a:lnTo>
                    <a:lnTo>
                      <a:pt x="8214" y="1572"/>
                    </a:lnTo>
                    <a:lnTo>
                      <a:pt x="8202" y="1566"/>
                    </a:lnTo>
                    <a:lnTo>
                      <a:pt x="8196" y="1560"/>
                    </a:lnTo>
                    <a:lnTo>
                      <a:pt x="8190" y="1548"/>
                    </a:lnTo>
                    <a:lnTo>
                      <a:pt x="8190" y="1536"/>
                    </a:lnTo>
                    <a:lnTo>
                      <a:pt x="8196" y="1524"/>
                    </a:lnTo>
                    <a:lnTo>
                      <a:pt x="8196" y="1500"/>
                    </a:lnTo>
                    <a:lnTo>
                      <a:pt x="8184" y="1476"/>
                    </a:lnTo>
                    <a:lnTo>
                      <a:pt x="8166" y="1458"/>
                    </a:lnTo>
                    <a:lnTo>
                      <a:pt x="8154" y="1452"/>
                    </a:lnTo>
                    <a:lnTo>
                      <a:pt x="8154" y="1434"/>
                    </a:lnTo>
                    <a:lnTo>
                      <a:pt x="8160" y="1428"/>
                    </a:lnTo>
                    <a:lnTo>
                      <a:pt x="8172" y="1428"/>
                    </a:lnTo>
                    <a:lnTo>
                      <a:pt x="8184" y="1434"/>
                    </a:lnTo>
                    <a:lnTo>
                      <a:pt x="8196" y="1416"/>
                    </a:lnTo>
                    <a:lnTo>
                      <a:pt x="8232" y="1446"/>
                    </a:lnTo>
                    <a:lnTo>
                      <a:pt x="8238" y="1440"/>
                    </a:lnTo>
                    <a:lnTo>
                      <a:pt x="8226" y="1428"/>
                    </a:lnTo>
                    <a:lnTo>
                      <a:pt x="8226" y="1422"/>
                    </a:lnTo>
                    <a:lnTo>
                      <a:pt x="8232" y="1416"/>
                    </a:lnTo>
                    <a:lnTo>
                      <a:pt x="8232" y="1404"/>
                    </a:lnTo>
                    <a:lnTo>
                      <a:pt x="8238" y="1392"/>
                    </a:lnTo>
                    <a:lnTo>
                      <a:pt x="8250" y="1386"/>
                    </a:lnTo>
                    <a:lnTo>
                      <a:pt x="8256" y="1386"/>
                    </a:lnTo>
                    <a:lnTo>
                      <a:pt x="8274" y="1404"/>
                    </a:lnTo>
                    <a:lnTo>
                      <a:pt x="8280" y="1416"/>
                    </a:lnTo>
                    <a:lnTo>
                      <a:pt x="8292" y="1428"/>
                    </a:lnTo>
                    <a:lnTo>
                      <a:pt x="8304" y="1434"/>
                    </a:lnTo>
                    <a:lnTo>
                      <a:pt x="8310" y="1446"/>
                    </a:lnTo>
                    <a:lnTo>
                      <a:pt x="8322" y="1398"/>
                    </a:lnTo>
                    <a:lnTo>
                      <a:pt x="8334" y="1398"/>
                    </a:lnTo>
                    <a:lnTo>
                      <a:pt x="8364" y="1392"/>
                    </a:lnTo>
                    <a:lnTo>
                      <a:pt x="8400" y="1386"/>
                    </a:lnTo>
                    <a:lnTo>
                      <a:pt x="8430" y="1386"/>
                    </a:lnTo>
                    <a:lnTo>
                      <a:pt x="8478" y="1410"/>
                    </a:lnTo>
                    <a:lnTo>
                      <a:pt x="8484" y="1416"/>
                    </a:lnTo>
                    <a:lnTo>
                      <a:pt x="8490" y="1416"/>
                    </a:lnTo>
                    <a:lnTo>
                      <a:pt x="8532" y="1434"/>
                    </a:lnTo>
                    <a:lnTo>
                      <a:pt x="8502" y="1374"/>
                    </a:lnTo>
                    <a:lnTo>
                      <a:pt x="8526" y="1374"/>
                    </a:lnTo>
                    <a:lnTo>
                      <a:pt x="8538" y="1368"/>
                    </a:lnTo>
                    <a:lnTo>
                      <a:pt x="8550" y="1356"/>
                    </a:lnTo>
                    <a:lnTo>
                      <a:pt x="8550" y="1332"/>
                    </a:lnTo>
                    <a:lnTo>
                      <a:pt x="8544" y="1326"/>
                    </a:lnTo>
                    <a:lnTo>
                      <a:pt x="8538" y="1314"/>
                    </a:lnTo>
                    <a:lnTo>
                      <a:pt x="8562" y="1314"/>
                    </a:lnTo>
                    <a:lnTo>
                      <a:pt x="8562" y="1290"/>
                    </a:lnTo>
                    <a:lnTo>
                      <a:pt x="8574" y="1290"/>
                    </a:lnTo>
                    <a:lnTo>
                      <a:pt x="8586" y="1296"/>
                    </a:lnTo>
                    <a:lnTo>
                      <a:pt x="8616" y="1296"/>
                    </a:lnTo>
                    <a:lnTo>
                      <a:pt x="8628" y="1290"/>
                    </a:lnTo>
                    <a:lnTo>
                      <a:pt x="8634" y="1284"/>
                    </a:lnTo>
                    <a:lnTo>
                      <a:pt x="8640" y="1272"/>
                    </a:lnTo>
                    <a:lnTo>
                      <a:pt x="8652" y="1260"/>
                    </a:lnTo>
                    <a:lnTo>
                      <a:pt x="8658" y="1248"/>
                    </a:lnTo>
                    <a:lnTo>
                      <a:pt x="8664" y="1242"/>
                    </a:lnTo>
                    <a:lnTo>
                      <a:pt x="8670" y="1242"/>
                    </a:lnTo>
                    <a:lnTo>
                      <a:pt x="8652" y="1218"/>
                    </a:lnTo>
                    <a:lnTo>
                      <a:pt x="8682" y="1218"/>
                    </a:lnTo>
                    <a:lnTo>
                      <a:pt x="8688" y="1236"/>
                    </a:lnTo>
                    <a:lnTo>
                      <a:pt x="8748" y="1242"/>
                    </a:lnTo>
                    <a:lnTo>
                      <a:pt x="8760" y="1242"/>
                    </a:lnTo>
                    <a:lnTo>
                      <a:pt x="8772" y="1248"/>
                    </a:lnTo>
                    <a:lnTo>
                      <a:pt x="8808" y="1248"/>
                    </a:lnTo>
                    <a:lnTo>
                      <a:pt x="8808" y="1230"/>
                    </a:lnTo>
                    <a:lnTo>
                      <a:pt x="8802" y="1218"/>
                    </a:lnTo>
                    <a:lnTo>
                      <a:pt x="8766" y="1218"/>
                    </a:lnTo>
                    <a:lnTo>
                      <a:pt x="8760" y="1194"/>
                    </a:lnTo>
                    <a:lnTo>
                      <a:pt x="8754" y="1194"/>
                    </a:lnTo>
                    <a:lnTo>
                      <a:pt x="8748" y="1188"/>
                    </a:lnTo>
                    <a:lnTo>
                      <a:pt x="8736" y="1188"/>
                    </a:lnTo>
                    <a:lnTo>
                      <a:pt x="8712" y="1176"/>
                    </a:lnTo>
                    <a:lnTo>
                      <a:pt x="8700" y="1176"/>
                    </a:lnTo>
                    <a:lnTo>
                      <a:pt x="8688" y="1170"/>
                    </a:lnTo>
                    <a:lnTo>
                      <a:pt x="8658" y="1170"/>
                    </a:lnTo>
                    <a:lnTo>
                      <a:pt x="8664" y="1152"/>
                    </a:lnTo>
                    <a:lnTo>
                      <a:pt x="8592" y="1104"/>
                    </a:lnTo>
                    <a:lnTo>
                      <a:pt x="8574" y="1122"/>
                    </a:lnTo>
                    <a:lnTo>
                      <a:pt x="8568" y="1122"/>
                    </a:lnTo>
                    <a:lnTo>
                      <a:pt x="8562" y="1116"/>
                    </a:lnTo>
                    <a:lnTo>
                      <a:pt x="8550" y="1116"/>
                    </a:lnTo>
                    <a:lnTo>
                      <a:pt x="8538" y="1110"/>
                    </a:lnTo>
                    <a:lnTo>
                      <a:pt x="8532" y="1110"/>
                    </a:lnTo>
                    <a:lnTo>
                      <a:pt x="8520" y="1104"/>
                    </a:lnTo>
                    <a:lnTo>
                      <a:pt x="8508" y="1092"/>
                    </a:lnTo>
                    <a:lnTo>
                      <a:pt x="8502" y="1092"/>
                    </a:lnTo>
                    <a:lnTo>
                      <a:pt x="8466" y="1098"/>
                    </a:lnTo>
                    <a:lnTo>
                      <a:pt x="8442" y="1092"/>
                    </a:lnTo>
                    <a:lnTo>
                      <a:pt x="8430" y="1086"/>
                    </a:lnTo>
                    <a:lnTo>
                      <a:pt x="8412" y="1068"/>
                    </a:lnTo>
                    <a:lnTo>
                      <a:pt x="8406" y="1068"/>
                    </a:lnTo>
                    <a:lnTo>
                      <a:pt x="8412" y="1062"/>
                    </a:lnTo>
                    <a:lnTo>
                      <a:pt x="8436" y="1062"/>
                    </a:lnTo>
                    <a:lnTo>
                      <a:pt x="8460" y="1074"/>
                    </a:lnTo>
                    <a:lnTo>
                      <a:pt x="8478" y="1074"/>
                    </a:lnTo>
                    <a:lnTo>
                      <a:pt x="8496" y="1080"/>
                    </a:lnTo>
                    <a:lnTo>
                      <a:pt x="8514" y="1080"/>
                    </a:lnTo>
                    <a:lnTo>
                      <a:pt x="8526" y="1086"/>
                    </a:lnTo>
                    <a:lnTo>
                      <a:pt x="8544" y="1086"/>
                    </a:lnTo>
                    <a:lnTo>
                      <a:pt x="8550" y="1080"/>
                    </a:lnTo>
                    <a:lnTo>
                      <a:pt x="8562" y="1080"/>
                    </a:lnTo>
                    <a:lnTo>
                      <a:pt x="8580" y="1074"/>
                    </a:lnTo>
                    <a:lnTo>
                      <a:pt x="8604" y="1062"/>
                    </a:lnTo>
                    <a:lnTo>
                      <a:pt x="8616" y="1050"/>
                    </a:lnTo>
                    <a:lnTo>
                      <a:pt x="8604" y="1038"/>
                    </a:lnTo>
                    <a:lnTo>
                      <a:pt x="8592" y="1032"/>
                    </a:lnTo>
                    <a:lnTo>
                      <a:pt x="8586" y="1026"/>
                    </a:lnTo>
                    <a:lnTo>
                      <a:pt x="8574" y="1020"/>
                    </a:lnTo>
                    <a:lnTo>
                      <a:pt x="8568" y="1014"/>
                    </a:lnTo>
                    <a:lnTo>
                      <a:pt x="8562" y="1014"/>
                    </a:lnTo>
                    <a:lnTo>
                      <a:pt x="8556" y="1008"/>
                    </a:lnTo>
                    <a:lnTo>
                      <a:pt x="8520" y="990"/>
                    </a:lnTo>
                    <a:lnTo>
                      <a:pt x="8508" y="978"/>
                    </a:lnTo>
                    <a:lnTo>
                      <a:pt x="8514" y="972"/>
                    </a:lnTo>
                    <a:lnTo>
                      <a:pt x="8538" y="972"/>
                    </a:lnTo>
                    <a:lnTo>
                      <a:pt x="8556" y="978"/>
                    </a:lnTo>
                    <a:lnTo>
                      <a:pt x="8562" y="984"/>
                    </a:lnTo>
                    <a:lnTo>
                      <a:pt x="8574" y="990"/>
                    </a:lnTo>
                    <a:lnTo>
                      <a:pt x="8580" y="990"/>
                    </a:lnTo>
                    <a:lnTo>
                      <a:pt x="8586" y="996"/>
                    </a:lnTo>
                    <a:lnTo>
                      <a:pt x="8610" y="1008"/>
                    </a:lnTo>
                    <a:lnTo>
                      <a:pt x="8628" y="1020"/>
                    </a:lnTo>
                    <a:lnTo>
                      <a:pt x="8652" y="1032"/>
                    </a:lnTo>
                    <a:lnTo>
                      <a:pt x="8664" y="1032"/>
                    </a:lnTo>
                    <a:lnTo>
                      <a:pt x="8676" y="1026"/>
                    </a:lnTo>
                    <a:lnTo>
                      <a:pt x="8682" y="1026"/>
                    </a:lnTo>
                    <a:lnTo>
                      <a:pt x="8688" y="1020"/>
                    </a:lnTo>
                    <a:lnTo>
                      <a:pt x="8730" y="1020"/>
                    </a:lnTo>
                    <a:lnTo>
                      <a:pt x="8754" y="1026"/>
                    </a:lnTo>
                    <a:lnTo>
                      <a:pt x="8808" y="1044"/>
                    </a:lnTo>
                    <a:lnTo>
                      <a:pt x="8850" y="1062"/>
                    </a:lnTo>
                    <a:lnTo>
                      <a:pt x="8880" y="1068"/>
                    </a:lnTo>
                    <a:lnTo>
                      <a:pt x="8886" y="1074"/>
                    </a:lnTo>
                    <a:lnTo>
                      <a:pt x="8898" y="1074"/>
                    </a:lnTo>
                    <a:lnTo>
                      <a:pt x="8934" y="1086"/>
                    </a:lnTo>
                    <a:lnTo>
                      <a:pt x="8946" y="1086"/>
                    </a:lnTo>
                    <a:lnTo>
                      <a:pt x="8952" y="1092"/>
                    </a:lnTo>
                    <a:lnTo>
                      <a:pt x="8958" y="1092"/>
                    </a:lnTo>
                    <a:lnTo>
                      <a:pt x="8970" y="1098"/>
                    </a:lnTo>
                    <a:lnTo>
                      <a:pt x="8976" y="1104"/>
                    </a:lnTo>
                    <a:lnTo>
                      <a:pt x="8988" y="1110"/>
                    </a:lnTo>
                    <a:lnTo>
                      <a:pt x="9000" y="1110"/>
                    </a:lnTo>
                    <a:lnTo>
                      <a:pt x="9018" y="1116"/>
                    </a:lnTo>
                    <a:lnTo>
                      <a:pt x="9024" y="1122"/>
                    </a:lnTo>
                    <a:lnTo>
                      <a:pt x="9042" y="1122"/>
                    </a:lnTo>
                    <a:lnTo>
                      <a:pt x="9042" y="1116"/>
                    </a:lnTo>
                    <a:lnTo>
                      <a:pt x="9036" y="1098"/>
                    </a:lnTo>
                    <a:lnTo>
                      <a:pt x="9012" y="1074"/>
                    </a:lnTo>
                    <a:lnTo>
                      <a:pt x="9006" y="1074"/>
                    </a:lnTo>
                    <a:lnTo>
                      <a:pt x="9024" y="1056"/>
                    </a:lnTo>
                    <a:lnTo>
                      <a:pt x="8976" y="1038"/>
                    </a:lnTo>
                    <a:lnTo>
                      <a:pt x="8988" y="1032"/>
                    </a:lnTo>
                    <a:lnTo>
                      <a:pt x="8940" y="1008"/>
                    </a:lnTo>
                    <a:lnTo>
                      <a:pt x="8994" y="1020"/>
                    </a:lnTo>
                    <a:lnTo>
                      <a:pt x="8988" y="996"/>
                    </a:lnTo>
                    <a:lnTo>
                      <a:pt x="9000" y="996"/>
                    </a:lnTo>
                    <a:lnTo>
                      <a:pt x="9012" y="1002"/>
                    </a:lnTo>
                    <a:lnTo>
                      <a:pt x="9048" y="1002"/>
                    </a:lnTo>
                    <a:lnTo>
                      <a:pt x="9048" y="99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" name="Roman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24938" y="2509796"/>
                <a:ext cx="199655" cy="113905"/>
              </a:xfrm>
              <a:custGeom>
                <a:avLst/>
                <a:gdLst>
                  <a:gd name="T0" fmla="*/ 2147483647 w 612"/>
                  <a:gd name="T1" fmla="*/ 2147483647 h 366"/>
                  <a:gd name="T2" fmla="*/ 2147483647 w 612"/>
                  <a:gd name="T3" fmla="*/ 2147483647 h 366"/>
                  <a:gd name="T4" fmla="*/ 2147483647 w 612"/>
                  <a:gd name="T5" fmla="*/ 2147483647 h 366"/>
                  <a:gd name="T6" fmla="*/ 2147483647 w 612"/>
                  <a:gd name="T7" fmla="*/ 2147483647 h 366"/>
                  <a:gd name="T8" fmla="*/ 2147483647 w 612"/>
                  <a:gd name="T9" fmla="*/ 2147483647 h 366"/>
                  <a:gd name="T10" fmla="*/ 2147483647 w 612"/>
                  <a:gd name="T11" fmla="*/ 2147483647 h 366"/>
                  <a:gd name="T12" fmla="*/ 2147483647 w 612"/>
                  <a:gd name="T13" fmla="*/ 2147483647 h 366"/>
                  <a:gd name="T14" fmla="*/ 2147483647 w 612"/>
                  <a:gd name="T15" fmla="*/ 2147483647 h 366"/>
                  <a:gd name="T16" fmla="*/ 2147483647 w 612"/>
                  <a:gd name="T17" fmla="*/ 2147483647 h 366"/>
                  <a:gd name="T18" fmla="*/ 2147483647 w 612"/>
                  <a:gd name="T19" fmla="*/ 2147483647 h 366"/>
                  <a:gd name="T20" fmla="*/ 2147483647 w 612"/>
                  <a:gd name="T21" fmla="*/ 2147483647 h 366"/>
                  <a:gd name="T22" fmla="*/ 2147483647 w 612"/>
                  <a:gd name="T23" fmla="*/ 2147483647 h 366"/>
                  <a:gd name="T24" fmla="*/ 2147483647 w 612"/>
                  <a:gd name="T25" fmla="*/ 2147483647 h 366"/>
                  <a:gd name="T26" fmla="*/ 2147483647 w 612"/>
                  <a:gd name="T27" fmla="*/ 0 h 366"/>
                  <a:gd name="T28" fmla="*/ 2147483647 w 612"/>
                  <a:gd name="T29" fmla="*/ 2147483647 h 366"/>
                  <a:gd name="T30" fmla="*/ 2147483647 w 612"/>
                  <a:gd name="T31" fmla="*/ 2147483647 h 366"/>
                  <a:gd name="T32" fmla="*/ 2147483647 w 612"/>
                  <a:gd name="T33" fmla="*/ 2147483647 h 366"/>
                  <a:gd name="T34" fmla="*/ 2147483647 w 612"/>
                  <a:gd name="T35" fmla="*/ 2147483647 h 366"/>
                  <a:gd name="T36" fmla="*/ 2147483647 w 612"/>
                  <a:gd name="T37" fmla="*/ 2147483647 h 366"/>
                  <a:gd name="T38" fmla="*/ 2147483647 w 612"/>
                  <a:gd name="T39" fmla="*/ 2147483647 h 366"/>
                  <a:gd name="T40" fmla="*/ 2147483647 w 612"/>
                  <a:gd name="T41" fmla="*/ 2147483647 h 366"/>
                  <a:gd name="T42" fmla="*/ 2147483647 w 612"/>
                  <a:gd name="T43" fmla="*/ 2147483647 h 366"/>
                  <a:gd name="T44" fmla="*/ 2147483647 w 612"/>
                  <a:gd name="T45" fmla="*/ 2147483647 h 366"/>
                  <a:gd name="T46" fmla="*/ 2147483647 w 612"/>
                  <a:gd name="T47" fmla="*/ 2147483647 h 366"/>
                  <a:gd name="T48" fmla="*/ 0 w 612"/>
                  <a:gd name="T49" fmla="*/ 2147483647 h 366"/>
                  <a:gd name="T50" fmla="*/ 2147483647 w 612"/>
                  <a:gd name="T51" fmla="*/ 2147483647 h 366"/>
                  <a:gd name="T52" fmla="*/ 2147483647 w 612"/>
                  <a:gd name="T53" fmla="*/ 2147483647 h 366"/>
                  <a:gd name="T54" fmla="*/ 2147483647 w 612"/>
                  <a:gd name="T55" fmla="*/ 2147483647 h 366"/>
                  <a:gd name="T56" fmla="*/ 2147483647 w 612"/>
                  <a:gd name="T57" fmla="*/ 2147483647 h 366"/>
                  <a:gd name="T58" fmla="*/ 2147483647 w 612"/>
                  <a:gd name="T59" fmla="*/ 2147483647 h 366"/>
                  <a:gd name="T60" fmla="*/ 2147483647 w 612"/>
                  <a:gd name="T61" fmla="*/ 2147483647 h 366"/>
                  <a:gd name="T62" fmla="*/ 2147483647 w 612"/>
                  <a:gd name="T63" fmla="*/ 2147483647 h 366"/>
                  <a:gd name="T64" fmla="*/ 2147483647 w 612"/>
                  <a:gd name="T65" fmla="*/ 2147483647 h 366"/>
                  <a:gd name="T66" fmla="*/ 2147483647 w 612"/>
                  <a:gd name="T67" fmla="*/ 2147483647 h 366"/>
                  <a:gd name="T68" fmla="*/ 2147483647 w 612"/>
                  <a:gd name="T69" fmla="*/ 2147483647 h 366"/>
                  <a:gd name="T70" fmla="*/ 2147483647 w 612"/>
                  <a:gd name="T71" fmla="*/ 2147483647 h 366"/>
                  <a:gd name="T72" fmla="*/ 2147483647 w 612"/>
                  <a:gd name="T73" fmla="*/ 2147483647 h 366"/>
                  <a:gd name="T74" fmla="*/ 2147483647 w 612"/>
                  <a:gd name="T75" fmla="*/ 2147483647 h 366"/>
                  <a:gd name="T76" fmla="*/ 2147483647 w 612"/>
                  <a:gd name="T77" fmla="*/ 2147483647 h 366"/>
                  <a:gd name="T78" fmla="*/ 2147483647 w 612"/>
                  <a:gd name="T79" fmla="*/ 2147483647 h 366"/>
                  <a:gd name="T80" fmla="*/ 2147483647 w 612"/>
                  <a:gd name="T81" fmla="*/ 2147483647 h 366"/>
                  <a:gd name="T82" fmla="*/ 2147483647 w 612"/>
                  <a:gd name="T83" fmla="*/ 2147483647 h 366"/>
                  <a:gd name="T84" fmla="*/ 2147483647 w 612"/>
                  <a:gd name="T85" fmla="*/ 2147483647 h 36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12"/>
                  <a:gd name="T130" fmla="*/ 0 h 366"/>
                  <a:gd name="T131" fmla="*/ 612 w 612"/>
                  <a:gd name="T132" fmla="*/ 366 h 36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12" h="366">
                    <a:moveTo>
                      <a:pt x="516" y="354"/>
                    </a:moveTo>
                    <a:lnTo>
                      <a:pt x="522" y="360"/>
                    </a:lnTo>
                    <a:lnTo>
                      <a:pt x="540" y="360"/>
                    </a:lnTo>
                    <a:lnTo>
                      <a:pt x="540" y="318"/>
                    </a:lnTo>
                    <a:lnTo>
                      <a:pt x="546" y="312"/>
                    </a:lnTo>
                    <a:lnTo>
                      <a:pt x="558" y="294"/>
                    </a:lnTo>
                    <a:lnTo>
                      <a:pt x="564" y="282"/>
                    </a:lnTo>
                    <a:lnTo>
                      <a:pt x="570" y="276"/>
                    </a:lnTo>
                    <a:lnTo>
                      <a:pt x="606" y="276"/>
                    </a:lnTo>
                    <a:lnTo>
                      <a:pt x="612" y="270"/>
                    </a:lnTo>
                    <a:lnTo>
                      <a:pt x="612" y="258"/>
                    </a:lnTo>
                    <a:lnTo>
                      <a:pt x="600" y="222"/>
                    </a:lnTo>
                    <a:lnTo>
                      <a:pt x="600" y="216"/>
                    </a:lnTo>
                    <a:lnTo>
                      <a:pt x="594" y="216"/>
                    </a:lnTo>
                    <a:lnTo>
                      <a:pt x="588" y="222"/>
                    </a:lnTo>
                    <a:lnTo>
                      <a:pt x="570" y="222"/>
                    </a:lnTo>
                    <a:lnTo>
                      <a:pt x="564" y="228"/>
                    </a:lnTo>
                    <a:lnTo>
                      <a:pt x="558" y="228"/>
                    </a:lnTo>
                    <a:lnTo>
                      <a:pt x="552" y="234"/>
                    </a:lnTo>
                    <a:lnTo>
                      <a:pt x="522" y="234"/>
                    </a:lnTo>
                    <a:lnTo>
                      <a:pt x="510" y="222"/>
                    </a:lnTo>
                    <a:lnTo>
                      <a:pt x="510" y="198"/>
                    </a:lnTo>
                    <a:lnTo>
                      <a:pt x="504" y="192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44"/>
                    </a:lnTo>
                    <a:lnTo>
                      <a:pt x="504" y="144"/>
                    </a:lnTo>
                    <a:lnTo>
                      <a:pt x="504" y="102"/>
                    </a:lnTo>
                    <a:lnTo>
                      <a:pt x="498" y="96"/>
                    </a:lnTo>
                    <a:lnTo>
                      <a:pt x="480" y="96"/>
                    </a:lnTo>
                    <a:lnTo>
                      <a:pt x="474" y="78"/>
                    </a:lnTo>
                    <a:lnTo>
                      <a:pt x="462" y="78"/>
                    </a:lnTo>
                    <a:lnTo>
                      <a:pt x="456" y="54"/>
                    </a:lnTo>
                    <a:lnTo>
                      <a:pt x="432" y="42"/>
                    </a:lnTo>
                    <a:lnTo>
                      <a:pt x="432" y="30"/>
                    </a:lnTo>
                    <a:lnTo>
                      <a:pt x="426" y="24"/>
                    </a:lnTo>
                    <a:lnTo>
                      <a:pt x="420" y="12"/>
                    </a:lnTo>
                    <a:lnTo>
                      <a:pt x="414" y="6"/>
                    </a:lnTo>
                    <a:lnTo>
                      <a:pt x="396" y="0"/>
                    </a:lnTo>
                    <a:lnTo>
                      <a:pt x="384" y="0"/>
                    </a:lnTo>
                    <a:lnTo>
                      <a:pt x="378" y="6"/>
                    </a:lnTo>
                    <a:lnTo>
                      <a:pt x="378" y="12"/>
                    </a:lnTo>
                    <a:lnTo>
                      <a:pt x="366" y="24"/>
                    </a:lnTo>
                    <a:lnTo>
                      <a:pt x="348" y="24"/>
                    </a:lnTo>
                    <a:lnTo>
                      <a:pt x="342" y="18"/>
                    </a:lnTo>
                    <a:lnTo>
                      <a:pt x="336" y="30"/>
                    </a:lnTo>
                    <a:lnTo>
                      <a:pt x="312" y="24"/>
                    </a:lnTo>
                    <a:lnTo>
                      <a:pt x="312" y="30"/>
                    </a:lnTo>
                    <a:lnTo>
                      <a:pt x="300" y="42"/>
                    </a:lnTo>
                    <a:lnTo>
                      <a:pt x="288" y="42"/>
                    </a:lnTo>
                    <a:lnTo>
                      <a:pt x="264" y="18"/>
                    </a:lnTo>
                    <a:lnTo>
                      <a:pt x="258" y="18"/>
                    </a:lnTo>
                    <a:lnTo>
                      <a:pt x="246" y="24"/>
                    </a:lnTo>
                    <a:lnTo>
                      <a:pt x="240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18"/>
                    </a:lnTo>
                    <a:lnTo>
                      <a:pt x="168" y="18"/>
                    </a:lnTo>
                    <a:lnTo>
                      <a:pt x="150" y="36"/>
                    </a:lnTo>
                    <a:lnTo>
                      <a:pt x="120" y="36"/>
                    </a:lnTo>
                    <a:lnTo>
                      <a:pt x="108" y="48"/>
                    </a:lnTo>
                    <a:lnTo>
                      <a:pt x="108" y="9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2" y="120"/>
                    </a:lnTo>
                    <a:lnTo>
                      <a:pt x="72" y="138"/>
                    </a:lnTo>
                    <a:lnTo>
                      <a:pt x="66" y="144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30" y="150"/>
                    </a:lnTo>
                    <a:lnTo>
                      <a:pt x="30" y="168"/>
                    </a:lnTo>
                    <a:lnTo>
                      <a:pt x="0" y="174"/>
                    </a:lnTo>
                    <a:lnTo>
                      <a:pt x="6" y="174"/>
                    </a:lnTo>
                    <a:lnTo>
                      <a:pt x="30" y="192"/>
                    </a:lnTo>
                    <a:lnTo>
                      <a:pt x="36" y="192"/>
                    </a:lnTo>
                    <a:lnTo>
                      <a:pt x="48" y="228"/>
                    </a:lnTo>
                    <a:lnTo>
                      <a:pt x="54" y="234"/>
                    </a:lnTo>
                    <a:lnTo>
                      <a:pt x="60" y="234"/>
                    </a:lnTo>
                    <a:lnTo>
                      <a:pt x="66" y="228"/>
                    </a:lnTo>
                    <a:lnTo>
                      <a:pt x="72" y="228"/>
                    </a:lnTo>
                    <a:lnTo>
                      <a:pt x="84" y="234"/>
                    </a:lnTo>
                    <a:lnTo>
                      <a:pt x="84" y="252"/>
                    </a:lnTo>
                    <a:lnTo>
                      <a:pt x="78" y="258"/>
                    </a:lnTo>
                    <a:lnTo>
                      <a:pt x="90" y="276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44" y="282"/>
                    </a:lnTo>
                    <a:lnTo>
                      <a:pt x="168" y="288"/>
                    </a:lnTo>
                    <a:lnTo>
                      <a:pt x="162" y="294"/>
                    </a:lnTo>
                    <a:lnTo>
                      <a:pt x="156" y="306"/>
                    </a:lnTo>
                    <a:lnTo>
                      <a:pt x="162" y="312"/>
                    </a:lnTo>
                    <a:lnTo>
                      <a:pt x="162" y="324"/>
                    </a:lnTo>
                    <a:lnTo>
                      <a:pt x="186" y="324"/>
                    </a:lnTo>
                    <a:lnTo>
                      <a:pt x="192" y="330"/>
                    </a:lnTo>
                    <a:lnTo>
                      <a:pt x="186" y="336"/>
                    </a:lnTo>
                    <a:lnTo>
                      <a:pt x="186" y="342"/>
                    </a:lnTo>
                    <a:lnTo>
                      <a:pt x="180" y="348"/>
                    </a:lnTo>
                    <a:lnTo>
                      <a:pt x="186" y="354"/>
                    </a:lnTo>
                    <a:lnTo>
                      <a:pt x="204" y="354"/>
                    </a:lnTo>
                    <a:lnTo>
                      <a:pt x="216" y="342"/>
                    </a:lnTo>
                    <a:lnTo>
                      <a:pt x="240" y="354"/>
                    </a:lnTo>
                    <a:lnTo>
                      <a:pt x="252" y="354"/>
                    </a:lnTo>
                    <a:lnTo>
                      <a:pt x="258" y="360"/>
                    </a:lnTo>
                    <a:lnTo>
                      <a:pt x="282" y="360"/>
                    </a:lnTo>
                    <a:lnTo>
                      <a:pt x="288" y="354"/>
                    </a:lnTo>
                    <a:lnTo>
                      <a:pt x="288" y="348"/>
                    </a:lnTo>
                    <a:lnTo>
                      <a:pt x="306" y="354"/>
                    </a:lnTo>
                    <a:lnTo>
                      <a:pt x="330" y="354"/>
                    </a:lnTo>
                    <a:lnTo>
                      <a:pt x="336" y="360"/>
                    </a:lnTo>
                    <a:lnTo>
                      <a:pt x="348" y="366"/>
                    </a:lnTo>
                    <a:lnTo>
                      <a:pt x="366" y="366"/>
                    </a:lnTo>
                    <a:lnTo>
                      <a:pt x="372" y="360"/>
                    </a:lnTo>
                    <a:lnTo>
                      <a:pt x="372" y="348"/>
                    </a:lnTo>
                    <a:lnTo>
                      <a:pt x="378" y="342"/>
                    </a:lnTo>
                    <a:lnTo>
                      <a:pt x="384" y="342"/>
                    </a:lnTo>
                    <a:lnTo>
                      <a:pt x="396" y="336"/>
                    </a:lnTo>
                    <a:lnTo>
                      <a:pt x="402" y="336"/>
                    </a:lnTo>
                    <a:lnTo>
                      <a:pt x="402" y="330"/>
                    </a:lnTo>
                    <a:lnTo>
                      <a:pt x="432" y="336"/>
                    </a:lnTo>
                    <a:lnTo>
                      <a:pt x="432" y="324"/>
                    </a:lnTo>
                    <a:lnTo>
                      <a:pt x="438" y="324"/>
                    </a:lnTo>
                    <a:lnTo>
                      <a:pt x="450" y="330"/>
                    </a:lnTo>
                    <a:lnTo>
                      <a:pt x="462" y="330"/>
                    </a:lnTo>
                    <a:lnTo>
                      <a:pt x="474" y="336"/>
                    </a:lnTo>
                    <a:lnTo>
                      <a:pt x="498" y="336"/>
                    </a:lnTo>
                    <a:lnTo>
                      <a:pt x="516" y="35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" name="Qatar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436529" y="3057277"/>
                <a:ext cx="20477" cy="45317"/>
              </a:xfrm>
              <a:custGeom>
                <a:avLst/>
                <a:gdLst>
                  <a:gd name="T0" fmla="*/ 2147483647 w 66"/>
                  <a:gd name="T1" fmla="*/ 2147483647 h 144"/>
                  <a:gd name="T2" fmla="*/ 2147483647 w 66"/>
                  <a:gd name="T3" fmla="*/ 2147483647 h 144"/>
                  <a:gd name="T4" fmla="*/ 2147483647 w 66"/>
                  <a:gd name="T5" fmla="*/ 2147483647 h 144"/>
                  <a:gd name="T6" fmla="*/ 2147483647 w 66"/>
                  <a:gd name="T7" fmla="*/ 2147483647 h 144"/>
                  <a:gd name="T8" fmla="*/ 2147483647 w 66"/>
                  <a:gd name="T9" fmla="*/ 2147483647 h 144"/>
                  <a:gd name="T10" fmla="*/ 2147483647 w 66"/>
                  <a:gd name="T11" fmla="*/ 2147483647 h 144"/>
                  <a:gd name="T12" fmla="*/ 2147483647 w 66"/>
                  <a:gd name="T13" fmla="*/ 2147483647 h 144"/>
                  <a:gd name="T14" fmla="*/ 2147483647 w 66"/>
                  <a:gd name="T15" fmla="*/ 2147483647 h 144"/>
                  <a:gd name="T16" fmla="*/ 2147483647 w 66"/>
                  <a:gd name="T17" fmla="*/ 2147483647 h 144"/>
                  <a:gd name="T18" fmla="*/ 2147483647 w 66"/>
                  <a:gd name="T19" fmla="*/ 0 h 144"/>
                  <a:gd name="T20" fmla="*/ 2147483647 w 66"/>
                  <a:gd name="T21" fmla="*/ 0 h 144"/>
                  <a:gd name="T22" fmla="*/ 2147483647 w 66"/>
                  <a:gd name="T23" fmla="*/ 2147483647 h 144"/>
                  <a:gd name="T24" fmla="*/ 2147483647 w 66"/>
                  <a:gd name="T25" fmla="*/ 2147483647 h 144"/>
                  <a:gd name="T26" fmla="*/ 2147483647 w 66"/>
                  <a:gd name="T27" fmla="*/ 2147483647 h 144"/>
                  <a:gd name="T28" fmla="*/ 2147483647 w 66"/>
                  <a:gd name="T29" fmla="*/ 2147483647 h 144"/>
                  <a:gd name="T30" fmla="*/ 0 w 66"/>
                  <a:gd name="T31" fmla="*/ 2147483647 h 144"/>
                  <a:gd name="T32" fmla="*/ 2147483647 w 66"/>
                  <a:gd name="T33" fmla="*/ 2147483647 h 144"/>
                  <a:gd name="T34" fmla="*/ 2147483647 w 66"/>
                  <a:gd name="T35" fmla="*/ 2147483647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44"/>
                  <a:gd name="T56" fmla="*/ 66 w 66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44">
                    <a:moveTo>
                      <a:pt x="24" y="132"/>
                    </a:moveTo>
                    <a:lnTo>
                      <a:pt x="36" y="144"/>
                    </a:lnTo>
                    <a:lnTo>
                      <a:pt x="48" y="132"/>
                    </a:lnTo>
                    <a:lnTo>
                      <a:pt x="54" y="114"/>
                    </a:lnTo>
                    <a:lnTo>
                      <a:pt x="60" y="102"/>
                    </a:lnTo>
                    <a:lnTo>
                      <a:pt x="66" y="84"/>
                    </a:lnTo>
                    <a:lnTo>
                      <a:pt x="66" y="30"/>
                    </a:lnTo>
                    <a:lnTo>
                      <a:pt x="54" y="18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18"/>
                    </a:lnTo>
                    <a:lnTo>
                      <a:pt x="12" y="36"/>
                    </a:lnTo>
                    <a:lnTo>
                      <a:pt x="12" y="108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24" y="13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Puerto Rico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760383" y="3254468"/>
                <a:ext cx="44795" cy="18372"/>
              </a:xfrm>
              <a:custGeom>
                <a:avLst/>
                <a:gdLst>
                  <a:gd name="T0" fmla="*/ 2147483647 w 138"/>
                  <a:gd name="T1" fmla="*/ 2147483647 h 60"/>
                  <a:gd name="T2" fmla="*/ 2147483647 w 138"/>
                  <a:gd name="T3" fmla="*/ 2147483647 h 60"/>
                  <a:gd name="T4" fmla="*/ 2147483647 w 138"/>
                  <a:gd name="T5" fmla="*/ 0 h 60"/>
                  <a:gd name="T6" fmla="*/ 2147483647 w 138"/>
                  <a:gd name="T7" fmla="*/ 0 h 60"/>
                  <a:gd name="T8" fmla="*/ 2147483647 w 138"/>
                  <a:gd name="T9" fmla="*/ 2147483647 h 60"/>
                  <a:gd name="T10" fmla="*/ 0 w 138"/>
                  <a:gd name="T11" fmla="*/ 2147483647 h 60"/>
                  <a:gd name="T12" fmla="*/ 0 w 138"/>
                  <a:gd name="T13" fmla="*/ 2147483647 h 60"/>
                  <a:gd name="T14" fmla="*/ 2147483647 w 138"/>
                  <a:gd name="T15" fmla="*/ 2147483647 h 60"/>
                  <a:gd name="T16" fmla="*/ 2147483647 w 138"/>
                  <a:gd name="T17" fmla="*/ 2147483647 h 60"/>
                  <a:gd name="T18" fmla="*/ 2147483647 w 138"/>
                  <a:gd name="T19" fmla="*/ 2147483647 h 60"/>
                  <a:gd name="T20" fmla="*/ 2147483647 w 138"/>
                  <a:gd name="T21" fmla="*/ 2147483647 h 60"/>
                  <a:gd name="T22" fmla="*/ 2147483647 w 138"/>
                  <a:gd name="T23" fmla="*/ 2147483647 h 60"/>
                  <a:gd name="T24" fmla="*/ 2147483647 w 138"/>
                  <a:gd name="T25" fmla="*/ 2147483647 h 60"/>
                  <a:gd name="T26" fmla="*/ 2147483647 w 138"/>
                  <a:gd name="T27" fmla="*/ 2147483647 h 60"/>
                  <a:gd name="T28" fmla="*/ 2147483647 w 138"/>
                  <a:gd name="T29" fmla="*/ 2147483647 h 60"/>
                  <a:gd name="T30" fmla="*/ 2147483647 w 138"/>
                  <a:gd name="T31" fmla="*/ 2147483647 h 60"/>
                  <a:gd name="T32" fmla="*/ 2147483647 w 138"/>
                  <a:gd name="T33" fmla="*/ 2147483647 h 60"/>
                  <a:gd name="T34" fmla="*/ 2147483647 w 138"/>
                  <a:gd name="T35" fmla="*/ 2147483647 h 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8"/>
                  <a:gd name="T55" fmla="*/ 0 h 60"/>
                  <a:gd name="T56" fmla="*/ 138 w 138"/>
                  <a:gd name="T57" fmla="*/ 60 h 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8" h="60">
                    <a:moveTo>
                      <a:pt x="84" y="12"/>
                    </a:moveTo>
                    <a:lnTo>
                      <a:pt x="72" y="12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36" y="60"/>
                    </a:lnTo>
                    <a:lnTo>
                      <a:pt x="48" y="48"/>
                    </a:lnTo>
                    <a:lnTo>
                      <a:pt x="102" y="48"/>
                    </a:lnTo>
                    <a:lnTo>
                      <a:pt x="120" y="36"/>
                    </a:lnTo>
                    <a:lnTo>
                      <a:pt x="132" y="30"/>
                    </a:lnTo>
                    <a:lnTo>
                      <a:pt x="138" y="18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114" y="6"/>
                    </a:lnTo>
                    <a:lnTo>
                      <a:pt x="102" y="12"/>
                    </a:lnTo>
                    <a:lnTo>
                      <a:pt x="84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Portugal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099095" y="2661670"/>
                <a:ext cx="72951" cy="127378"/>
              </a:xfrm>
              <a:custGeom>
                <a:avLst/>
                <a:gdLst>
                  <a:gd name="T0" fmla="*/ 2147483647 w 228"/>
                  <a:gd name="T1" fmla="*/ 2147483647 h 414"/>
                  <a:gd name="T2" fmla="*/ 2147483647 w 228"/>
                  <a:gd name="T3" fmla="*/ 2147483647 h 414"/>
                  <a:gd name="T4" fmla="*/ 2147483647 w 228"/>
                  <a:gd name="T5" fmla="*/ 2147483647 h 414"/>
                  <a:gd name="T6" fmla="*/ 2147483647 w 228"/>
                  <a:gd name="T7" fmla="*/ 2147483647 h 414"/>
                  <a:gd name="T8" fmla="*/ 2147483647 w 228"/>
                  <a:gd name="T9" fmla="*/ 2147483647 h 414"/>
                  <a:gd name="T10" fmla="*/ 2147483647 w 228"/>
                  <a:gd name="T11" fmla="*/ 2147483647 h 414"/>
                  <a:gd name="T12" fmla="*/ 2147483647 w 228"/>
                  <a:gd name="T13" fmla="*/ 0 h 414"/>
                  <a:gd name="T14" fmla="*/ 2147483647 w 228"/>
                  <a:gd name="T15" fmla="*/ 2147483647 h 414"/>
                  <a:gd name="T16" fmla="*/ 2147483647 w 228"/>
                  <a:gd name="T17" fmla="*/ 2147483647 h 414"/>
                  <a:gd name="T18" fmla="*/ 2147483647 w 228"/>
                  <a:gd name="T19" fmla="*/ 2147483647 h 414"/>
                  <a:gd name="T20" fmla="*/ 2147483647 w 228"/>
                  <a:gd name="T21" fmla="*/ 2147483647 h 414"/>
                  <a:gd name="T22" fmla="*/ 2147483647 w 228"/>
                  <a:gd name="T23" fmla="*/ 2147483647 h 414"/>
                  <a:gd name="T24" fmla="*/ 2147483647 w 228"/>
                  <a:gd name="T25" fmla="*/ 2147483647 h 414"/>
                  <a:gd name="T26" fmla="*/ 0 w 228"/>
                  <a:gd name="T27" fmla="*/ 2147483647 h 414"/>
                  <a:gd name="T28" fmla="*/ 2147483647 w 228"/>
                  <a:gd name="T29" fmla="*/ 2147483647 h 414"/>
                  <a:gd name="T30" fmla="*/ 2147483647 w 228"/>
                  <a:gd name="T31" fmla="*/ 2147483647 h 414"/>
                  <a:gd name="T32" fmla="*/ 2147483647 w 228"/>
                  <a:gd name="T33" fmla="*/ 2147483647 h 414"/>
                  <a:gd name="T34" fmla="*/ 2147483647 w 228"/>
                  <a:gd name="T35" fmla="*/ 2147483647 h 414"/>
                  <a:gd name="T36" fmla="*/ 2147483647 w 228"/>
                  <a:gd name="T37" fmla="*/ 2147483647 h 414"/>
                  <a:gd name="T38" fmla="*/ 2147483647 w 228"/>
                  <a:gd name="T39" fmla="*/ 2147483647 h 414"/>
                  <a:gd name="T40" fmla="*/ 2147483647 w 228"/>
                  <a:gd name="T41" fmla="*/ 2147483647 h 414"/>
                  <a:gd name="T42" fmla="*/ 2147483647 w 228"/>
                  <a:gd name="T43" fmla="*/ 2147483647 h 414"/>
                  <a:gd name="T44" fmla="*/ 2147483647 w 228"/>
                  <a:gd name="T45" fmla="*/ 2147483647 h 414"/>
                  <a:gd name="T46" fmla="*/ 2147483647 w 228"/>
                  <a:gd name="T47" fmla="*/ 2147483647 h 414"/>
                  <a:gd name="T48" fmla="*/ 2147483647 w 228"/>
                  <a:gd name="T49" fmla="*/ 2147483647 h 414"/>
                  <a:gd name="T50" fmla="*/ 2147483647 w 228"/>
                  <a:gd name="T51" fmla="*/ 2147483647 h 414"/>
                  <a:gd name="T52" fmla="*/ 2147483647 w 228"/>
                  <a:gd name="T53" fmla="*/ 2147483647 h 414"/>
                  <a:gd name="T54" fmla="*/ 2147483647 w 228"/>
                  <a:gd name="T55" fmla="*/ 2147483647 h 414"/>
                  <a:gd name="T56" fmla="*/ 2147483647 w 228"/>
                  <a:gd name="T57" fmla="*/ 2147483647 h 414"/>
                  <a:gd name="T58" fmla="*/ 2147483647 w 228"/>
                  <a:gd name="T59" fmla="*/ 2147483647 h 414"/>
                  <a:gd name="T60" fmla="*/ 2147483647 w 228"/>
                  <a:gd name="T61" fmla="*/ 2147483647 h 414"/>
                  <a:gd name="T62" fmla="*/ 2147483647 w 228"/>
                  <a:gd name="T63" fmla="*/ 2147483647 h 414"/>
                  <a:gd name="T64" fmla="*/ 2147483647 w 228"/>
                  <a:gd name="T65" fmla="*/ 2147483647 h 414"/>
                  <a:gd name="T66" fmla="*/ 2147483647 w 228"/>
                  <a:gd name="T67" fmla="*/ 2147483647 h 414"/>
                  <a:gd name="T68" fmla="*/ 2147483647 w 228"/>
                  <a:gd name="T69" fmla="*/ 2147483647 h 414"/>
                  <a:gd name="T70" fmla="*/ 2147483647 w 228"/>
                  <a:gd name="T71" fmla="*/ 2147483647 h 414"/>
                  <a:gd name="T72" fmla="*/ 2147483647 w 228"/>
                  <a:gd name="T73" fmla="*/ 2147483647 h 414"/>
                  <a:gd name="T74" fmla="*/ 2147483647 w 228"/>
                  <a:gd name="T75" fmla="*/ 2147483647 h 414"/>
                  <a:gd name="T76" fmla="*/ 2147483647 w 228"/>
                  <a:gd name="T77" fmla="*/ 2147483647 h 414"/>
                  <a:gd name="T78" fmla="*/ 2147483647 w 228"/>
                  <a:gd name="T79" fmla="*/ 2147483647 h 414"/>
                  <a:gd name="T80" fmla="*/ 2147483647 w 228"/>
                  <a:gd name="T81" fmla="*/ 2147483647 h 414"/>
                  <a:gd name="T82" fmla="*/ 2147483647 w 228"/>
                  <a:gd name="T83" fmla="*/ 2147483647 h 4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8"/>
                  <a:gd name="T127" fmla="*/ 0 h 414"/>
                  <a:gd name="T128" fmla="*/ 228 w 228"/>
                  <a:gd name="T129" fmla="*/ 414 h 4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8" h="414">
                    <a:moveTo>
                      <a:pt x="210" y="30"/>
                    </a:moveTo>
                    <a:lnTo>
                      <a:pt x="210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0" y="24"/>
                    </a:lnTo>
                    <a:lnTo>
                      <a:pt x="138" y="24"/>
                    </a:lnTo>
                    <a:lnTo>
                      <a:pt x="132" y="18"/>
                    </a:lnTo>
                    <a:lnTo>
                      <a:pt x="114" y="18"/>
                    </a:lnTo>
                    <a:lnTo>
                      <a:pt x="108" y="24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90" y="0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60" y="36"/>
                    </a:lnTo>
                    <a:lnTo>
                      <a:pt x="66" y="60"/>
                    </a:lnTo>
                    <a:lnTo>
                      <a:pt x="66" y="78"/>
                    </a:lnTo>
                    <a:lnTo>
                      <a:pt x="60" y="108"/>
                    </a:lnTo>
                    <a:lnTo>
                      <a:pt x="48" y="138"/>
                    </a:lnTo>
                    <a:lnTo>
                      <a:pt x="30" y="174"/>
                    </a:lnTo>
                    <a:lnTo>
                      <a:pt x="12" y="222"/>
                    </a:lnTo>
                    <a:lnTo>
                      <a:pt x="6" y="234"/>
                    </a:lnTo>
                    <a:lnTo>
                      <a:pt x="6" y="240"/>
                    </a:lnTo>
                    <a:lnTo>
                      <a:pt x="0" y="252"/>
                    </a:lnTo>
                    <a:lnTo>
                      <a:pt x="0" y="264"/>
                    </a:lnTo>
                    <a:lnTo>
                      <a:pt x="18" y="282"/>
                    </a:lnTo>
                    <a:lnTo>
                      <a:pt x="30" y="288"/>
                    </a:lnTo>
                    <a:lnTo>
                      <a:pt x="42" y="342"/>
                    </a:lnTo>
                    <a:lnTo>
                      <a:pt x="42" y="348"/>
                    </a:lnTo>
                    <a:lnTo>
                      <a:pt x="36" y="354"/>
                    </a:lnTo>
                    <a:lnTo>
                      <a:pt x="36" y="366"/>
                    </a:lnTo>
                    <a:lnTo>
                      <a:pt x="30" y="384"/>
                    </a:lnTo>
                    <a:lnTo>
                      <a:pt x="24" y="396"/>
                    </a:lnTo>
                    <a:lnTo>
                      <a:pt x="24" y="408"/>
                    </a:lnTo>
                    <a:lnTo>
                      <a:pt x="48" y="408"/>
                    </a:lnTo>
                    <a:lnTo>
                      <a:pt x="60" y="402"/>
                    </a:lnTo>
                    <a:lnTo>
                      <a:pt x="72" y="402"/>
                    </a:lnTo>
                    <a:lnTo>
                      <a:pt x="84" y="414"/>
                    </a:lnTo>
                    <a:lnTo>
                      <a:pt x="96" y="414"/>
                    </a:lnTo>
                    <a:lnTo>
                      <a:pt x="108" y="408"/>
                    </a:lnTo>
                    <a:lnTo>
                      <a:pt x="114" y="402"/>
                    </a:lnTo>
                    <a:lnTo>
                      <a:pt x="120" y="402"/>
                    </a:lnTo>
                    <a:lnTo>
                      <a:pt x="126" y="396"/>
                    </a:lnTo>
                    <a:lnTo>
                      <a:pt x="126" y="348"/>
                    </a:lnTo>
                    <a:lnTo>
                      <a:pt x="132" y="342"/>
                    </a:lnTo>
                    <a:lnTo>
                      <a:pt x="138" y="330"/>
                    </a:lnTo>
                    <a:lnTo>
                      <a:pt x="150" y="330"/>
                    </a:lnTo>
                    <a:lnTo>
                      <a:pt x="162" y="318"/>
                    </a:lnTo>
                    <a:lnTo>
                      <a:pt x="162" y="312"/>
                    </a:lnTo>
                    <a:lnTo>
                      <a:pt x="150" y="312"/>
                    </a:lnTo>
                    <a:lnTo>
                      <a:pt x="144" y="306"/>
                    </a:lnTo>
                    <a:lnTo>
                      <a:pt x="138" y="294"/>
                    </a:lnTo>
                    <a:lnTo>
                      <a:pt x="138" y="288"/>
                    </a:lnTo>
                    <a:lnTo>
                      <a:pt x="132" y="282"/>
                    </a:lnTo>
                    <a:lnTo>
                      <a:pt x="132" y="276"/>
                    </a:lnTo>
                    <a:lnTo>
                      <a:pt x="144" y="264"/>
                    </a:lnTo>
                    <a:lnTo>
                      <a:pt x="156" y="258"/>
                    </a:lnTo>
                    <a:lnTo>
                      <a:pt x="168" y="246"/>
                    </a:lnTo>
                    <a:lnTo>
                      <a:pt x="168" y="240"/>
                    </a:lnTo>
                    <a:lnTo>
                      <a:pt x="156" y="234"/>
                    </a:lnTo>
                    <a:lnTo>
                      <a:pt x="150" y="228"/>
                    </a:lnTo>
                    <a:lnTo>
                      <a:pt x="150" y="216"/>
                    </a:lnTo>
                    <a:lnTo>
                      <a:pt x="126" y="192"/>
                    </a:lnTo>
                    <a:lnTo>
                      <a:pt x="162" y="192"/>
                    </a:lnTo>
                    <a:lnTo>
                      <a:pt x="174" y="180"/>
                    </a:lnTo>
                    <a:lnTo>
                      <a:pt x="174" y="168"/>
                    </a:lnTo>
                    <a:lnTo>
                      <a:pt x="168" y="162"/>
                    </a:lnTo>
                    <a:lnTo>
                      <a:pt x="168" y="150"/>
                    </a:lnTo>
                    <a:lnTo>
                      <a:pt x="174" y="144"/>
                    </a:lnTo>
                    <a:lnTo>
                      <a:pt x="180" y="144"/>
                    </a:lnTo>
                    <a:lnTo>
                      <a:pt x="180" y="126"/>
                    </a:lnTo>
                    <a:lnTo>
                      <a:pt x="186" y="108"/>
                    </a:lnTo>
                    <a:lnTo>
                      <a:pt x="186" y="96"/>
                    </a:lnTo>
                    <a:lnTo>
                      <a:pt x="180" y="90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80" y="78"/>
                    </a:lnTo>
                    <a:lnTo>
                      <a:pt x="204" y="66"/>
                    </a:lnTo>
                    <a:lnTo>
                      <a:pt x="228" y="42"/>
                    </a:lnTo>
                    <a:lnTo>
                      <a:pt x="228" y="36"/>
                    </a:lnTo>
                    <a:lnTo>
                      <a:pt x="216" y="30"/>
                    </a:lnTo>
                    <a:lnTo>
                      <a:pt x="210" y="3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7" name="Poland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596954" y="2351798"/>
                <a:ext cx="203495" cy="139626"/>
              </a:xfrm>
              <a:custGeom>
                <a:avLst/>
                <a:gdLst>
                  <a:gd name="T0" fmla="*/ 2147483647 w 624"/>
                  <a:gd name="T1" fmla="*/ 2147483647 h 450"/>
                  <a:gd name="T2" fmla="*/ 2147483647 w 624"/>
                  <a:gd name="T3" fmla="*/ 2147483647 h 450"/>
                  <a:gd name="T4" fmla="*/ 2147483647 w 624"/>
                  <a:gd name="T5" fmla="*/ 2147483647 h 450"/>
                  <a:gd name="T6" fmla="*/ 2147483647 w 624"/>
                  <a:gd name="T7" fmla="*/ 2147483647 h 450"/>
                  <a:gd name="T8" fmla="*/ 2147483647 w 624"/>
                  <a:gd name="T9" fmla="*/ 2147483647 h 450"/>
                  <a:gd name="T10" fmla="*/ 2147483647 w 624"/>
                  <a:gd name="T11" fmla="*/ 2147483647 h 450"/>
                  <a:gd name="T12" fmla="*/ 2147483647 w 624"/>
                  <a:gd name="T13" fmla="*/ 2147483647 h 450"/>
                  <a:gd name="T14" fmla="*/ 2147483647 w 624"/>
                  <a:gd name="T15" fmla="*/ 2147483647 h 450"/>
                  <a:gd name="T16" fmla="*/ 2147483647 w 624"/>
                  <a:gd name="T17" fmla="*/ 2147483647 h 450"/>
                  <a:gd name="T18" fmla="*/ 2147483647 w 624"/>
                  <a:gd name="T19" fmla="*/ 2147483647 h 450"/>
                  <a:gd name="T20" fmla="*/ 2147483647 w 624"/>
                  <a:gd name="T21" fmla="*/ 2147483647 h 450"/>
                  <a:gd name="T22" fmla="*/ 2147483647 w 624"/>
                  <a:gd name="T23" fmla="*/ 2147483647 h 450"/>
                  <a:gd name="T24" fmla="*/ 2147483647 w 624"/>
                  <a:gd name="T25" fmla="*/ 2147483647 h 450"/>
                  <a:gd name="T26" fmla="*/ 2147483647 w 624"/>
                  <a:gd name="T27" fmla="*/ 2147483647 h 450"/>
                  <a:gd name="T28" fmla="*/ 2147483647 w 624"/>
                  <a:gd name="T29" fmla="*/ 2147483647 h 450"/>
                  <a:gd name="T30" fmla="*/ 2147483647 w 624"/>
                  <a:gd name="T31" fmla="*/ 2147483647 h 450"/>
                  <a:gd name="T32" fmla="*/ 2147483647 w 624"/>
                  <a:gd name="T33" fmla="*/ 2147483647 h 450"/>
                  <a:gd name="T34" fmla="*/ 2147483647 w 624"/>
                  <a:gd name="T35" fmla="*/ 2147483647 h 450"/>
                  <a:gd name="T36" fmla="*/ 2147483647 w 624"/>
                  <a:gd name="T37" fmla="*/ 2147483647 h 450"/>
                  <a:gd name="T38" fmla="*/ 2147483647 w 624"/>
                  <a:gd name="T39" fmla="*/ 2147483647 h 450"/>
                  <a:gd name="T40" fmla="*/ 2147483647 w 624"/>
                  <a:gd name="T41" fmla="*/ 2147483647 h 450"/>
                  <a:gd name="T42" fmla="*/ 2147483647 w 624"/>
                  <a:gd name="T43" fmla="*/ 2147483647 h 450"/>
                  <a:gd name="T44" fmla="*/ 2147483647 w 624"/>
                  <a:gd name="T45" fmla="*/ 2147483647 h 450"/>
                  <a:gd name="T46" fmla="*/ 2147483647 w 624"/>
                  <a:gd name="T47" fmla="*/ 2147483647 h 450"/>
                  <a:gd name="T48" fmla="*/ 2147483647 w 624"/>
                  <a:gd name="T49" fmla="*/ 2147483647 h 450"/>
                  <a:gd name="T50" fmla="*/ 2147483647 w 624"/>
                  <a:gd name="T51" fmla="*/ 2147483647 h 450"/>
                  <a:gd name="T52" fmla="*/ 2147483647 w 624"/>
                  <a:gd name="T53" fmla="*/ 2147483647 h 450"/>
                  <a:gd name="T54" fmla="*/ 2147483647 w 624"/>
                  <a:gd name="T55" fmla="*/ 2147483647 h 450"/>
                  <a:gd name="T56" fmla="*/ 2147483647 w 624"/>
                  <a:gd name="T57" fmla="*/ 2147483647 h 450"/>
                  <a:gd name="T58" fmla="*/ 0 w 624"/>
                  <a:gd name="T59" fmla="*/ 2147483647 h 450"/>
                  <a:gd name="T60" fmla="*/ 2147483647 w 624"/>
                  <a:gd name="T61" fmla="*/ 2147483647 h 450"/>
                  <a:gd name="T62" fmla="*/ 2147483647 w 624"/>
                  <a:gd name="T63" fmla="*/ 2147483647 h 450"/>
                  <a:gd name="T64" fmla="*/ 2147483647 w 624"/>
                  <a:gd name="T65" fmla="*/ 2147483647 h 450"/>
                  <a:gd name="T66" fmla="*/ 2147483647 w 624"/>
                  <a:gd name="T67" fmla="*/ 2147483647 h 450"/>
                  <a:gd name="T68" fmla="*/ 2147483647 w 624"/>
                  <a:gd name="T69" fmla="*/ 2147483647 h 450"/>
                  <a:gd name="T70" fmla="*/ 2147483647 w 624"/>
                  <a:gd name="T71" fmla="*/ 2147483647 h 450"/>
                  <a:gd name="T72" fmla="*/ 2147483647 w 624"/>
                  <a:gd name="T73" fmla="*/ 2147483647 h 450"/>
                  <a:gd name="T74" fmla="*/ 2147483647 w 624"/>
                  <a:gd name="T75" fmla="*/ 2147483647 h 450"/>
                  <a:gd name="T76" fmla="*/ 2147483647 w 624"/>
                  <a:gd name="T77" fmla="*/ 2147483647 h 450"/>
                  <a:gd name="T78" fmla="*/ 2147483647 w 624"/>
                  <a:gd name="T79" fmla="*/ 2147483647 h 450"/>
                  <a:gd name="T80" fmla="*/ 2147483647 w 624"/>
                  <a:gd name="T81" fmla="*/ 2147483647 h 450"/>
                  <a:gd name="T82" fmla="*/ 2147483647 w 624"/>
                  <a:gd name="T83" fmla="*/ 2147483647 h 450"/>
                  <a:gd name="T84" fmla="*/ 2147483647 w 624"/>
                  <a:gd name="T85" fmla="*/ 2147483647 h 450"/>
                  <a:gd name="T86" fmla="*/ 2147483647 w 624"/>
                  <a:gd name="T87" fmla="*/ 2147483647 h 450"/>
                  <a:gd name="T88" fmla="*/ 2147483647 w 624"/>
                  <a:gd name="T89" fmla="*/ 2147483647 h 450"/>
                  <a:gd name="T90" fmla="*/ 2147483647 w 624"/>
                  <a:gd name="T91" fmla="*/ 2147483647 h 450"/>
                  <a:gd name="T92" fmla="*/ 2147483647 w 624"/>
                  <a:gd name="T93" fmla="*/ 2147483647 h 450"/>
                  <a:gd name="T94" fmla="*/ 2147483647 w 624"/>
                  <a:gd name="T95" fmla="*/ 2147483647 h 450"/>
                  <a:gd name="T96" fmla="*/ 2147483647 w 624"/>
                  <a:gd name="T97" fmla="*/ 2147483647 h 450"/>
                  <a:gd name="T98" fmla="*/ 2147483647 w 624"/>
                  <a:gd name="T99" fmla="*/ 2147483647 h 450"/>
                  <a:gd name="T100" fmla="*/ 2147483647 w 624"/>
                  <a:gd name="T101" fmla="*/ 2147483647 h 450"/>
                  <a:gd name="T102" fmla="*/ 2147483647 w 624"/>
                  <a:gd name="T103" fmla="*/ 2147483647 h 450"/>
                  <a:gd name="T104" fmla="*/ 2147483647 w 624"/>
                  <a:gd name="T105" fmla="*/ 2147483647 h 450"/>
                  <a:gd name="T106" fmla="*/ 2147483647 w 624"/>
                  <a:gd name="T107" fmla="*/ 2147483647 h 4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24"/>
                  <a:gd name="T163" fmla="*/ 0 h 450"/>
                  <a:gd name="T164" fmla="*/ 624 w 624"/>
                  <a:gd name="T165" fmla="*/ 450 h 45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24" h="450">
                    <a:moveTo>
                      <a:pt x="426" y="426"/>
                    </a:moveTo>
                    <a:lnTo>
                      <a:pt x="432" y="426"/>
                    </a:lnTo>
                    <a:lnTo>
                      <a:pt x="444" y="420"/>
                    </a:lnTo>
                    <a:lnTo>
                      <a:pt x="450" y="414"/>
                    </a:lnTo>
                    <a:lnTo>
                      <a:pt x="474" y="414"/>
                    </a:lnTo>
                    <a:lnTo>
                      <a:pt x="498" y="438"/>
                    </a:lnTo>
                    <a:lnTo>
                      <a:pt x="528" y="438"/>
                    </a:lnTo>
                    <a:lnTo>
                      <a:pt x="528" y="450"/>
                    </a:lnTo>
                    <a:lnTo>
                      <a:pt x="552" y="450"/>
                    </a:lnTo>
                    <a:lnTo>
                      <a:pt x="540" y="438"/>
                    </a:lnTo>
                    <a:lnTo>
                      <a:pt x="540" y="396"/>
                    </a:lnTo>
                    <a:lnTo>
                      <a:pt x="594" y="348"/>
                    </a:lnTo>
                    <a:lnTo>
                      <a:pt x="606" y="348"/>
                    </a:lnTo>
                    <a:lnTo>
                      <a:pt x="612" y="342"/>
                    </a:lnTo>
                    <a:lnTo>
                      <a:pt x="618" y="342"/>
                    </a:lnTo>
                    <a:lnTo>
                      <a:pt x="624" y="336"/>
                    </a:lnTo>
                    <a:lnTo>
                      <a:pt x="618" y="330"/>
                    </a:lnTo>
                    <a:lnTo>
                      <a:pt x="618" y="324"/>
                    </a:lnTo>
                    <a:lnTo>
                      <a:pt x="612" y="318"/>
                    </a:lnTo>
                    <a:lnTo>
                      <a:pt x="618" y="306"/>
                    </a:lnTo>
                    <a:lnTo>
                      <a:pt x="612" y="300"/>
                    </a:lnTo>
                    <a:lnTo>
                      <a:pt x="600" y="294"/>
                    </a:lnTo>
                    <a:lnTo>
                      <a:pt x="600" y="288"/>
                    </a:lnTo>
                    <a:lnTo>
                      <a:pt x="582" y="270"/>
                    </a:lnTo>
                    <a:lnTo>
                      <a:pt x="576" y="252"/>
                    </a:lnTo>
                    <a:lnTo>
                      <a:pt x="582" y="252"/>
                    </a:lnTo>
                    <a:lnTo>
                      <a:pt x="576" y="240"/>
                    </a:lnTo>
                    <a:lnTo>
                      <a:pt x="576" y="210"/>
                    </a:lnTo>
                    <a:lnTo>
                      <a:pt x="564" y="198"/>
                    </a:lnTo>
                    <a:lnTo>
                      <a:pt x="558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64" y="186"/>
                    </a:lnTo>
                    <a:lnTo>
                      <a:pt x="564" y="168"/>
                    </a:lnTo>
                    <a:lnTo>
                      <a:pt x="588" y="162"/>
                    </a:lnTo>
                    <a:lnTo>
                      <a:pt x="588" y="150"/>
                    </a:lnTo>
                    <a:lnTo>
                      <a:pt x="594" y="144"/>
                    </a:lnTo>
                    <a:lnTo>
                      <a:pt x="594" y="138"/>
                    </a:lnTo>
                    <a:lnTo>
                      <a:pt x="588" y="132"/>
                    </a:lnTo>
                    <a:lnTo>
                      <a:pt x="576" y="108"/>
                    </a:lnTo>
                    <a:lnTo>
                      <a:pt x="570" y="102"/>
                    </a:lnTo>
                    <a:lnTo>
                      <a:pt x="570" y="90"/>
                    </a:lnTo>
                    <a:lnTo>
                      <a:pt x="564" y="84"/>
                    </a:lnTo>
                    <a:lnTo>
                      <a:pt x="558" y="72"/>
                    </a:lnTo>
                    <a:lnTo>
                      <a:pt x="558" y="48"/>
                    </a:lnTo>
                    <a:lnTo>
                      <a:pt x="546" y="42"/>
                    </a:lnTo>
                    <a:lnTo>
                      <a:pt x="540" y="42"/>
                    </a:lnTo>
                    <a:lnTo>
                      <a:pt x="522" y="36"/>
                    </a:lnTo>
                    <a:lnTo>
                      <a:pt x="498" y="36"/>
                    </a:lnTo>
                    <a:lnTo>
                      <a:pt x="498" y="42"/>
                    </a:lnTo>
                    <a:lnTo>
                      <a:pt x="408" y="42"/>
                    </a:lnTo>
                    <a:lnTo>
                      <a:pt x="402" y="36"/>
                    </a:lnTo>
                    <a:lnTo>
                      <a:pt x="390" y="36"/>
                    </a:lnTo>
                    <a:lnTo>
                      <a:pt x="384" y="30"/>
                    </a:lnTo>
                    <a:lnTo>
                      <a:pt x="360" y="30"/>
                    </a:lnTo>
                    <a:lnTo>
                      <a:pt x="354" y="36"/>
                    </a:lnTo>
                    <a:lnTo>
                      <a:pt x="348" y="36"/>
                    </a:lnTo>
                    <a:lnTo>
                      <a:pt x="342" y="30"/>
                    </a:lnTo>
                    <a:lnTo>
                      <a:pt x="312" y="30"/>
                    </a:lnTo>
                    <a:lnTo>
                      <a:pt x="300" y="36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18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20" y="42"/>
                    </a:lnTo>
                    <a:lnTo>
                      <a:pt x="60" y="48"/>
                    </a:lnTo>
                    <a:lnTo>
                      <a:pt x="54" y="48"/>
                    </a:lnTo>
                    <a:lnTo>
                      <a:pt x="48" y="54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2" y="72"/>
                    </a:lnTo>
                    <a:lnTo>
                      <a:pt x="18" y="78"/>
                    </a:lnTo>
                    <a:lnTo>
                      <a:pt x="18" y="96"/>
                    </a:lnTo>
                    <a:lnTo>
                      <a:pt x="6" y="90"/>
                    </a:lnTo>
                    <a:lnTo>
                      <a:pt x="6" y="108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18" y="132"/>
                    </a:lnTo>
                    <a:lnTo>
                      <a:pt x="6" y="144"/>
                    </a:lnTo>
                    <a:lnTo>
                      <a:pt x="0" y="144"/>
                    </a:lnTo>
                    <a:lnTo>
                      <a:pt x="0" y="156"/>
                    </a:lnTo>
                    <a:lnTo>
                      <a:pt x="6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30" y="168"/>
                    </a:lnTo>
                    <a:lnTo>
                      <a:pt x="30" y="186"/>
                    </a:lnTo>
                    <a:lnTo>
                      <a:pt x="24" y="186"/>
                    </a:lnTo>
                    <a:lnTo>
                      <a:pt x="24" y="198"/>
                    </a:lnTo>
                    <a:lnTo>
                      <a:pt x="36" y="198"/>
                    </a:lnTo>
                    <a:lnTo>
                      <a:pt x="36" y="204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36" y="222"/>
                    </a:lnTo>
                    <a:lnTo>
                      <a:pt x="24" y="228"/>
                    </a:lnTo>
                    <a:lnTo>
                      <a:pt x="24" y="234"/>
                    </a:lnTo>
                    <a:lnTo>
                      <a:pt x="30" y="240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42" y="264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60" y="276"/>
                    </a:lnTo>
                    <a:lnTo>
                      <a:pt x="60" y="282"/>
                    </a:lnTo>
                    <a:lnTo>
                      <a:pt x="54" y="282"/>
                    </a:lnTo>
                    <a:lnTo>
                      <a:pt x="54" y="294"/>
                    </a:lnTo>
                    <a:lnTo>
                      <a:pt x="72" y="294"/>
                    </a:lnTo>
                    <a:lnTo>
                      <a:pt x="78" y="312"/>
                    </a:lnTo>
                    <a:lnTo>
                      <a:pt x="96" y="312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24"/>
                    </a:lnTo>
                    <a:lnTo>
                      <a:pt x="138" y="324"/>
                    </a:lnTo>
                    <a:lnTo>
                      <a:pt x="144" y="330"/>
                    </a:lnTo>
                    <a:lnTo>
                      <a:pt x="132" y="336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0" y="354"/>
                    </a:lnTo>
                    <a:lnTo>
                      <a:pt x="156" y="360"/>
                    </a:lnTo>
                    <a:lnTo>
                      <a:pt x="174" y="360"/>
                    </a:lnTo>
                    <a:lnTo>
                      <a:pt x="174" y="354"/>
                    </a:lnTo>
                    <a:lnTo>
                      <a:pt x="180" y="354"/>
                    </a:lnTo>
                    <a:lnTo>
                      <a:pt x="192" y="348"/>
                    </a:lnTo>
                    <a:lnTo>
                      <a:pt x="210" y="348"/>
                    </a:lnTo>
                    <a:lnTo>
                      <a:pt x="204" y="354"/>
                    </a:lnTo>
                    <a:lnTo>
                      <a:pt x="222" y="354"/>
                    </a:lnTo>
                    <a:lnTo>
                      <a:pt x="228" y="360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46" y="366"/>
                    </a:lnTo>
                    <a:lnTo>
                      <a:pt x="252" y="372"/>
                    </a:lnTo>
                    <a:lnTo>
                      <a:pt x="252" y="378"/>
                    </a:lnTo>
                    <a:lnTo>
                      <a:pt x="270" y="378"/>
                    </a:lnTo>
                    <a:lnTo>
                      <a:pt x="282" y="384"/>
                    </a:lnTo>
                    <a:lnTo>
                      <a:pt x="282" y="390"/>
                    </a:lnTo>
                    <a:lnTo>
                      <a:pt x="288" y="402"/>
                    </a:lnTo>
                    <a:lnTo>
                      <a:pt x="306" y="420"/>
                    </a:lnTo>
                    <a:lnTo>
                      <a:pt x="318" y="420"/>
                    </a:lnTo>
                    <a:lnTo>
                      <a:pt x="330" y="408"/>
                    </a:lnTo>
                    <a:lnTo>
                      <a:pt x="342" y="408"/>
                    </a:lnTo>
                    <a:lnTo>
                      <a:pt x="354" y="420"/>
                    </a:lnTo>
                    <a:lnTo>
                      <a:pt x="360" y="420"/>
                    </a:lnTo>
                    <a:lnTo>
                      <a:pt x="360" y="426"/>
                    </a:lnTo>
                    <a:lnTo>
                      <a:pt x="366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84" y="420"/>
                    </a:lnTo>
                    <a:lnTo>
                      <a:pt x="414" y="420"/>
                    </a:lnTo>
                    <a:lnTo>
                      <a:pt x="420" y="426"/>
                    </a:lnTo>
                    <a:lnTo>
                      <a:pt x="426" y="42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Philippines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6983857" y="3245895"/>
                <a:ext cx="231651" cy="372335"/>
              </a:xfrm>
              <a:custGeom>
                <a:avLst/>
                <a:gdLst>
                  <a:gd name="T0" fmla="*/ 2147483647 w 714"/>
                  <a:gd name="T1" fmla="*/ 2147483647 h 1200"/>
                  <a:gd name="T2" fmla="*/ 2147483647 w 714"/>
                  <a:gd name="T3" fmla="*/ 2147483647 h 1200"/>
                  <a:gd name="T4" fmla="*/ 2147483647 w 714"/>
                  <a:gd name="T5" fmla="*/ 2147483647 h 1200"/>
                  <a:gd name="T6" fmla="*/ 2147483647 w 714"/>
                  <a:gd name="T7" fmla="*/ 2147483647 h 1200"/>
                  <a:gd name="T8" fmla="*/ 2147483647 w 714"/>
                  <a:gd name="T9" fmla="*/ 2147483647 h 1200"/>
                  <a:gd name="T10" fmla="*/ 2147483647 w 714"/>
                  <a:gd name="T11" fmla="*/ 2147483647 h 1200"/>
                  <a:gd name="T12" fmla="*/ 2147483647 w 714"/>
                  <a:gd name="T13" fmla="*/ 2147483647 h 1200"/>
                  <a:gd name="T14" fmla="*/ 2147483647 w 714"/>
                  <a:gd name="T15" fmla="*/ 2147483647 h 1200"/>
                  <a:gd name="T16" fmla="*/ 2147483647 w 714"/>
                  <a:gd name="T17" fmla="*/ 2147483647 h 1200"/>
                  <a:gd name="T18" fmla="*/ 2147483647 w 714"/>
                  <a:gd name="T19" fmla="*/ 2147483647 h 1200"/>
                  <a:gd name="T20" fmla="*/ 2147483647 w 714"/>
                  <a:gd name="T21" fmla="*/ 2147483647 h 1200"/>
                  <a:gd name="T22" fmla="*/ 2147483647 w 714"/>
                  <a:gd name="T23" fmla="*/ 2147483647 h 1200"/>
                  <a:gd name="T24" fmla="*/ 2147483647 w 714"/>
                  <a:gd name="T25" fmla="*/ 2147483647 h 1200"/>
                  <a:gd name="T26" fmla="*/ 2147483647 w 714"/>
                  <a:gd name="T27" fmla="*/ 2147483647 h 1200"/>
                  <a:gd name="T28" fmla="*/ 2147483647 w 714"/>
                  <a:gd name="T29" fmla="*/ 2147483647 h 1200"/>
                  <a:gd name="T30" fmla="*/ 2147483647 w 714"/>
                  <a:gd name="T31" fmla="*/ 2147483647 h 1200"/>
                  <a:gd name="T32" fmla="*/ 2147483647 w 714"/>
                  <a:gd name="T33" fmla="*/ 2147483647 h 1200"/>
                  <a:gd name="T34" fmla="*/ 2147483647 w 714"/>
                  <a:gd name="T35" fmla="*/ 2147483647 h 1200"/>
                  <a:gd name="T36" fmla="*/ 2147483647 w 714"/>
                  <a:gd name="T37" fmla="*/ 2147483647 h 1200"/>
                  <a:gd name="T38" fmla="*/ 2147483647 w 714"/>
                  <a:gd name="T39" fmla="*/ 2147483647 h 1200"/>
                  <a:gd name="T40" fmla="*/ 2147483647 w 714"/>
                  <a:gd name="T41" fmla="*/ 2147483647 h 1200"/>
                  <a:gd name="T42" fmla="*/ 2147483647 w 714"/>
                  <a:gd name="T43" fmla="*/ 2147483647 h 1200"/>
                  <a:gd name="T44" fmla="*/ 2147483647 w 714"/>
                  <a:gd name="T45" fmla="*/ 2147483647 h 1200"/>
                  <a:gd name="T46" fmla="*/ 2147483647 w 714"/>
                  <a:gd name="T47" fmla="*/ 2147483647 h 1200"/>
                  <a:gd name="T48" fmla="*/ 2147483647 w 714"/>
                  <a:gd name="T49" fmla="*/ 2147483647 h 1200"/>
                  <a:gd name="T50" fmla="*/ 2147483647 w 714"/>
                  <a:gd name="T51" fmla="*/ 2147483647 h 1200"/>
                  <a:gd name="T52" fmla="*/ 2147483647 w 714"/>
                  <a:gd name="T53" fmla="*/ 2147483647 h 1200"/>
                  <a:gd name="T54" fmla="*/ 2147483647 w 714"/>
                  <a:gd name="T55" fmla="*/ 2147483647 h 1200"/>
                  <a:gd name="T56" fmla="*/ 2147483647 w 714"/>
                  <a:gd name="T57" fmla="*/ 2147483647 h 1200"/>
                  <a:gd name="T58" fmla="*/ 2147483647 w 714"/>
                  <a:gd name="T59" fmla="*/ 2147483647 h 1200"/>
                  <a:gd name="T60" fmla="*/ 2147483647 w 714"/>
                  <a:gd name="T61" fmla="*/ 2147483647 h 1200"/>
                  <a:gd name="T62" fmla="*/ 2147483647 w 714"/>
                  <a:gd name="T63" fmla="*/ 2147483647 h 1200"/>
                  <a:gd name="T64" fmla="*/ 2147483647 w 714"/>
                  <a:gd name="T65" fmla="*/ 2147483647 h 1200"/>
                  <a:gd name="T66" fmla="*/ 2147483647 w 714"/>
                  <a:gd name="T67" fmla="*/ 2147483647 h 1200"/>
                  <a:gd name="T68" fmla="*/ 2147483647 w 714"/>
                  <a:gd name="T69" fmla="*/ 2147483647 h 1200"/>
                  <a:gd name="T70" fmla="*/ 2147483647 w 714"/>
                  <a:gd name="T71" fmla="*/ 2147483647 h 1200"/>
                  <a:gd name="T72" fmla="*/ 2147483647 w 714"/>
                  <a:gd name="T73" fmla="*/ 2147483647 h 1200"/>
                  <a:gd name="T74" fmla="*/ 2147483647 w 714"/>
                  <a:gd name="T75" fmla="*/ 2147483647 h 1200"/>
                  <a:gd name="T76" fmla="*/ 2147483647 w 714"/>
                  <a:gd name="T77" fmla="*/ 2147483647 h 1200"/>
                  <a:gd name="T78" fmla="*/ 2147483647 w 714"/>
                  <a:gd name="T79" fmla="*/ 0 h 1200"/>
                  <a:gd name="T80" fmla="*/ 2147483647 w 714"/>
                  <a:gd name="T81" fmla="*/ 2147483647 h 1200"/>
                  <a:gd name="T82" fmla="*/ 2147483647 w 714"/>
                  <a:gd name="T83" fmla="*/ 2147483647 h 1200"/>
                  <a:gd name="T84" fmla="*/ 2147483647 w 714"/>
                  <a:gd name="T85" fmla="*/ 2147483647 h 1200"/>
                  <a:gd name="T86" fmla="*/ 2147483647 w 714"/>
                  <a:gd name="T87" fmla="*/ 2147483647 h 1200"/>
                  <a:gd name="T88" fmla="*/ 2147483647 w 714"/>
                  <a:gd name="T89" fmla="*/ 2147483647 h 1200"/>
                  <a:gd name="T90" fmla="*/ 2147483647 w 714"/>
                  <a:gd name="T91" fmla="*/ 2147483647 h 1200"/>
                  <a:gd name="T92" fmla="*/ 2147483647 w 714"/>
                  <a:gd name="T93" fmla="*/ 2147483647 h 1200"/>
                  <a:gd name="T94" fmla="*/ 2147483647 w 714"/>
                  <a:gd name="T95" fmla="*/ 2147483647 h 1200"/>
                  <a:gd name="T96" fmla="*/ 2147483647 w 714"/>
                  <a:gd name="T97" fmla="*/ 2147483647 h 1200"/>
                  <a:gd name="T98" fmla="*/ 2147483647 w 714"/>
                  <a:gd name="T99" fmla="*/ 2147483647 h 1200"/>
                  <a:gd name="T100" fmla="*/ 2147483647 w 714"/>
                  <a:gd name="T101" fmla="*/ 2147483647 h 1200"/>
                  <a:gd name="T102" fmla="*/ 2147483647 w 714"/>
                  <a:gd name="T103" fmla="*/ 2147483647 h 1200"/>
                  <a:gd name="T104" fmla="*/ 2147483647 w 714"/>
                  <a:gd name="T105" fmla="*/ 2147483647 h 1200"/>
                  <a:gd name="T106" fmla="*/ 2147483647 w 714"/>
                  <a:gd name="T107" fmla="*/ 2147483647 h 1200"/>
                  <a:gd name="T108" fmla="*/ 2147483647 w 714"/>
                  <a:gd name="T109" fmla="*/ 2147483647 h 1200"/>
                  <a:gd name="T110" fmla="*/ 2147483647 w 714"/>
                  <a:gd name="T111" fmla="*/ 2147483647 h 1200"/>
                  <a:gd name="T112" fmla="*/ 2147483647 w 714"/>
                  <a:gd name="T113" fmla="*/ 2147483647 h 1200"/>
                  <a:gd name="T114" fmla="*/ 2147483647 w 714"/>
                  <a:gd name="T115" fmla="*/ 2147483647 h 1200"/>
                  <a:gd name="T116" fmla="*/ 2147483647 w 714"/>
                  <a:gd name="T117" fmla="*/ 2147483647 h 12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14"/>
                  <a:gd name="T178" fmla="*/ 0 h 1200"/>
                  <a:gd name="T179" fmla="*/ 714 w 714"/>
                  <a:gd name="T180" fmla="*/ 1200 h 12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14" h="1200">
                    <a:moveTo>
                      <a:pt x="702" y="1140"/>
                    </a:moveTo>
                    <a:lnTo>
                      <a:pt x="690" y="1170"/>
                    </a:lnTo>
                    <a:lnTo>
                      <a:pt x="696" y="1200"/>
                    </a:lnTo>
                    <a:lnTo>
                      <a:pt x="714" y="1182"/>
                    </a:lnTo>
                    <a:lnTo>
                      <a:pt x="714" y="1140"/>
                    </a:lnTo>
                    <a:lnTo>
                      <a:pt x="702" y="1140"/>
                    </a:lnTo>
                    <a:close/>
                    <a:moveTo>
                      <a:pt x="582" y="1176"/>
                    </a:moveTo>
                    <a:lnTo>
                      <a:pt x="600" y="1140"/>
                    </a:lnTo>
                    <a:lnTo>
                      <a:pt x="576" y="1134"/>
                    </a:lnTo>
                    <a:lnTo>
                      <a:pt x="582" y="1176"/>
                    </a:lnTo>
                    <a:close/>
                    <a:moveTo>
                      <a:pt x="246" y="1038"/>
                    </a:moveTo>
                    <a:lnTo>
                      <a:pt x="264" y="1050"/>
                    </a:lnTo>
                    <a:lnTo>
                      <a:pt x="282" y="1020"/>
                    </a:lnTo>
                    <a:lnTo>
                      <a:pt x="258" y="1008"/>
                    </a:lnTo>
                    <a:lnTo>
                      <a:pt x="246" y="1038"/>
                    </a:lnTo>
                    <a:close/>
                    <a:moveTo>
                      <a:pt x="504" y="558"/>
                    </a:moveTo>
                    <a:lnTo>
                      <a:pt x="540" y="576"/>
                    </a:lnTo>
                    <a:lnTo>
                      <a:pt x="540" y="582"/>
                    </a:lnTo>
                    <a:lnTo>
                      <a:pt x="534" y="588"/>
                    </a:lnTo>
                    <a:lnTo>
                      <a:pt x="504" y="588"/>
                    </a:lnTo>
                    <a:lnTo>
                      <a:pt x="570" y="642"/>
                    </a:lnTo>
                    <a:lnTo>
                      <a:pt x="570" y="618"/>
                    </a:lnTo>
                    <a:lnTo>
                      <a:pt x="600" y="624"/>
                    </a:lnTo>
                    <a:lnTo>
                      <a:pt x="576" y="588"/>
                    </a:lnTo>
                    <a:lnTo>
                      <a:pt x="576" y="582"/>
                    </a:lnTo>
                    <a:lnTo>
                      <a:pt x="570" y="576"/>
                    </a:lnTo>
                    <a:lnTo>
                      <a:pt x="570" y="558"/>
                    </a:lnTo>
                    <a:lnTo>
                      <a:pt x="564" y="546"/>
                    </a:lnTo>
                    <a:lnTo>
                      <a:pt x="534" y="516"/>
                    </a:lnTo>
                    <a:lnTo>
                      <a:pt x="522" y="510"/>
                    </a:lnTo>
                    <a:lnTo>
                      <a:pt x="504" y="504"/>
                    </a:lnTo>
                    <a:lnTo>
                      <a:pt x="492" y="498"/>
                    </a:lnTo>
                    <a:lnTo>
                      <a:pt x="474" y="498"/>
                    </a:lnTo>
                    <a:lnTo>
                      <a:pt x="468" y="504"/>
                    </a:lnTo>
                    <a:lnTo>
                      <a:pt x="468" y="528"/>
                    </a:lnTo>
                    <a:lnTo>
                      <a:pt x="492" y="552"/>
                    </a:lnTo>
                    <a:lnTo>
                      <a:pt x="504" y="558"/>
                    </a:lnTo>
                    <a:close/>
                    <a:moveTo>
                      <a:pt x="462" y="666"/>
                    </a:moveTo>
                    <a:lnTo>
                      <a:pt x="474" y="750"/>
                    </a:lnTo>
                    <a:lnTo>
                      <a:pt x="486" y="672"/>
                    </a:lnTo>
                    <a:lnTo>
                      <a:pt x="462" y="618"/>
                    </a:lnTo>
                    <a:lnTo>
                      <a:pt x="438" y="618"/>
                    </a:lnTo>
                    <a:lnTo>
                      <a:pt x="462" y="666"/>
                    </a:lnTo>
                    <a:close/>
                    <a:moveTo>
                      <a:pt x="492" y="738"/>
                    </a:moveTo>
                    <a:lnTo>
                      <a:pt x="522" y="738"/>
                    </a:lnTo>
                    <a:lnTo>
                      <a:pt x="528" y="708"/>
                    </a:lnTo>
                    <a:lnTo>
                      <a:pt x="498" y="702"/>
                    </a:lnTo>
                    <a:lnTo>
                      <a:pt x="492" y="738"/>
                    </a:lnTo>
                    <a:close/>
                    <a:moveTo>
                      <a:pt x="570" y="660"/>
                    </a:moveTo>
                    <a:lnTo>
                      <a:pt x="546" y="648"/>
                    </a:lnTo>
                    <a:lnTo>
                      <a:pt x="528" y="630"/>
                    </a:lnTo>
                    <a:lnTo>
                      <a:pt x="528" y="624"/>
                    </a:lnTo>
                    <a:lnTo>
                      <a:pt x="522" y="618"/>
                    </a:lnTo>
                    <a:lnTo>
                      <a:pt x="486" y="618"/>
                    </a:lnTo>
                    <a:lnTo>
                      <a:pt x="492" y="660"/>
                    </a:lnTo>
                    <a:lnTo>
                      <a:pt x="510" y="654"/>
                    </a:lnTo>
                    <a:lnTo>
                      <a:pt x="522" y="678"/>
                    </a:lnTo>
                    <a:lnTo>
                      <a:pt x="570" y="714"/>
                    </a:lnTo>
                    <a:lnTo>
                      <a:pt x="570" y="660"/>
                    </a:lnTo>
                    <a:close/>
                    <a:moveTo>
                      <a:pt x="162" y="600"/>
                    </a:moveTo>
                    <a:lnTo>
                      <a:pt x="144" y="582"/>
                    </a:lnTo>
                    <a:lnTo>
                      <a:pt x="138" y="606"/>
                    </a:lnTo>
                    <a:lnTo>
                      <a:pt x="132" y="618"/>
                    </a:lnTo>
                    <a:lnTo>
                      <a:pt x="126" y="624"/>
                    </a:lnTo>
                    <a:lnTo>
                      <a:pt x="120" y="642"/>
                    </a:lnTo>
                    <a:lnTo>
                      <a:pt x="120" y="654"/>
                    </a:lnTo>
                    <a:lnTo>
                      <a:pt x="126" y="660"/>
                    </a:lnTo>
                    <a:lnTo>
                      <a:pt x="138" y="666"/>
                    </a:lnTo>
                    <a:lnTo>
                      <a:pt x="150" y="678"/>
                    </a:lnTo>
                    <a:lnTo>
                      <a:pt x="144" y="684"/>
                    </a:lnTo>
                    <a:lnTo>
                      <a:pt x="120" y="696"/>
                    </a:lnTo>
                    <a:lnTo>
                      <a:pt x="114" y="702"/>
                    </a:lnTo>
                    <a:lnTo>
                      <a:pt x="102" y="708"/>
                    </a:lnTo>
                    <a:lnTo>
                      <a:pt x="96" y="732"/>
                    </a:lnTo>
                    <a:lnTo>
                      <a:pt x="72" y="750"/>
                    </a:lnTo>
                    <a:lnTo>
                      <a:pt x="72" y="762"/>
                    </a:lnTo>
                    <a:lnTo>
                      <a:pt x="60" y="774"/>
                    </a:lnTo>
                    <a:lnTo>
                      <a:pt x="48" y="780"/>
                    </a:lnTo>
                    <a:lnTo>
                      <a:pt x="42" y="786"/>
                    </a:lnTo>
                    <a:lnTo>
                      <a:pt x="30" y="792"/>
                    </a:lnTo>
                    <a:lnTo>
                      <a:pt x="24" y="798"/>
                    </a:lnTo>
                    <a:lnTo>
                      <a:pt x="18" y="798"/>
                    </a:lnTo>
                    <a:lnTo>
                      <a:pt x="18" y="804"/>
                    </a:lnTo>
                    <a:lnTo>
                      <a:pt x="12" y="810"/>
                    </a:lnTo>
                    <a:lnTo>
                      <a:pt x="0" y="834"/>
                    </a:lnTo>
                    <a:lnTo>
                      <a:pt x="0" y="864"/>
                    </a:lnTo>
                    <a:lnTo>
                      <a:pt x="30" y="834"/>
                    </a:lnTo>
                    <a:lnTo>
                      <a:pt x="30" y="816"/>
                    </a:lnTo>
                    <a:lnTo>
                      <a:pt x="36" y="810"/>
                    </a:lnTo>
                    <a:lnTo>
                      <a:pt x="42" y="810"/>
                    </a:lnTo>
                    <a:lnTo>
                      <a:pt x="78" y="798"/>
                    </a:lnTo>
                    <a:lnTo>
                      <a:pt x="84" y="792"/>
                    </a:lnTo>
                    <a:lnTo>
                      <a:pt x="84" y="762"/>
                    </a:lnTo>
                    <a:lnTo>
                      <a:pt x="90" y="750"/>
                    </a:lnTo>
                    <a:lnTo>
                      <a:pt x="96" y="744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44" y="720"/>
                    </a:lnTo>
                    <a:lnTo>
                      <a:pt x="162" y="714"/>
                    </a:lnTo>
                    <a:lnTo>
                      <a:pt x="168" y="702"/>
                    </a:lnTo>
                    <a:lnTo>
                      <a:pt x="174" y="696"/>
                    </a:lnTo>
                    <a:lnTo>
                      <a:pt x="174" y="684"/>
                    </a:lnTo>
                    <a:lnTo>
                      <a:pt x="156" y="648"/>
                    </a:lnTo>
                    <a:lnTo>
                      <a:pt x="156" y="624"/>
                    </a:lnTo>
                    <a:lnTo>
                      <a:pt x="162" y="612"/>
                    </a:lnTo>
                    <a:lnTo>
                      <a:pt x="162" y="600"/>
                    </a:lnTo>
                    <a:close/>
                    <a:moveTo>
                      <a:pt x="330" y="1026"/>
                    </a:moveTo>
                    <a:lnTo>
                      <a:pt x="372" y="1056"/>
                    </a:lnTo>
                    <a:lnTo>
                      <a:pt x="372" y="1020"/>
                    </a:lnTo>
                    <a:lnTo>
                      <a:pt x="348" y="1002"/>
                    </a:lnTo>
                    <a:lnTo>
                      <a:pt x="330" y="1026"/>
                    </a:lnTo>
                    <a:close/>
                    <a:moveTo>
                      <a:pt x="660" y="840"/>
                    </a:moveTo>
                    <a:lnTo>
                      <a:pt x="660" y="816"/>
                    </a:lnTo>
                    <a:lnTo>
                      <a:pt x="654" y="804"/>
                    </a:lnTo>
                    <a:lnTo>
                      <a:pt x="654" y="792"/>
                    </a:lnTo>
                    <a:lnTo>
                      <a:pt x="642" y="780"/>
                    </a:lnTo>
                    <a:lnTo>
                      <a:pt x="630" y="774"/>
                    </a:lnTo>
                    <a:lnTo>
                      <a:pt x="600" y="744"/>
                    </a:lnTo>
                    <a:lnTo>
                      <a:pt x="588" y="738"/>
                    </a:lnTo>
                    <a:lnTo>
                      <a:pt x="582" y="738"/>
                    </a:lnTo>
                    <a:lnTo>
                      <a:pt x="576" y="744"/>
                    </a:lnTo>
                    <a:lnTo>
                      <a:pt x="582" y="750"/>
                    </a:lnTo>
                    <a:lnTo>
                      <a:pt x="588" y="762"/>
                    </a:lnTo>
                    <a:lnTo>
                      <a:pt x="594" y="768"/>
                    </a:lnTo>
                    <a:lnTo>
                      <a:pt x="606" y="774"/>
                    </a:lnTo>
                    <a:lnTo>
                      <a:pt x="606" y="786"/>
                    </a:lnTo>
                    <a:lnTo>
                      <a:pt x="600" y="786"/>
                    </a:lnTo>
                    <a:lnTo>
                      <a:pt x="588" y="792"/>
                    </a:lnTo>
                    <a:lnTo>
                      <a:pt x="570" y="792"/>
                    </a:lnTo>
                    <a:lnTo>
                      <a:pt x="558" y="798"/>
                    </a:lnTo>
                    <a:lnTo>
                      <a:pt x="546" y="798"/>
                    </a:lnTo>
                    <a:lnTo>
                      <a:pt x="546" y="828"/>
                    </a:lnTo>
                    <a:lnTo>
                      <a:pt x="528" y="828"/>
                    </a:lnTo>
                    <a:lnTo>
                      <a:pt x="522" y="846"/>
                    </a:lnTo>
                    <a:lnTo>
                      <a:pt x="498" y="864"/>
                    </a:lnTo>
                    <a:lnTo>
                      <a:pt x="492" y="864"/>
                    </a:lnTo>
                    <a:lnTo>
                      <a:pt x="486" y="858"/>
                    </a:lnTo>
                    <a:lnTo>
                      <a:pt x="474" y="852"/>
                    </a:lnTo>
                    <a:lnTo>
                      <a:pt x="462" y="852"/>
                    </a:lnTo>
                    <a:lnTo>
                      <a:pt x="450" y="846"/>
                    </a:lnTo>
                    <a:lnTo>
                      <a:pt x="438" y="858"/>
                    </a:lnTo>
                    <a:lnTo>
                      <a:pt x="432" y="870"/>
                    </a:lnTo>
                    <a:lnTo>
                      <a:pt x="420" y="882"/>
                    </a:lnTo>
                    <a:lnTo>
                      <a:pt x="414" y="894"/>
                    </a:lnTo>
                    <a:lnTo>
                      <a:pt x="408" y="900"/>
                    </a:lnTo>
                    <a:lnTo>
                      <a:pt x="408" y="906"/>
                    </a:lnTo>
                    <a:lnTo>
                      <a:pt x="408" y="900"/>
                    </a:lnTo>
                    <a:lnTo>
                      <a:pt x="396" y="888"/>
                    </a:lnTo>
                    <a:lnTo>
                      <a:pt x="384" y="888"/>
                    </a:lnTo>
                    <a:lnTo>
                      <a:pt x="378" y="900"/>
                    </a:lnTo>
                    <a:lnTo>
                      <a:pt x="378" y="912"/>
                    </a:lnTo>
                    <a:lnTo>
                      <a:pt x="372" y="924"/>
                    </a:lnTo>
                    <a:lnTo>
                      <a:pt x="366" y="930"/>
                    </a:lnTo>
                    <a:lnTo>
                      <a:pt x="360" y="942"/>
                    </a:lnTo>
                    <a:lnTo>
                      <a:pt x="384" y="960"/>
                    </a:lnTo>
                    <a:lnTo>
                      <a:pt x="402" y="942"/>
                    </a:lnTo>
                    <a:lnTo>
                      <a:pt x="414" y="966"/>
                    </a:lnTo>
                    <a:lnTo>
                      <a:pt x="420" y="960"/>
                    </a:lnTo>
                    <a:lnTo>
                      <a:pt x="432" y="954"/>
                    </a:lnTo>
                    <a:lnTo>
                      <a:pt x="450" y="936"/>
                    </a:lnTo>
                    <a:lnTo>
                      <a:pt x="462" y="930"/>
                    </a:lnTo>
                    <a:lnTo>
                      <a:pt x="474" y="930"/>
                    </a:lnTo>
                    <a:lnTo>
                      <a:pt x="498" y="954"/>
                    </a:lnTo>
                    <a:lnTo>
                      <a:pt x="510" y="960"/>
                    </a:lnTo>
                    <a:lnTo>
                      <a:pt x="492" y="978"/>
                    </a:lnTo>
                    <a:lnTo>
                      <a:pt x="492" y="990"/>
                    </a:lnTo>
                    <a:lnTo>
                      <a:pt x="510" y="1026"/>
                    </a:lnTo>
                    <a:lnTo>
                      <a:pt x="522" y="1044"/>
                    </a:lnTo>
                    <a:lnTo>
                      <a:pt x="534" y="1056"/>
                    </a:lnTo>
                    <a:lnTo>
                      <a:pt x="546" y="1062"/>
                    </a:lnTo>
                    <a:lnTo>
                      <a:pt x="558" y="1062"/>
                    </a:lnTo>
                    <a:lnTo>
                      <a:pt x="570" y="1068"/>
                    </a:lnTo>
                    <a:lnTo>
                      <a:pt x="582" y="1068"/>
                    </a:lnTo>
                    <a:lnTo>
                      <a:pt x="606" y="1050"/>
                    </a:lnTo>
                    <a:lnTo>
                      <a:pt x="606" y="1074"/>
                    </a:lnTo>
                    <a:lnTo>
                      <a:pt x="630" y="1074"/>
                    </a:lnTo>
                    <a:lnTo>
                      <a:pt x="630" y="1038"/>
                    </a:lnTo>
                    <a:lnTo>
                      <a:pt x="624" y="1032"/>
                    </a:lnTo>
                    <a:lnTo>
                      <a:pt x="606" y="996"/>
                    </a:lnTo>
                    <a:lnTo>
                      <a:pt x="606" y="984"/>
                    </a:lnTo>
                    <a:lnTo>
                      <a:pt x="612" y="972"/>
                    </a:lnTo>
                    <a:lnTo>
                      <a:pt x="624" y="960"/>
                    </a:lnTo>
                    <a:lnTo>
                      <a:pt x="654" y="1014"/>
                    </a:lnTo>
                    <a:lnTo>
                      <a:pt x="654" y="1008"/>
                    </a:lnTo>
                    <a:lnTo>
                      <a:pt x="660" y="1002"/>
                    </a:lnTo>
                    <a:lnTo>
                      <a:pt x="672" y="978"/>
                    </a:lnTo>
                    <a:lnTo>
                      <a:pt x="678" y="960"/>
                    </a:lnTo>
                    <a:lnTo>
                      <a:pt x="678" y="936"/>
                    </a:lnTo>
                    <a:lnTo>
                      <a:pt x="672" y="918"/>
                    </a:lnTo>
                    <a:lnTo>
                      <a:pt x="666" y="912"/>
                    </a:lnTo>
                    <a:lnTo>
                      <a:pt x="660" y="900"/>
                    </a:lnTo>
                    <a:lnTo>
                      <a:pt x="660" y="840"/>
                    </a:lnTo>
                    <a:close/>
                    <a:moveTo>
                      <a:pt x="330" y="384"/>
                    </a:moveTo>
                    <a:lnTo>
                      <a:pt x="348" y="384"/>
                    </a:lnTo>
                    <a:lnTo>
                      <a:pt x="354" y="390"/>
                    </a:lnTo>
                    <a:lnTo>
                      <a:pt x="366" y="396"/>
                    </a:lnTo>
                    <a:lnTo>
                      <a:pt x="366" y="408"/>
                    </a:lnTo>
                    <a:lnTo>
                      <a:pt x="372" y="420"/>
                    </a:lnTo>
                    <a:lnTo>
                      <a:pt x="384" y="438"/>
                    </a:lnTo>
                    <a:lnTo>
                      <a:pt x="396" y="450"/>
                    </a:lnTo>
                    <a:lnTo>
                      <a:pt x="414" y="462"/>
                    </a:lnTo>
                    <a:lnTo>
                      <a:pt x="432" y="462"/>
                    </a:lnTo>
                    <a:lnTo>
                      <a:pt x="444" y="438"/>
                    </a:lnTo>
                    <a:lnTo>
                      <a:pt x="444" y="426"/>
                    </a:lnTo>
                    <a:lnTo>
                      <a:pt x="432" y="402"/>
                    </a:lnTo>
                    <a:lnTo>
                      <a:pt x="420" y="396"/>
                    </a:lnTo>
                    <a:lnTo>
                      <a:pt x="408" y="396"/>
                    </a:lnTo>
                    <a:lnTo>
                      <a:pt x="408" y="390"/>
                    </a:lnTo>
                    <a:lnTo>
                      <a:pt x="414" y="384"/>
                    </a:lnTo>
                    <a:lnTo>
                      <a:pt x="414" y="378"/>
                    </a:lnTo>
                    <a:lnTo>
                      <a:pt x="420" y="372"/>
                    </a:lnTo>
                    <a:lnTo>
                      <a:pt x="408" y="372"/>
                    </a:lnTo>
                    <a:lnTo>
                      <a:pt x="396" y="366"/>
                    </a:lnTo>
                    <a:lnTo>
                      <a:pt x="390" y="360"/>
                    </a:lnTo>
                    <a:lnTo>
                      <a:pt x="372" y="360"/>
                    </a:lnTo>
                    <a:lnTo>
                      <a:pt x="366" y="366"/>
                    </a:lnTo>
                    <a:lnTo>
                      <a:pt x="354" y="372"/>
                    </a:lnTo>
                    <a:lnTo>
                      <a:pt x="342" y="360"/>
                    </a:lnTo>
                    <a:lnTo>
                      <a:pt x="330" y="354"/>
                    </a:lnTo>
                    <a:lnTo>
                      <a:pt x="312" y="354"/>
                    </a:lnTo>
                    <a:lnTo>
                      <a:pt x="300" y="366"/>
                    </a:lnTo>
                    <a:lnTo>
                      <a:pt x="288" y="372"/>
                    </a:lnTo>
                    <a:lnTo>
                      <a:pt x="282" y="372"/>
                    </a:lnTo>
                    <a:lnTo>
                      <a:pt x="264" y="354"/>
                    </a:lnTo>
                    <a:lnTo>
                      <a:pt x="258" y="342"/>
                    </a:lnTo>
                    <a:lnTo>
                      <a:pt x="258" y="252"/>
                    </a:lnTo>
                    <a:lnTo>
                      <a:pt x="270" y="228"/>
                    </a:lnTo>
                    <a:lnTo>
                      <a:pt x="270" y="222"/>
                    </a:lnTo>
                    <a:lnTo>
                      <a:pt x="288" y="204"/>
                    </a:lnTo>
                    <a:lnTo>
                      <a:pt x="288" y="174"/>
                    </a:lnTo>
                    <a:lnTo>
                      <a:pt x="276" y="150"/>
                    </a:lnTo>
                    <a:lnTo>
                      <a:pt x="276" y="126"/>
                    </a:lnTo>
                    <a:lnTo>
                      <a:pt x="282" y="108"/>
                    </a:lnTo>
                    <a:lnTo>
                      <a:pt x="282" y="72"/>
                    </a:lnTo>
                    <a:lnTo>
                      <a:pt x="264" y="54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24"/>
                    </a:lnTo>
                    <a:lnTo>
                      <a:pt x="192" y="18"/>
                    </a:lnTo>
                    <a:lnTo>
                      <a:pt x="186" y="12"/>
                    </a:lnTo>
                    <a:lnTo>
                      <a:pt x="174" y="12"/>
                    </a:lnTo>
                    <a:lnTo>
                      <a:pt x="162" y="18"/>
                    </a:lnTo>
                    <a:lnTo>
                      <a:pt x="162" y="36"/>
                    </a:lnTo>
                    <a:lnTo>
                      <a:pt x="156" y="42"/>
                    </a:lnTo>
                    <a:lnTo>
                      <a:pt x="156" y="48"/>
                    </a:lnTo>
                    <a:lnTo>
                      <a:pt x="144" y="72"/>
                    </a:lnTo>
                    <a:lnTo>
                      <a:pt x="132" y="84"/>
                    </a:lnTo>
                    <a:lnTo>
                      <a:pt x="132" y="96"/>
                    </a:lnTo>
                    <a:lnTo>
                      <a:pt x="138" y="102"/>
                    </a:lnTo>
                    <a:lnTo>
                      <a:pt x="144" y="114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56" y="150"/>
                    </a:lnTo>
                    <a:lnTo>
                      <a:pt x="150" y="162"/>
                    </a:lnTo>
                    <a:lnTo>
                      <a:pt x="150" y="168"/>
                    </a:lnTo>
                    <a:lnTo>
                      <a:pt x="144" y="174"/>
                    </a:lnTo>
                    <a:lnTo>
                      <a:pt x="138" y="186"/>
                    </a:lnTo>
                    <a:lnTo>
                      <a:pt x="138" y="198"/>
                    </a:lnTo>
                    <a:lnTo>
                      <a:pt x="150" y="210"/>
                    </a:lnTo>
                    <a:lnTo>
                      <a:pt x="150" y="216"/>
                    </a:lnTo>
                    <a:lnTo>
                      <a:pt x="144" y="222"/>
                    </a:lnTo>
                    <a:lnTo>
                      <a:pt x="138" y="222"/>
                    </a:lnTo>
                    <a:lnTo>
                      <a:pt x="126" y="228"/>
                    </a:lnTo>
                    <a:lnTo>
                      <a:pt x="120" y="228"/>
                    </a:lnTo>
                    <a:lnTo>
                      <a:pt x="120" y="210"/>
                    </a:lnTo>
                    <a:lnTo>
                      <a:pt x="114" y="204"/>
                    </a:lnTo>
                    <a:lnTo>
                      <a:pt x="114" y="252"/>
                    </a:lnTo>
                    <a:lnTo>
                      <a:pt x="150" y="306"/>
                    </a:lnTo>
                    <a:lnTo>
                      <a:pt x="174" y="330"/>
                    </a:lnTo>
                    <a:lnTo>
                      <a:pt x="186" y="348"/>
                    </a:lnTo>
                    <a:lnTo>
                      <a:pt x="204" y="384"/>
                    </a:lnTo>
                    <a:lnTo>
                      <a:pt x="216" y="402"/>
                    </a:lnTo>
                    <a:lnTo>
                      <a:pt x="228" y="408"/>
                    </a:lnTo>
                    <a:lnTo>
                      <a:pt x="252" y="408"/>
                    </a:lnTo>
                    <a:lnTo>
                      <a:pt x="258" y="396"/>
                    </a:lnTo>
                    <a:lnTo>
                      <a:pt x="270" y="390"/>
                    </a:lnTo>
                    <a:lnTo>
                      <a:pt x="276" y="384"/>
                    </a:lnTo>
                    <a:lnTo>
                      <a:pt x="288" y="384"/>
                    </a:lnTo>
                    <a:lnTo>
                      <a:pt x="294" y="396"/>
                    </a:lnTo>
                    <a:lnTo>
                      <a:pt x="306" y="402"/>
                    </a:lnTo>
                    <a:lnTo>
                      <a:pt x="324" y="420"/>
                    </a:lnTo>
                    <a:lnTo>
                      <a:pt x="342" y="420"/>
                    </a:lnTo>
                    <a:lnTo>
                      <a:pt x="342" y="402"/>
                    </a:lnTo>
                    <a:lnTo>
                      <a:pt x="336" y="396"/>
                    </a:lnTo>
                    <a:lnTo>
                      <a:pt x="330" y="384"/>
                    </a:lnTo>
                    <a:close/>
                    <a:moveTo>
                      <a:pt x="258" y="432"/>
                    </a:moveTo>
                    <a:lnTo>
                      <a:pt x="246" y="426"/>
                    </a:lnTo>
                    <a:lnTo>
                      <a:pt x="204" y="426"/>
                    </a:lnTo>
                    <a:lnTo>
                      <a:pt x="234" y="468"/>
                    </a:lnTo>
                    <a:lnTo>
                      <a:pt x="258" y="534"/>
                    </a:lnTo>
                    <a:lnTo>
                      <a:pt x="270" y="528"/>
                    </a:lnTo>
                    <a:lnTo>
                      <a:pt x="276" y="516"/>
                    </a:lnTo>
                    <a:lnTo>
                      <a:pt x="282" y="510"/>
                    </a:lnTo>
                    <a:lnTo>
                      <a:pt x="282" y="486"/>
                    </a:lnTo>
                    <a:lnTo>
                      <a:pt x="276" y="480"/>
                    </a:lnTo>
                    <a:lnTo>
                      <a:pt x="270" y="468"/>
                    </a:lnTo>
                    <a:lnTo>
                      <a:pt x="270" y="450"/>
                    </a:lnTo>
                    <a:lnTo>
                      <a:pt x="264" y="438"/>
                    </a:lnTo>
                    <a:lnTo>
                      <a:pt x="258" y="432"/>
                    </a:lnTo>
                    <a:close/>
                    <a:moveTo>
                      <a:pt x="330" y="648"/>
                    </a:moveTo>
                    <a:lnTo>
                      <a:pt x="336" y="660"/>
                    </a:lnTo>
                    <a:lnTo>
                      <a:pt x="354" y="678"/>
                    </a:lnTo>
                    <a:lnTo>
                      <a:pt x="360" y="672"/>
                    </a:lnTo>
                    <a:lnTo>
                      <a:pt x="372" y="666"/>
                    </a:lnTo>
                    <a:lnTo>
                      <a:pt x="378" y="660"/>
                    </a:lnTo>
                    <a:lnTo>
                      <a:pt x="384" y="660"/>
                    </a:lnTo>
                    <a:lnTo>
                      <a:pt x="390" y="666"/>
                    </a:lnTo>
                    <a:lnTo>
                      <a:pt x="390" y="696"/>
                    </a:lnTo>
                    <a:lnTo>
                      <a:pt x="402" y="708"/>
                    </a:lnTo>
                    <a:lnTo>
                      <a:pt x="396" y="720"/>
                    </a:lnTo>
                    <a:lnTo>
                      <a:pt x="390" y="726"/>
                    </a:lnTo>
                    <a:lnTo>
                      <a:pt x="372" y="762"/>
                    </a:lnTo>
                    <a:lnTo>
                      <a:pt x="372" y="786"/>
                    </a:lnTo>
                    <a:lnTo>
                      <a:pt x="378" y="792"/>
                    </a:lnTo>
                    <a:lnTo>
                      <a:pt x="384" y="804"/>
                    </a:lnTo>
                    <a:lnTo>
                      <a:pt x="396" y="804"/>
                    </a:lnTo>
                    <a:lnTo>
                      <a:pt x="408" y="798"/>
                    </a:lnTo>
                    <a:lnTo>
                      <a:pt x="420" y="798"/>
                    </a:lnTo>
                    <a:lnTo>
                      <a:pt x="432" y="792"/>
                    </a:lnTo>
                    <a:lnTo>
                      <a:pt x="438" y="786"/>
                    </a:lnTo>
                    <a:lnTo>
                      <a:pt x="438" y="768"/>
                    </a:lnTo>
                    <a:lnTo>
                      <a:pt x="432" y="756"/>
                    </a:lnTo>
                    <a:lnTo>
                      <a:pt x="426" y="738"/>
                    </a:lnTo>
                    <a:lnTo>
                      <a:pt x="426" y="726"/>
                    </a:lnTo>
                    <a:lnTo>
                      <a:pt x="432" y="714"/>
                    </a:lnTo>
                    <a:lnTo>
                      <a:pt x="444" y="678"/>
                    </a:lnTo>
                    <a:lnTo>
                      <a:pt x="444" y="660"/>
                    </a:lnTo>
                    <a:lnTo>
                      <a:pt x="438" y="648"/>
                    </a:lnTo>
                    <a:lnTo>
                      <a:pt x="432" y="642"/>
                    </a:lnTo>
                    <a:lnTo>
                      <a:pt x="426" y="642"/>
                    </a:lnTo>
                    <a:lnTo>
                      <a:pt x="414" y="654"/>
                    </a:lnTo>
                    <a:lnTo>
                      <a:pt x="402" y="660"/>
                    </a:lnTo>
                    <a:lnTo>
                      <a:pt x="396" y="660"/>
                    </a:lnTo>
                    <a:lnTo>
                      <a:pt x="396" y="648"/>
                    </a:lnTo>
                    <a:lnTo>
                      <a:pt x="408" y="624"/>
                    </a:lnTo>
                    <a:lnTo>
                      <a:pt x="408" y="612"/>
                    </a:lnTo>
                    <a:lnTo>
                      <a:pt x="414" y="600"/>
                    </a:lnTo>
                    <a:lnTo>
                      <a:pt x="414" y="594"/>
                    </a:lnTo>
                    <a:lnTo>
                      <a:pt x="408" y="588"/>
                    </a:lnTo>
                    <a:lnTo>
                      <a:pt x="372" y="570"/>
                    </a:lnTo>
                    <a:lnTo>
                      <a:pt x="366" y="564"/>
                    </a:lnTo>
                    <a:lnTo>
                      <a:pt x="330" y="564"/>
                    </a:lnTo>
                    <a:lnTo>
                      <a:pt x="324" y="570"/>
                    </a:lnTo>
                    <a:lnTo>
                      <a:pt x="324" y="576"/>
                    </a:lnTo>
                    <a:lnTo>
                      <a:pt x="330" y="582"/>
                    </a:lnTo>
                    <a:lnTo>
                      <a:pt x="336" y="582"/>
                    </a:lnTo>
                    <a:lnTo>
                      <a:pt x="342" y="594"/>
                    </a:lnTo>
                    <a:lnTo>
                      <a:pt x="342" y="600"/>
                    </a:lnTo>
                    <a:lnTo>
                      <a:pt x="336" y="606"/>
                    </a:lnTo>
                    <a:lnTo>
                      <a:pt x="336" y="618"/>
                    </a:lnTo>
                    <a:lnTo>
                      <a:pt x="330" y="630"/>
                    </a:lnTo>
                    <a:lnTo>
                      <a:pt x="330" y="64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Peru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407146" y="3713764"/>
                <a:ext cx="305882" cy="461745"/>
              </a:xfrm>
              <a:custGeom>
                <a:avLst/>
                <a:gdLst>
                  <a:gd name="T0" fmla="*/ 2147483647 w 942"/>
                  <a:gd name="T1" fmla="*/ 2147483647 h 1488"/>
                  <a:gd name="T2" fmla="*/ 2147483647 w 942"/>
                  <a:gd name="T3" fmla="*/ 2147483647 h 1488"/>
                  <a:gd name="T4" fmla="*/ 2147483647 w 942"/>
                  <a:gd name="T5" fmla="*/ 2147483647 h 1488"/>
                  <a:gd name="T6" fmla="*/ 2147483647 w 942"/>
                  <a:gd name="T7" fmla="*/ 2147483647 h 1488"/>
                  <a:gd name="T8" fmla="*/ 2147483647 w 942"/>
                  <a:gd name="T9" fmla="*/ 2147483647 h 1488"/>
                  <a:gd name="T10" fmla="*/ 2147483647 w 942"/>
                  <a:gd name="T11" fmla="*/ 2147483647 h 1488"/>
                  <a:gd name="T12" fmla="*/ 2147483647 w 942"/>
                  <a:gd name="T13" fmla="*/ 2147483647 h 1488"/>
                  <a:gd name="T14" fmla="*/ 2147483647 w 942"/>
                  <a:gd name="T15" fmla="*/ 2147483647 h 1488"/>
                  <a:gd name="T16" fmla="*/ 2147483647 w 942"/>
                  <a:gd name="T17" fmla="*/ 2147483647 h 1488"/>
                  <a:gd name="T18" fmla="*/ 2147483647 w 942"/>
                  <a:gd name="T19" fmla="*/ 2147483647 h 1488"/>
                  <a:gd name="T20" fmla="*/ 2147483647 w 942"/>
                  <a:gd name="T21" fmla="*/ 2147483647 h 1488"/>
                  <a:gd name="T22" fmla="*/ 2147483647 w 942"/>
                  <a:gd name="T23" fmla="*/ 2147483647 h 1488"/>
                  <a:gd name="T24" fmla="*/ 2147483647 w 942"/>
                  <a:gd name="T25" fmla="*/ 2147483647 h 1488"/>
                  <a:gd name="T26" fmla="*/ 2147483647 w 942"/>
                  <a:gd name="T27" fmla="*/ 2147483647 h 1488"/>
                  <a:gd name="T28" fmla="*/ 2147483647 w 942"/>
                  <a:gd name="T29" fmla="*/ 2147483647 h 1488"/>
                  <a:gd name="T30" fmla="*/ 2147483647 w 942"/>
                  <a:gd name="T31" fmla="*/ 2147483647 h 1488"/>
                  <a:gd name="T32" fmla="*/ 2147483647 w 942"/>
                  <a:gd name="T33" fmla="*/ 2147483647 h 1488"/>
                  <a:gd name="T34" fmla="*/ 2147483647 w 942"/>
                  <a:gd name="T35" fmla="*/ 2147483647 h 1488"/>
                  <a:gd name="T36" fmla="*/ 2147483647 w 942"/>
                  <a:gd name="T37" fmla="*/ 2147483647 h 1488"/>
                  <a:gd name="T38" fmla="*/ 2147483647 w 942"/>
                  <a:gd name="T39" fmla="*/ 2147483647 h 1488"/>
                  <a:gd name="T40" fmla="*/ 2147483647 w 942"/>
                  <a:gd name="T41" fmla="*/ 2147483647 h 1488"/>
                  <a:gd name="T42" fmla="*/ 2147483647 w 942"/>
                  <a:gd name="T43" fmla="*/ 2147483647 h 1488"/>
                  <a:gd name="T44" fmla="*/ 2147483647 w 942"/>
                  <a:gd name="T45" fmla="*/ 2147483647 h 1488"/>
                  <a:gd name="T46" fmla="*/ 2147483647 w 942"/>
                  <a:gd name="T47" fmla="*/ 2147483647 h 1488"/>
                  <a:gd name="T48" fmla="*/ 2147483647 w 942"/>
                  <a:gd name="T49" fmla="*/ 2147483647 h 1488"/>
                  <a:gd name="T50" fmla="*/ 2147483647 w 942"/>
                  <a:gd name="T51" fmla="*/ 2147483647 h 1488"/>
                  <a:gd name="T52" fmla="*/ 2147483647 w 942"/>
                  <a:gd name="T53" fmla="*/ 2147483647 h 1488"/>
                  <a:gd name="T54" fmla="*/ 2147483647 w 942"/>
                  <a:gd name="T55" fmla="*/ 2147483647 h 1488"/>
                  <a:gd name="T56" fmla="*/ 2147483647 w 942"/>
                  <a:gd name="T57" fmla="*/ 2147483647 h 1488"/>
                  <a:gd name="T58" fmla="*/ 2147483647 w 942"/>
                  <a:gd name="T59" fmla="*/ 2147483647 h 1488"/>
                  <a:gd name="T60" fmla="*/ 2147483647 w 942"/>
                  <a:gd name="T61" fmla="*/ 2147483647 h 1488"/>
                  <a:gd name="T62" fmla="*/ 2147483647 w 942"/>
                  <a:gd name="T63" fmla="*/ 0 h 1488"/>
                  <a:gd name="T64" fmla="*/ 2147483647 w 942"/>
                  <a:gd name="T65" fmla="*/ 2147483647 h 1488"/>
                  <a:gd name="T66" fmla="*/ 2147483647 w 942"/>
                  <a:gd name="T67" fmla="*/ 2147483647 h 1488"/>
                  <a:gd name="T68" fmla="*/ 2147483647 w 942"/>
                  <a:gd name="T69" fmla="*/ 2147483647 h 1488"/>
                  <a:gd name="T70" fmla="*/ 2147483647 w 942"/>
                  <a:gd name="T71" fmla="*/ 2147483647 h 1488"/>
                  <a:gd name="T72" fmla="*/ 2147483647 w 942"/>
                  <a:gd name="T73" fmla="*/ 2147483647 h 1488"/>
                  <a:gd name="T74" fmla="*/ 2147483647 w 942"/>
                  <a:gd name="T75" fmla="*/ 2147483647 h 1488"/>
                  <a:gd name="T76" fmla="*/ 2147483647 w 942"/>
                  <a:gd name="T77" fmla="*/ 2147483647 h 1488"/>
                  <a:gd name="T78" fmla="*/ 2147483647 w 942"/>
                  <a:gd name="T79" fmla="*/ 2147483647 h 1488"/>
                  <a:gd name="T80" fmla="*/ 2147483647 w 942"/>
                  <a:gd name="T81" fmla="*/ 2147483647 h 1488"/>
                  <a:gd name="T82" fmla="*/ 2147483647 w 942"/>
                  <a:gd name="T83" fmla="*/ 2147483647 h 1488"/>
                  <a:gd name="T84" fmla="*/ 0 w 942"/>
                  <a:gd name="T85" fmla="*/ 2147483647 h 1488"/>
                  <a:gd name="T86" fmla="*/ 2147483647 w 942"/>
                  <a:gd name="T87" fmla="*/ 2147483647 h 1488"/>
                  <a:gd name="T88" fmla="*/ 2147483647 w 942"/>
                  <a:gd name="T89" fmla="*/ 2147483647 h 1488"/>
                  <a:gd name="T90" fmla="*/ 2147483647 w 942"/>
                  <a:gd name="T91" fmla="*/ 2147483647 h 1488"/>
                  <a:gd name="T92" fmla="*/ 2147483647 w 942"/>
                  <a:gd name="T93" fmla="*/ 2147483647 h 1488"/>
                  <a:gd name="T94" fmla="*/ 2147483647 w 942"/>
                  <a:gd name="T95" fmla="*/ 2147483647 h 1488"/>
                  <a:gd name="T96" fmla="*/ 2147483647 w 942"/>
                  <a:gd name="T97" fmla="*/ 2147483647 h 1488"/>
                  <a:gd name="T98" fmla="*/ 2147483647 w 942"/>
                  <a:gd name="T99" fmla="*/ 2147483647 h 1488"/>
                  <a:gd name="T100" fmla="*/ 2147483647 w 942"/>
                  <a:gd name="T101" fmla="*/ 2147483647 h 1488"/>
                  <a:gd name="T102" fmla="*/ 2147483647 w 942"/>
                  <a:gd name="T103" fmla="*/ 2147483647 h 1488"/>
                  <a:gd name="T104" fmla="*/ 2147483647 w 942"/>
                  <a:gd name="T105" fmla="*/ 2147483647 h 1488"/>
                  <a:gd name="T106" fmla="*/ 2147483647 w 942"/>
                  <a:gd name="T107" fmla="*/ 2147483647 h 1488"/>
                  <a:gd name="T108" fmla="*/ 2147483647 w 942"/>
                  <a:gd name="T109" fmla="*/ 2147483647 h 1488"/>
                  <a:gd name="T110" fmla="*/ 2147483647 w 942"/>
                  <a:gd name="T111" fmla="*/ 2147483647 h 1488"/>
                  <a:gd name="T112" fmla="*/ 2147483647 w 942"/>
                  <a:gd name="T113" fmla="*/ 2147483647 h 1488"/>
                  <a:gd name="T114" fmla="*/ 2147483647 w 942"/>
                  <a:gd name="T115" fmla="*/ 2147483647 h 1488"/>
                  <a:gd name="T116" fmla="*/ 2147483647 w 942"/>
                  <a:gd name="T117" fmla="*/ 2147483647 h 1488"/>
                  <a:gd name="T118" fmla="*/ 2147483647 w 942"/>
                  <a:gd name="T119" fmla="*/ 2147483647 h 1488"/>
                  <a:gd name="T120" fmla="*/ 2147483647 w 942"/>
                  <a:gd name="T121" fmla="*/ 2147483647 h 14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42"/>
                  <a:gd name="T184" fmla="*/ 0 h 1488"/>
                  <a:gd name="T185" fmla="*/ 942 w 942"/>
                  <a:gd name="T186" fmla="*/ 1488 h 14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42" h="1488">
                    <a:moveTo>
                      <a:pt x="930" y="1320"/>
                    </a:moveTo>
                    <a:lnTo>
                      <a:pt x="924" y="1314"/>
                    </a:lnTo>
                    <a:lnTo>
                      <a:pt x="912" y="1308"/>
                    </a:lnTo>
                    <a:lnTo>
                      <a:pt x="888" y="1284"/>
                    </a:lnTo>
                    <a:lnTo>
                      <a:pt x="864" y="1284"/>
                    </a:lnTo>
                    <a:lnTo>
                      <a:pt x="858" y="1278"/>
                    </a:lnTo>
                    <a:lnTo>
                      <a:pt x="870" y="1260"/>
                    </a:lnTo>
                    <a:lnTo>
                      <a:pt x="870" y="1230"/>
                    </a:lnTo>
                    <a:lnTo>
                      <a:pt x="882" y="1230"/>
                    </a:lnTo>
                    <a:lnTo>
                      <a:pt x="906" y="1254"/>
                    </a:lnTo>
                    <a:lnTo>
                      <a:pt x="918" y="1236"/>
                    </a:lnTo>
                    <a:lnTo>
                      <a:pt x="918" y="1230"/>
                    </a:lnTo>
                    <a:lnTo>
                      <a:pt x="912" y="1224"/>
                    </a:lnTo>
                    <a:lnTo>
                      <a:pt x="906" y="1212"/>
                    </a:lnTo>
                    <a:lnTo>
                      <a:pt x="900" y="1194"/>
                    </a:lnTo>
                    <a:lnTo>
                      <a:pt x="912" y="1170"/>
                    </a:lnTo>
                    <a:lnTo>
                      <a:pt x="924" y="1158"/>
                    </a:lnTo>
                    <a:lnTo>
                      <a:pt x="930" y="1146"/>
                    </a:lnTo>
                    <a:lnTo>
                      <a:pt x="930" y="1140"/>
                    </a:lnTo>
                    <a:lnTo>
                      <a:pt x="924" y="1128"/>
                    </a:lnTo>
                    <a:lnTo>
                      <a:pt x="912" y="1116"/>
                    </a:lnTo>
                    <a:lnTo>
                      <a:pt x="906" y="1116"/>
                    </a:lnTo>
                    <a:lnTo>
                      <a:pt x="924" y="1086"/>
                    </a:lnTo>
                    <a:lnTo>
                      <a:pt x="912" y="1038"/>
                    </a:lnTo>
                    <a:lnTo>
                      <a:pt x="918" y="1032"/>
                    </a:lnTo>
                    <a:lnTo>
                      <a:pt x="924" y="1020"/>
                    </a:lnTo>
                    <a:lnTo>
                      <a:pt x="930" y="1014"/>
                    </a:lnTo>
                    <a:lnTo>
                      <a:pt x="930" y="1002"/>
                    </a:lnTo>
                    <a:lnTo>
                      <a:pt x="918" y="978"/>
                    </a:lnTo>
                    <a:lnTo>
                      <a:pt x="906" y="960"/>
                    </a:lnTo>
                    <a:lnTo>
                      <a:pt x="894" y="948"/>
                    </a:lnTo>
                    <a:lnTo>
                      <a:pt x="882" y="930"/>
                    </a:lnTo>
                    <a:lnTo>
                      <a:pt x="870" y="918"/>
                    </a:lnTo>
                    <a:lnTo>
                      <a:pt x="864" y="900"/>
                    </a:lnTo>
                    <a:lnTo>
                      <a:pt x="864" y="882"/>
                    </a:lnTo>
                    <a:lnTo>
                      <a:pt x="828" y="882"/>
                    </a:lnTo>
                    <a:lnTo>
                      <a:pt x="822" y="888"/>
                    </a:lnTo>
                    <a:lnTo>
                      <a:pt x="816" y="888"/>
                    </a:lnTo>
                    <a:lnTo>
                      <a:pt x="816" y="894"/>
                    </a:lnTo>
                    <a:lnTo>
                      <a:pt x="804" y="894"/>
                    </a:lnTo>
                    <a:lnTo>
                      <a:pt x="798" y="888"/>
                    </a:lnTo>
                    <a:lnTo>
                      <a:pt x="798" y="882"/>
                    </a:lnTo>
                    <a:lnTo>
                      <a:pt x="786" y="888"/>
                    </a:lnTo>
                    <a:lnTo>
                      <a:pt x="786" y="858"/>
                    </a:lnTo>
                    <a:lnTo>
                      <a:pt x="780" y="840"/>
                    </a:lnTo>
                    <a:lnTo>
                      <a:pt x="780" y="828"/>
                    </a:lnTo>
                    <a:lnTo>
                      <a:pt x="786" y="816"/>
                    </a:lnTo>
                    <a:lnTo>
                      <a:pt x="786" y="804"/>
                    </a:lnTo>
                    <a:lnTo>
                      <a:pt x="792" y="798"/>
                    </a:lnTo>
                    <a:lnTo>
                      <a:pt x="792" y="780"/>
                    </a:lnTo>
                    <a:lnTo>
                      <a:pt x="786" y="768"/>
                    </a:lnTo>
                    <a:lnTo>
                      <a:pt x="786" y="756"/>
                    </a:lnTo>
                    <a:lnTo>
                      <a:pt x="732" y="804"/>
                    </a:lnTo>
                    <a:lnTo>
                      <a:pt x="672" y="810"/>
                    </a:lnTo>
                    <a:lnTo>
                      <a:pt x="672" y="804"/>
                    </a:lnTo>
                    <a:lnTo>
                      <a:pt x="666" y="798"/>
                    </a:lnTo>
                    <a:lnTo>
                      <a:pt x="660" y="786"/>
                    </a:lnTo>
                    <a:lnTo>
                      <a:pt x="660" y="774"/>
                    </a:lnTo>
                    <a:lnTo>
                      <a:pt x="654" y="768"/>
                    </a:lnTo>
                    <a:lnTo>
                      <a:pt x="648" y="768"/>
                    </a:lnTo>
                    <a:lnTo>
                      <a:pt x="636" y="762"/>
                    </a:lnTo>
                    <a:lnTo>
                      <a:pt x="594" y="762"/>
                    </a:lnTo>
                    <a:lnTo>
                      <a:pt x="600" y="756"/>
                    </a:lnTo>
                    <a:lnTo>
                      <a:pt x="612" y="750"/>
                    </a:lnTo>
                    <a:lnTo>
                      <a:pt x="618" y="738"/>
                    </a:lnTo>
                    <a:lnTo>
                      <a:pt x="624" y="732"/>
                    </a:lnTo>
                    <a:lnTo>
                      <a:pt x="600" y="708"/>
                    </a:lnTo>
                    <a:lnTo>
                      <a:pt x="588" y="702"/>
                    </a:lnTo>
                    <a:lnTo>
                      <a:pt x="576" y="690"/>
                    </a:lnTo>
                    <a:lnTo>
                      <a:pt x="564" y="666"/>
                    </a:lnTo>
                    <a:lnTo>
                      <a:pt x="558" y="660"/>
                    </a:lnTo>
                    <a:lnTo>
                      <a:pt x="558" y="654"/>
                    </a:lnTo>
                    <a:lnTo>
                      <a:pt x="552" y="630"/>
                    </a:lnTo>
                    <a:lnTo>
                      <a:pt x="540" y="624"/>
                    </a:lnTo>
                    <a:lnTo>
                      <a:pt x="534" y="618"/>
                    </a:lnTo>
                    <a:lnTo>
                      <a:pt x="534" y="606"/>
                    </a:lnTo>
                    <a:lnTo>
                      <a:pt x="540" y="600"/>
                    </a:lnTo>
                    <a:lnTo>
                      <a:pt x="552" y="594"/>
                    </a:lnTo>
                    <a:lnTo>
                      <a:pt x="546" y="588"/>
                    </a:lnTo>
                    <a:lnTo>
                      <a:pt x="546" y="564"/>
                    </a:lnTo>
                    <a:lnTo>
                      <a:pt x="552" y="552"/>
                    </a:lnTo>
                    <a:lnTo>
                      <a:pt x="582" y="522"/>
                    </a:lnTo>
                    <a:lnTo>
                      <a:pt x="588" y="528"/>
                    </a:lnTo>
                    <a:lnTo>
                      <a:pt x="594" y="528"/>
                    </a:lnTo>
                    <a:lnTo>
                      <a:pt x="588" y="522"/>
                    </a:lnTo>
                    <a:lnTo>
                      <a:pt x="588" y="504"/>
                    </a:lnTo>
                    <a:lnTo>
                      <a:pt x="582" y="498"/>
                    </a:lnTo>
                    <a:lnTo>
                      <a:pt x="582" y="486"/>
                    </a:lnTo>
                    <a:lnTo>
                      <a:pt x="600" y="468"/>
                    </a:lnTo>
                    <a:lnTo>
                      <a:pt x="600" y="414"/>
                    </a:lnTo>
                    <a:lnTo>
                      <a:pt x="624" y="414"/>
                    </a:lnTo>
                    <a:lnTo>
                      <a:pt x="624" y="408"/>
                    </a:lnTo>
                    <a:lnTo>
                      <a:pt x="630" y="402"/>
                    </a:lnTo>
                    <a:lnTo>
                      <a:pt x="630" y="396"/>
                    </a:lnTo>
                    <a:lnTo>
                      <a:pt x="642" y="384"/>
                    </a:lnTo>
                    <a:lnTo>
                      <a:pt x="654" y="378"/>
                    </a:lnTo>
                    <a:lnTo>
                      <a:pt x="660" y="372"/>
                    </a:lnTo>
                    <a:lnTo>
                      <a:pt x="672" y="366"/>
                    </a:lnTo>
                    <a:lnTo>
                      <a:pt x="702" y="366"/>
                    </a:lnTo>
                    <a:lnTo>
                      <a:pt x="708" y="354"/>
                    </a:lnTo>
                    <a:lnTo>
                      <a:pt x="738" y="360"/>
                    </a:lnTo>
                    <a:lnTo>
                      <a:pt x="744" y="354"/>
                    </a:lnTo>
                    <a:lnTo>
                      <a:pt x="750" y="342"/>
                    </a:lnTo>
                    <a:lnTo>
                      <a:pt x="756" y="336"/>
                    </a:lnTo>
                    <a:lnTo>
                      <a:pt x="774" y="336"/>
                    </a:lnTo>
                    <a:lnTo>
                      <a:pt x="786" y="348"/>
                    </a:lnTo>
                    <a:lnTo>
                      <a:pt x="786" y="354"/>
                    </a:lnTo>
                    <a:lnTo>
                      <a:pt x="804" y="354"/>
                    </a:lnTo>
                    <a:lnTo>
                      <a:pt x="816" y="342"/>
                    </a:lnTo>
                    <a:lnTo>
                      <a:pt x="798" y="330"/>
                    </a:lnTo>
                    <a:lnTo>
                      <a:pt x="786" y="312"/>
                    </a:lnTo>
                    <a:lnTo>
                      <a:pt x="768" y="312"/>
                    </a:lnTo>
                    <a:lnTo>
                      <a:pt x="762" y="306"/>
                    </a:lnTo>
                    <a:lnTo>
                      <a:pt x="762" y="288"/>
                    </a:lnTo>
                    <a:lnTo>
                      <a:pt x="774" y="264"/>
                    </a:lnTo>
                    <a:lnTo>
                      <a:pt x="774" y="258"/>
                    </a:lnTo>
                    <a:lnTo>
                      <a:pt x="780" y="252"/>
                    </a:lnTo>
                    <a:lnTo>
                      <a:pt x="786" y="252"/>
                    </a:lnTo>
                    <a:lnTo>
                      <a:pt x="792" y="246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792" y="210"/>
                    </a:lnTo>
                    <a:lnTo>
                      <a:pt x="780" y="204"/>
                    </a:lnTo>
                    <a:lnTo>
                      <a:pt x="756" y="204"/>
                    </a:lnTo>
                    <a:lnTo>
                      <a:pt x="750" y="198"/>
                    </a:lnTo>
                    <a:lnTo>
                      <a:pt x="744" y="186"/>
                    </a:lnTo>
                    <a:lnTo>
                      <a:pt x="744" y="180"/>
                    </a:lnTo>
                    <a:lnTo>
                      <a:pt x="732" y="180"/>
                    </a:lnTo>
                    <a:lnTo>
                      <a:pt x="726" y="186"/>
                    </a:lnTo>
                    <a:lnTo>
                      <a:pt x="714" y="192"/>
                    </a:lnTo>
                    <a:lnTo>
                      <a:pt x="702" y="192"/>
                    </a:lnTo>
                    <a:lnTo>
                      <a:pt x="696" y="186"/>
                    </a:lnTo>
                    <a:lnTo>
                      <a:pt x="690" y="186"/>
                    </a:lnTo>
                    <a:lnTo>
                      <a:pt x="684" y="180"/>
                    </a:lnTo>
                    <a:lnTo>
                      <a:pt x="660" y="180"/>
                    </a:lnTo>
                    <a:lnTo>
                      <a:pt x="648" y="192"/>
                    </a:lnTo>
                    <a:lnTo>
                      <a:pt x="648" y="204"/>
                    </a:lnTo>
                    <a:lnTo>
                      <a:pt x="612" y="204"/>
                    </a:lnTo>
                    <a:lnTo>
                      <a:pt x="588" y="198"/>
                    </a:lnTo>
                    <a:lnTo>
                      <a:pt x="576" y="192"/>
                    </a:lnTo>
                    <a:lnTo>
                      <a:pt x="576" y="168"/>
                    </a:lnTo>
                    <a:lnTo>
                      <a:pt x="582" y="162"/>
                    </a:lnTo>
                    <a:lnTo>
                      <a:pt x="582" y="156"/>
                    </a:lnTo>
                    <a:lnTo>
                      <a:pt x="576" y="150"/>
                    </a:lnTo>
                    <a:lnTo>
                      <a:pt x="564" y="144"/>
                    </a:lnTo>
                    <a:lnTo>
                      <a:pt x="552" y="144"/>
                    </a:lnTo>
                    <a:lnTo>
                      <a:pt x="552" y="138"/>
                    </a:lnTo>
                    <a:lnTo>
                      <a:pt x="546" y="132"/>
                    </a:lnTo>
                    <a:lnTo>
                      <a:pt x="546" y="108"/>
                    </a:lnTo>
                    <a:lnTo>
                      <a:pt x="540" y="102"/>
                    </a:lnTo>
                    <a:lnTo>
                      <a:pt x="528" y="102"/>
                    </a:lnTo>
                    <a:lnTo>
                      <a:pt x="516" y="84"/>
                    </a:lnTo>
                    <a:lnTo>
                      <a:pt x="498" y="84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68" y="36"/>
                    </a:lnTo>
                    <a:lnTo>
                      <a:pt x="450" y="18"/>
                    </a:lnTo>
                    <a:lnTo>
                      <a:pt x="438" y="12"/>
                    </a:lnTo>
                    <a:lnTo>
                      <a:pt x="426" y="0"/>
                    </a:lnTo>
                    <a:lnTo>
                      <a:pt x="396" y="0"/>
                    </a:lnTo>
                    <a:lnTo>
                      <a:pt x="414" y="0"/>
                    </a:lnTo>
                    <a:lnTo>
                      <a:pt x="414" y="24"/>
                    </a:lnTo>
                    <a:lnTo>
                      <a:pt x="408" y="24"/>
                    </a:lnTo>
                    <a:lnTo>
                      <a:pt x="408" y="30"/>
                    </a:lnTo>
                    <a:lnTo>
                      <a:pt x="402" y="30"/>
                    </a:lnTo>
                    <a:lnTo>
                      <a:pt x="426" y="48"/>
                    </a:lnTo>
                    <a:lnTo>
                      <a:pt x="426" y="78"/>
                    </a:lnTo>
                    <a:lnTo>
                      <a:pt x="414" y="84"/>
                    </a:lnTo>
                    <a:lnTo>
                      <a:pt x="402" y="126"/>
                    </a:lnTo>
                    <a:lnTo>
                      <a:pt x="396" y="138"/>
                    </a:lnTo>
                    <a:lnTo>
                      <a:pt x="384" y="150"/>
                    </a:lnTo>
                    <a:lnTo>
                      <a:pt x="378" y="162"/>
                    </a:lnTo>
                    <a:lnTo>
                      <a:pt x="366" y="174"/>
                    </a:lnTo>
                    <a:lnTo>
                      <a:pt x="354" y="192"/>
                    </a:lnTo>
                    <a:lnTo>
                      <a:pt x="336" y="204"/>
                    </a:lnTo>
                    <a:lnTo>
                      <a:pt x="276" y="234"/>
                    </a:lnTo>
                    <a:lnTo>
                      <a:pt x="258" y="240"/>
                    </a:lnTo>
                    <a:lnTo>
                      <a:pt x="240" y="252"/>
                    </a:lnTo>
                    <a:lnTo>
                      <a:pt x="222" y="270"/>
                    </a:lnTo>
                    <a:lnTo>
                      <a:pt x="222" y="276"/>
                    </a:lnTo>
                    <a:lnTo>
                      <a:pt x="210" y="282"/>
                    </a:lnTo>
                    <a:lnTo>
                      <a:pt x="210" y="300"/>
                    </a:lnTo>
                    <a:lnTo>
                      <a:pt x="198" y="312"/>
                    </a:lnTo>
                    <a:lnTo>
                      <a:pt x="198" y="336"/>
                    </a:lnTo>
                    <a:lnTo>
                      <a:pt x="192" y="348"/>
                    </a:lnTo>
                    <a:lnTo>
                      <a:pt x="192" y="378"/>
                    </a:lnTo>
                    <a:lnTo>
                      <a:pt x="174" y="378"/>
                    </a:lnTo>
                    <a:lnTo>
                      <a:pt x="168" y="384"/>
                    </a:lnTo>
                    <a:lnTo>
                      <a:pt x="168" y="390"/>
                    </a:lnTo>
                    <a:lnTo>
                      <a:pt x="162" y="396"/>
                    </a:lnTo>
                    <a:lnTo>
                      <a:pt x="162" y="402"/>
                    </a:lnTo>
                    <a:lnTo>
                      <a:pt x="144" y="402"/>
                    </a:lnTo>
                    <a:lnTo>
                      <a:pt x="138" y="390"/>
                    </a:lnTo>
                    <a:lnTo>
                      <a:pt x="138" y="372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02" y="360"/>
                    </a:lnTo>
                    <a:lnTo>
                      <a:pt x="90" y="348"/>
                    </a:lnTo>
                    <a:lnTo>
                      <a:pt x="78" y="360"/>
                    </a:lnTo>
                    <a:lnTo>
                      <a:pt x="66" y="366"/>
                    </a:lnTo>
                    <a:lnTo>
                      <a:pt x="60" y="366"/>
                    </a:lnTo>
                    <a:lnTo>
                      <a:pt x="54" y="360"/>
                    </a:lnTo>
                    <a:lnTo>
                      <a:pt x="66" y="348"/>
                    </a:lnTo>
                    <a:lnTo>
                      <a:pt x="54" y="336"/>
                    </a:lnTo>
                    <a:lnTo>
                      <a:pt x="60" y="330"/>
                    </a:lnTo>
                    <a:lnTo>
                      <a:pt x="66" y="318"/>
                    </a:lnTo>
                    <a:lnTo>
                      <a:pt x="78" y="312"/>
                    </a:lnTo>
                    <a:lnTo>
                      <a:pt x="84" y="300"/>
                    </a:lnTo>
                    <a:lnTo>
                      <a:pt x="90" y="294"/>
                    </a:lnTo>
                    <a:lnTo>
                      <a:pt x="90" y="288"/>
                    </a:lnTo>
                    <a:lnTo>
                      <a:pt x="84" y="288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6" y="342"/>
                    </a:lnTo>
                    <a:lnTo>
                      <a:pt x="0" y="354"/>
                    </a:lnTo>
                    <a:lnTo>
                      <a:pt x="0" y="390"/>
                    </a:lnTo>
                    <a:lnTo>
                      <a:pt x="6" y="396"/>
                    </a:lnTo>
                    <a:lnTo>
                      <a:pt x="18" y="396"/>
                    </a:lnTo>
                    <a:lnTo>
                      <a:pt x="12" y="420"/>
                    </a:lnTo>
                    <a:lnTo>
                      <a:pt x="36" y="444"/>
                    </a:lnTo>
                    <a:lnTo>
                      <a:pt x="36" y="462"/>
                    </a:lnTo>
                    <a:lnTo>
                      <a:pt x="12" y="486"/>
                    </a:lnTo>
                    <a:lnTo>
                      <a:pt x="12" y="492"/>
                    </a:lnTo>
                    <a:lnTo>
                      <a:pt x="18" y="504"/>
                    </a:lnTo>
                    <a:lnTo>
                      <a:pt x="24" y="510"/>
                    </a:lnTo>
                    <a:lnTo>
                      <a:pt x="36" y="516"/>
                    </a:lnTo>
                    <a:lnTo>
                      <a:pt x="54" y="522"/>
                    </a:lnTo>
                    <a:lnTo>
                      <a:pt x="66" y="522"/>
                    </a:lnTo>
                    <a:lnTo>
                      <a:pt x="108" y="564"/>
                    </a:lnTo>
                    <a:lnTo>
                      <a:pt x="114" y="576"/>
                    </a:lnTo>
                    <a:lnTo>
                      <a:pt x="132" y="594"/>
                    </a:lnTo>
                    <a:lnTo>
                      <a:pt x="138" y="612"/>
                    </a:lnTo>
                    <a:lnTo>
                      <a:pt x="144" y="624"/>
                    </a:lnTo>
                    <a:lnTo>
                      <a:pt x="144" y="642"/>
                    </a:lnTo>
                    <a:lnTo>
                      <a:pt x="150" y="648"/>
                    </a:lnTo>
                    <a:lnTo>
                      <a:pt x="156" y="660"/>
                    </a:lnTo>
                    <a:lnTo>
                      <a:pt x="168" y="666"/>
                    </a:lnTo>
                    <a:lnTo>
                      <a:pt x="174" y="678"/>
                    </a:lnTo>
                    <a:lnTo>
                      <a:pt x="192" y="696"/>
                    </a:lnTo>
                    <a:lnTo>
                      <a:pt x="204" y="720"/>
                    </a:lnTo>
                    <a:lnTo>
                      <a:pt x="216" y="732"/>
                    </a:lnTo>
                    <a:lnTo>
                      <a:pt x="222" y="744"/>
                    </a:lnTo>
                    <a:lnTo>
                      <a:pt x="234" y="762"/>
                    </a:lnTo>
                    <a:lnTo>
                      <a:pt x="240" y="768"/>
                    </a:lnTo>
                    <a:lnTo>
                      <a:pt x="246" y="780"/>
                    </a:lnTo>
                    <a:lnTo>
                      <a:pt x="252" y="822"/>
                    </a:lnTo>
                    <a:lnTo>
                      <a:pt x="252" y="828"/>
                    </a:lnTo>
                    <a:lnTo>
                      <a:pt x="258" y="834"/>
                    </a:lnTo>
                    <a:lnTo>
                      <a:pt x="264" y="846"/>
                    </a:lnTo>
                    <a:lnTo>
                      <a:pt x="270" y="864"/>
                    </a:lnTo>
                    <a:lnTo>
                      <a:pt x="282" y="876"/>
                    </a:lnTo>
                    <a:lnTo>
                      <a:pt x="288" y="894"/>
                    </a:lnTo>
                    <a:lnTo>
                      <a:pt x="294" y="906"/>
                    </a:lnTo>
                    <a:lnTo>
                      <a:pt x="294" y="918"/>
                    </a:lnTo>
                    <a:lnTo>
                      <a:pt x="300" y="924"/>
                    </a:lnTo>
                    <a:lnTo>
                      <a:pt x="312" y="924"/>
                    </a:lnTo>
                    <a:lnTo>
                      <a:pt x="324" y="936"/>
                    </a:lnTo>
                    <a:lnTo>
                      <a:pt x="324" y="948"/>
                    </a:lnTo>
                    <a:lnTo>
                      <a:pt x="330" y="954"/>
                    </a:lnTo>
                    <a:lnTo>
                      <a:pt x="330" y="966"/>
                    </a:lnTo>
                    <a:lnTo>
                      <a:pt x="336" y="984"/>
                    </a:lnTo>
                    <a:lnTo>
                      <a:pt x="360" y="1014"/>
                    </a:lnTo>
                    <a:lnTo>
                      <a:pt x="378" y="1050"/>
                    </a:lnTo>
                    <a:lnTo>
                      <a:pt x="396" y="1074"/>
                    </a:lnTo>
                    <a:lnTo>
                      <a:pt x="402" y="1086"/>
                    </a:lnTo>
                    <a:lnTo>
                      <a:pt x="408" y="1104"/>
                    </a:lnTo>
                    <a:lnTo>
                      <a:pt x="408" y="1116"/>
                    </a:lnTo>
                    <a:lnTo>
                      <a:pt x="402" y="1128"/>
                    </a:lnTo>
                    <a:lnTo>
                      <a:pt x="402" y="1146"/>
                    </a:lnTo>
                    <a:lnTo>
                      <a:pt x="414" y="1158"/>
                    </a:lnTo>
                    <a:lnTo>
                      <a:pt x="420" y="1170"/>
                    </a:lnTo>
                    <a:lnTo>
                      <a:pt x="444" y="1194"/>
                    </a:lnTo>
                    <a:lnTo>
                      <a:pt x="456" y="1200"/>
                    </a:lnTo>
                    <a:lnTo>
                      <a:pt x="468" y="1212"/>
                    </a:lnTo>
                    <a:lnTo>
                      <a:pt x="474" y="1224"/>
                    </a:lnTo>
                    <a:lnTo>
                      <a:pt x="498" y="1248"/>
                    </a:lnTo>
                    <a:lnTo>
                      <a:pt x="516" y="1260"/>
                    </a:lnTo>
                    <a:lnTo>
                      <a:pt x="546" y="1278"/>
                    </a:lnTo>
                    <a:lnTo>
                      <a:pt x="576" y="1290"/>
                    </a:lnTo>
                    <a:lnTo>
                      <a:pt x="600" y="1302"/>
                    </a:lnTo>
                    <a:lnTo>
                      <a:pt x="642" y="1320"/>
                    </a:lnTo>
                    <a:lnTo>
                      <a:pt x="696" y="1350"/>
                    </a:lnTo>
                    <a:lnTo>
                      <a:pt x="708" y="1362"/>
                    </a:lnTo>
                    <a:lnTo>
                      <a:pt x="726" y="1374"/>
                    </a:lnTo>
                    <a:lnTo>
                      <a:pt x="738" y="1380"/>
                    </a:lnTo>
                    <a:lnTo>
                      <a:pt x="750" y="1392"/>
                    </a:lnTo>
                    <a:lnTo>
                      <a:pt x="774" y="1404"/>
                    </a:lnTo>
                    <a:lnTo>
                      <a:pt x="780" y="1428"/>
                    </a:lnTo>
                    <a:lnTo>
                      <a:pt x="792" y="1434"/>
                    </a:lnTo>
                    <a:lnTo>
                      <a:pt x="798" y="1446"/>
                    </a:lnTo>
                    <a:lnTo>
                      <a:pt x="810" y="1452"/>
                    </a:lnTo>
                    <a:lnTo>
                      <a:pt x="816" y="1458"/>
                    </a:lnTo>
                    <a:lnTo>
                      <a:pt x="840" y="1470"/>
                    </a:lnTo>
                    <a:lnTo>
                      <a:pt x="846" y="1482"/>
                    </a:lnTo>
                    <a:lnTo>
                      <a:pt x="858" y="1488"/>
                    </a:lnTo>
                    <a:lnTo>
                      <a:pt x="894" y="1464"/>
                    </a:lnTo>
                    <a:lnTo>
                      <a:pt x="900" y="1458"/>
                    </a:lnTo>
                    <a:lnTo>
                      <a:pt x="900" y="1440"/>
                    </a:lnTo>
                    <a:lnTo>
                      <a:pt x="894" y="1428"/>
                    </a:lnTo>
                    <a:lnTo>
                      <a:pt x="912" y="1416"/>
                    </a:lnTo>
                    <a:lnTo>
                      <a:pt x="900" y="1392"/>
                    </a:lnTo>
                    <a:lnTo>
                      <a:pt x="918" y="1374"/>
                    </a:lnTo>
                    <a:lnTo>
                      <a:pt x="930" y="1368"/>
                    </a:lnTo>
                    <a:lnTo>
                      <a:pt x="942" y="1344"/>
                    </a:lnTo>
                    <a:lnTo>
                      <a:pt x="942" y="1332"/>
                    </a:lnTo>
                    <a:lnTo>
                      <a:pt x="930" y="132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Paraguay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874288" y="4196331"/>
                <a:ext cx="194535" cy="210664"/>
              </a:xfrm>
              <a:custGeom>
                <a:avLst/>
                <a:gdLst>
                  <a:gd name="T0" fmla="*/ 2147483647 w 600"/>
                  <a:gd name="T1" fmla="*/ 2147483647 h 678"/>
                  <a:gd name="T2" fmla="*/ 2147483647 w 600"/>
                  <a:gd name="T3" fmla="*/ 2147483647 h 678"/>
                  <a:gd name="T4" fmla="*/ 2147483647 w 600"/>
                  <a:gd name="T5" fmla="*/ 2147483647 h 678"/>
                  <a:gd name="T6" fmla="*/ 2147483647 w 600"/>
                  <a:gd name="T7" fmla="*/ 2147483647 h 678"/>
                  <a:gd name="T8" fmla="*/ 2147483647 w 600"/>
                  <a:gd name="T9" fmla="*/ 2147483647 h 678"/>
                  <a:gd name="T10" fmla="*/ 2147483647 w 600"/>
                  <a:gd name="T11" fmla="*/ 2147483647 h 678"/>
                  <a:gd name="T12" fmla="*/ 2147483647 w 600"/>
                  <a:gd name="T13" fmla="*/ 2147483647 h 678"/>
                  <a:gd name="T14" fmla="*/ 2147483647 w 600"/>
                  <a:gd name="T15" fmla="*/ 2147483647 h 678"/>
                  <a:gd name="T16" fmla="*/ 2147483647 w 600"/>
                  <a:gd name="T17" fmla="*/ 2147483647 h 678"/>
                  <a:gd name="T18" fmla="*/ 2147483647 w 600"/>
                  <a:gd name="T19" fmla="*/ 2147483647 h 678"/>
                  <a:gd name="T20" fmla="*/ 2147483647 w 600"/>
                  <a:gd name="T21" fmla="*/ 2147483647 h 678"/>
                  <a:gd name="T22" fmla="*/ 2147483647 w 600"/>
                  <a:gd name="T23" fmla="*/ 2147483647 h 678"/>
                  <a:gd name="T24" fmla="*/ 2147483647 w 600"/>
                  <a:gd name="T25" fmla="*/ 2147483647 h 678"/>
                  <a:gd name="T26" fmla="*/ 2147483647 w 600"/>
                  <a:gd name="T27" fmla="*/ 2147483647 h 678"/>
                  <a:gd name="T28" fmla="*/ 2147483647 w 600"/>
                  <a:gd name="T29" fmla="*/ 2147483647 h 678"/>
                  <a:gd name="T30" fmla="*/ 2147483647 w 600"/>
                  <a:gd name="T31" fmla="*/ 2147483647 h 678"/>
                  <a:gd name="T32" fmla="*/ 2147483647 w 600"/>
                  <a:gd name="T33" fmla="*/ 2147483647 h 678"/>
                  <a:gd name="T34" fmla="*/ 2147483647 w 600"/>
                  <a:gd name="T35" fmla="*/ 2147483647 h 678"/>
                  <a:gd name="T36" fmla="*/ 2147483647 w 600"/>
                  <a:gd name="T37" fmla="*/ 2147483647 h 678"/>
                  <a:gd name="T38" fmla="*/ 2147483647 w 600"/>
                  <a:gd name="T39" fmla="*/ 2147483647 h 678"/>
                  <a:gd name="T40" fmla="*/ 2147483647 w 600"/>
                  <a:gd name="T41" fmla="*/ 2147483647 h 678"/>
                  <a:gd name="T42" fmla="*/ 2147483647 w 600"/>
                  <a:gd name="T43" fmla="*/ 2147483647 h 678"/>
                  <a:gd name="T44" fmla="*/ 2147483647 w 600"/>
                  <a:gd name="T45" fmla="*/ 2147483647 h 678"/>
                  <a:gd name="T46" fmla="*/ 2147483647 w 600"/>
                  <a:gd name="T47" fmla="*/ 2147483647 h 678"/>
                  <a:gd name="T48" fmla="*/ 2147483647 w 600"/>
                  <a:gd name="T49" fmla="*/ 2147483647 h 678"/>
                  <a:gd name="T50" fmla="*/ 2147483647 w 600"/>
                  <a:gd name="T51" fmla="*/ 2147483647 h 678"/>
                  <a:gd name="T52" fmla="*/ 2147483647 w 600"/>
                  <a:gd name="T53" fmla="*/ 0 h 678"/>
                  <a:gd name="T54" fmla="*/ 2147483647 w 600"/>
                  <a:gd name="T55" fmla="*/ 2147483647 h 678"/>
                  <a:gd name="T56" fmla="*/ 2147483647 w 600"/>
                  <a:gd name="T57" fmla="*/ 2147483647 h 678"/>
                  <a:gd name="T58" fmla="*/ 0 w 600"/>
                  <a:gd name="T59" fmla="*/ 2147483647 h 678"/>
                  <a:gd name="T60" fmla="*/ 2147483647 w 600"/>
                  <a:gd name="T61" fmla="*/ 2147483647 h 678"/>
                  <a:gd name="T62" fmla="*/ 2147483647 w 600"/>
                  <a:gd name="T63" fmla="*/ 2147483647 h 678"/>
                  <a:gd name="T64" fmla="*/ 2147483647 w 600"/>
                  <a:gd name="T65" fmla="*/ 2147483647 h 678"/>
                  <a:gd name="T66" fmla="*/ 2147483647 w 600"/>
                  <a:gd name="T67" fmla="*/ 2147483647 h 678"/>
                  <a:gd name="T68" fmla="*/ 2147483647 w 600"/>
                  <a:gd name="T69" fmla="*/ 2147483647 h 678"/>
                  <a:gd name="T70" fmla="*/ 2147483647 w 600"/>
                  <a:gd name="T71" fmla="*/ 2147483647 h 678"/>
                  <a:gd name="T72" fmla="*/ 2147483647 w 600"/>
                  <a:gd name="T73" fmla="*/ 2147483647 h 678"/>
                  <a:gd name="T74" fmla="*/ 2147483647 w 600"/>
                  <a:gd name="T75" fmla="*/ 2147483647 h 678"/>
                  <a:gd name="T76" fmla="*/ 2147483647 w 600"/>
                  <a:gd name="T77" fmla="*/ 2147483647 h 678"/>
                  <a:gd name="T78" fmla="*/ 2147483647 w 600"/>
                  <a:gd name="T79" fmla="*/ 2147483647 h 678"/>
                  <a:gd name="T80" fmla="*/ 2147483647 w 600"/>
                  <a:gd name="T81" fmla="*/ 2147483647 h 678"/>
                  <a:gd name="T82" fmla="*/ 2147483647 w 600"/>
                  <a:gd name="T83" fmla="*/ 2147483647 h 678"/>
                  <a:gd name="T84" fmla="*/ 2147483647 w 600"/>
                  <a:gd name="T85" fmla="*/ 2147483647 h 678"/>
                  <a:gd name="T86" fmla="*/ 2147483647 w 600"/>
                  <a:gd name="T87" fmla="*/ 2147483647 h 678"/>
                  <a:gd name="T88" fmla="*/ 2147483647 w 600"/>
                  <a:gd name="T89" fmla="*/ 2147483647 h 678"/>
                  <a:gd name="T90" fmla="*/ 2147483647 w 600"/>
                  <a:gd name="T91" fmla="*/ 2147483647 h 678"/>
                  <a:gd name="T92" fmla="*/ 2147483647 w 600"/>
                  <a:gd name="T93" fmla="*/ 2147483647 h 678"/>
                  <a:gd name="T94" fmla="*/ 2147483647 w 600"/>
                  <a:gd name="T95" fmla="*/ 2147483647 h 678"/>
                  <a:gd name="T96" fmla="*/ 2147483647 w 600"/>
                  <a:gd name="T97" fmla="*/ 2147483647 h 678"/>
                  <a:gd name="T98" fmla="*/ 2147483647 w 600"/>
                  <a:gd name="T99" fmla="*/ 2147483647 h 678"/>
                  <a:gd name="T100" fmla="*/ 2147483647 w 600"/>
                  <a:gd name="T101" fmla="*/ 2147483647 h 678"/>
                  <a:gd name="T102" fmla="*/ 2147483647 w 600"/>
                  <a:gd name="T103" fmla="*/ 2147483647 h 678"/>
                  <a:gd name="T104" fmla="*/ 2147483647 w 600"/>
                  <a:gd name="T105" fmla="*/ 2147483647 h 678"/>
                  <a:gd name="T106" fmla="*/ 2147483647 w 600"/>
                  <a:gd name="T107" fmla="*/ 2147483647 h 678"/>
                  <a:gd name="T108" fmla="*/ 2147483647 w 600"/>
                  <a:gd name="T109" fmla="*/ 2147483647 h 678"/>
                  <a:gd name="T110" fmla="*/ 2147483647 w 600"/>
                  <a:gd name="T111" fmla="*/ 2147483647 h 678"/>
                  <a:gd name="T112" fmla="*/ 2147483647 w 600"/>
                  <a:gd name="T113" fmla="*/ 2147483647 h 678"/>
                  <a:gd name="T114" fmla="*/ 2147483647 w 600"/>
                  <a:gd name="T115" fmla="*/ 2147483647 h 678"/>
                  <a:gd name="T116" fmla="*/ 2147483647 w 600"/>
                  <a:gd name="T117" fmla="*/ 2147483647 h 678"/>
                  <a:gd name="T118" fmla="*/ 2147483647 w 600"/>
                  <a:gd name="T119" fmla="*/ 2147483647 h 6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00"/>
                  <a:gd name="T181" fmla="*/ 0 h 678"/>
                  <a:gd name="T182" fmla="*/ 600 w 600"/>
                  <a:gd name="T183" fmla="*/ 678 h 6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00" h="678">
                    <a:moveTo>
                      <a:pt x="480" y="660"/>
                    </a:moveTo>
                    <a:lnTo>
                      <a:pt x="492" y="678"/>
                    </a:lnTo>
                    <a:lnTo>
                      <a:pt x="492" y="660"/>
                    </a:lnTo>
                    <a:lnTo>
                      <a:pt x="498" y="654"/>
                    </a:lnTo>
                    <a:lnTo>
                      <a:pt x="510" y="654"/>
                    </a:lnTo>
                    <a:lnTo>
                      <a:pt x="516" y="660"/>
                    </a:lnTo>
                    <a:lnTo>
                      <a:pt x="516" y="666"/>
                    </a:lnTo>
                    <a:lnTo>
                      <a:pt x="522" y="660"/>
                    </a:lnTo>
                    <a:lnTo>
                      <a:pt x="534" y="636"/>
                    </a:lnTo>
                    <a:lnTo>
                      <a:pt x="546" y="624"/>
                    </a:lnTo>
                    <a:lnTo>
                      <a:pt x="552" y="624"/>
                    </a:lnTo>
                    <a:lnTo>
                      <a:pt x="558" y="618"/>
                    </a:lnTo>
                    <a:lnTo>
                      <a:pt x="570" y="612"/>
                    </a:lnTo>
                    <a:lnTo>
                      <a:pt x="576" y="600"/>
                    </a:lnTo>
                    <a:lnTo>
                      <a:pt x="588" y="594"/>
                    </a:lnTo>
                    <a:lnTo>
                      <a:pt x="588" y="516"/>
                    </a:lnTo>
                    <a:lnTo>
                      <a:pt x="582" y="498"/>
                    </a:lnTo>
                    <a:lnTo>
                      <a:pt x="582" y="486"/>
                    </a:lnTo>
                    <a:lnTo>
                      <a:pt x="588" y="474"/>
                    </a:lnTo>
                    <a:lnTo>
                      <a:pt x="588" y="468"/>
                    </a:lnTo>
                    <a:lnTo>
                      <a:pt x="594" y="462"/>
                    </a:lnTo>
                    <a:lnTo>
                      <a:pt x="594" y="432"/>
                    </a:lnTo>
                    <a:lnTo>
                      <a:pt x="600" y="414"/>
                    </a:lnTo>
                    <a:lnTo>
                      <a:pt x="600" y="396"/>
                    </a:lnTo>
                    <a:lnTo>
                      <a:pt x="594" y="384"/>
                    </a:lnTo>
                    <a:lnTo>
                      <a:pt x="582" y="372"/>
                    </a:lnTo>
                    <a:lnTo>
                      <a:pt x="570" y="366"/>
                    </a:lnTo>
                    <a:lnTo>
                      <a:pt x="558" y="366"/>
                    </a:lnTo>
                    <a:lnTo>
                      <a:pt x="540" y="384"/>
                    </a:lnTo>
                    <a:lnTo>
                      <a:pt x="528" y="384"/>
                    </a:lnTo>
                    <a:lnTo>
                      <a:pt x="516" y="378"/>
                    </a:lnTo>
                    <a:lnTo>
                      <a:pt x="504" y="354"/>
                    </a:lnTo>
                    <a:lnTo>
                      <a:pt x="504" y="336"/>
                    </a:lnTo>
                    <a:lnTo>
                      <a:pt x="498" y="318"/>
                    </a:lnTo>
                    <a:lnTo>
                      <a:pt x="498" y="294"/>
                    </a:lnTo>
                    <a:lnTo>
                      <a:pt x="492" y="276"/>
                    </a:lnTo>
                    <a:lnTo>
                      <a:pt x="492" y="252"/>
                    </a:lnTo>
                    <a:lnTo>
                      <a:pt x="486" y="246"/>
                    </a:lnTo>
                    <a:lnTo>
                      <a:pt x="474" y="240"/>
                    </a:lnTo>
                    <a:lnTo>
                      <a:pt x="402" y="240"/>
                    </a:lnTo>
                    <a:lnTo>
                      <a:pt x="360" y="234"/>
                    </a:lnTo>
                    <a:lnTo>
                      <a:pt x="324" y="222"/>
                    </a:lnTo>
                    <a:lnTo>
                      <a:pt x="318" y="216"/>
                    </a:lnTo>
                    <a:lnTo>
                      <a:pt x="312" y="204"/>
                    </a:lnTo>
                    <a:lnTo>
                      <a:pt x="312" y="162"/>
                    </a:lnTo>
                    <a:lnTo>
                      <a:pt x="318" y="150"/>
                    </a:lnTo>
                    <a:lnTo>
                      <a:pt x="318" y="132"/>
                    </a:lnTo>
                    <a:lnTo>
                      <a:pt x="306" y="132"/>
                    </a:lnTo>
                    <a:lnTo>
                      <a:pt x="306" y="96"/>
                    </a:lnTo>
                    <a:lnTo>
                      <a:pt x="294" y="90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70" y="42"/>
                    </a:lnTo>
                    <a:lnTo>
                      <a:pt x="216" y="0"/>
                    </a:lnTo>
                    <a:lnTo>
                      <a:pt x="138" y="12"/>
                    </a:lnTo>
                    <a:lnTo>
                      <a:pt x="36" y="30"/>
                    </a:lnTo>
                    <a:lnTo>
                      <a:pt x="30" y="60"/>
                    </a:lnTo>
                    <a:lnTo>
                      <a:pt x="18" y="72"/>
                    </a:lnTo>
                    <a:lnTo>
                      <a:pt x="6" y="78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8" y="132"/>
                    </a:lnTo>
                    <a:lnTo>
                      <a:pt x="18" y="156"/>
                    </a:lnTo>
                    <a:lnTo>
                      <a:pt x="6" y="228"/>
                    </a:lnTo>
                    <a:lnTo>
                      <a:pt x="6" y="246"/>
                    </a:lnTo>
                    <a:lnTo>
                      <a:pt x="24" y="264"/>
                    </a:lnTo>
                    <a:lnTo>
                      <a:pt x="24" y="270"/>
                    </a:lnTo>
                    <a:lnTo>
                      <a:pt x="30" y="276"/>
                    </a:lnTo>
                    <a:lnTo>
                      <a:pt x="36" y="288"/>
                    </a:lnTo>
                    <a:lnTo>
                      <a:pt x="48" y="294"/>
                    </a:lnTo>
                    <a:lnTo>
                      <a:pt x="54" y="306"/>
                    </a:lnTo>
                    <a:lnTo>
                      <a:pt x="60" y="312"/>
                    </a:lnTo>
                    <a:lnTo>
                      <a:pt x="84" y="324"/>
                    </a:lnTo>
                    <a:lnTo>
                      <a:pt x="102" y="342"/>
                    </a:lnTo>
                    <a:lnTo>
                      <a:pt x="114" y="348"/>
                    </a:lnTo>
                    <a:lnTo>
                      <a:pt x="120" y="366"/>
                    </a:lnTo>
                    <a:lnTo>
                      <a:pt x="126" y="366"/>
                    </a:lnTo>
                    <a:lnTo>
                      <a:pt x="132" y="372"/>
                    </a:lnTo>
                    <a:lnTo>
                      <a:pt x="168" y="390"/>
                    </a:lnTo>
                    <a:lnTo>
                      <a:pt x="198" y="390"/>
                    </a:lnTo>
                    <a:lnTo>
                      <a:pt x="210" y="396"/>
                    </a:lnTo>
                    <a:lnTo>
                      <a:pt x="216" y="402"/>
                    </a:lnTo>
                    <a:lnTo>
                      <a:pt x="228" y="408"/>
                    </a:lnTo>
                    <a:lnTo>
                      <a:pt x="234" y="414"/>
                    </a:lnTo>
                    <a:lnTo>
                      <a:pt x="240" y="414"/>
                    </a:lnTo>
                    <a:lnTo>
                      <a:pt x="246" y="420"/>
                    </a:lnTo>
                    <a:lnTo>
                      <a:pt x="258" y="426"/>
                    </a:lnTo>
                    <a:lnTo>
                      <a:pt x="276" y="438"/>
                    </a:lnTo>
                    <a:lnTo>
                      <a:pt x="312" y="456"/>
                    </a:lnTo>
                    <a:lnTo>
                      <a:pt x="318" y="462"/>
                    </a:lnTo>
                    <a:lnTo>
                      <a:pt x="330" y="462"/>
                    </a:lnTo>
                    <a:lnTo>
                      <a:pt x="342" y="468"/>
                    </a:lnTo>
                    <a:lnTo>
                      <a:pt x="360" y="474"/>
                    </a:lnTo>
                    <a:lnTo>
                      <a:pt x="372" y="480"/>
                    </a:lnTo>
                    <a:lnTo>
                      <a:pt x="378" y="486"/>
                    </a:lnTo>
                    <a:lnTo>
                      <a:pt x="372" y="492"/>
                    </a:lnTo>
                    <a:lnTo>
                      <a:pt x="372" y="504"/>
                    </a:lnTo>
                    <a:lnTo>
                      <a:pt x="366" y="510"/>
                    </a:lnTo>
                    <a:lnTo>
                      <a:pt x="360" y="522"/>
                    </a:lnTo>
                    <a:lnTo>
                      <a:pt x="366" y="528"/>
                    </a:lnTo>
                    <a:lnTo>
                      <a:pt x="372" y="540"/>
                    </a:lnTo>
                    <a:lnTo>
                      <a:pt x="372" y="546"/>
                    </a:lnTo>
                    <a:lnTo>
                      <a:pt x="366" y="552"/>
                    </a:lnTo>
                    <a:lnTo>
                      <a:pt x="348" y="552"/>
                    </a:lnTo>
                    <a:lnTo>
                      <a:pt x="348" y="588"/>
                    </a:lnTo>
                    <a:lnTo>
                      <a:pt x="342" y="594"/>
                    </a:lnTo>
                    <a:lnTo>
                      <a:pt x="336" y="606"/>
                    </a:lnTo>
                    <a:lnTo>
                      <a:pt x="330" y="612"/>
                    </a:lnTo>
                    <a:lnTo>
                      <a:pt x="324" y="624"/>
                    </a:lnTo>
                    <a:lnTo>
                      <a:pt x="324" y="636"/>
                    </a:lnTo>
                    <a:lnTo>
                      <a:pt x="330" y="642"/>
                    </a:lnTo>
                    <a:lnTo>
                      <a:pt x="354" y="642"/>
                    </a:lnTo>
                    <a:lnTo>
                      <a:pt x="366" y="636"/>
                    </a:lnTo>
                    <a:lnTo>
                      <a:pt x="372" y="636"/>
                    </a:lnTo>
                    <a:lnTo>
                      <a:pt x="384" y="642"/>
                    </a:lnTo>
                    <a:lnTo>
                      <a:pt x="390" y="648"/>
                    </a:lnTo>
                    <a:lnTo>
                      <a:pt x="402" y="654"/>
                    </a:lnTo>
                    <a:lnTo>
                      <a:pt x="420" y="660"/>
                    </a:lnTo>
                    <a:lnTo>
                      <a:pt x="480" y="66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1" name="Papua New Guine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7526509" y="3760306"/>
                <a:ext cx="353236" cy="226586"/>
              </a:xfrm>
              <a:custGeom>
                <a:avLst/>
                <a:gdLst>
                  <a:gd name="T0" fmla="*/ 2147483647 w 1086"/>
                  <a:gd name="T1" fmla="*/ 2147483647 h 726"/>
                  <a:gd name="T2" fmla="*/ 2147483647 w 1086"/>
                  <a:gd name="T3" fmla="*/ 2147483647 h 726"/>
                  <a:gd name="T4" fmla="*/ 2147483647 w 1086"/>
                  <a:gd name="T5" fmla="*/ 2147483647 h 726"/>
                  <a:gd name="T6" fmla="*/ 2147483647 w 1086"/>
                  <a:gd name="T7" fmla="*/ 2147483647 h 726"/>
                  <a:gd name="T8" fmla="*/ 2147483647 w 1086"/>
                  <a:gd name="T9" fmla="*/ 2147483647 h 726"/>
                  <a:gd name="T10" fmla="*/ 2147483647 w 1086"/>
                  <a:gd name="T11" fmla="*/ 2147483647 h 726"/>
                  <a:gd name="T12" fmla="*/ 2147483647 w 1086"/>
                  <a:gd name="T13" fmla="*/ 2147483647 h 726"/>
                  <a:gd name="T14" fmla="*/ 2147483647 w 1086"/>
                  <a:gd name="T15" fmla="*/ 2147483647 h 726"/>
                  <a:gd name="T16" fmla="*/ 2147483647 w 1086"/>
                  <a:gd name="T17" fmla="*/ 2147483647 h 726"/>
                  <a:gd name="T18" fmla="*/ 2147483647 w 1086"/>
                  <a:gd name="T19" fmla="*/ 2147483647 h 726"/>
                  <a:gd name="T20" fmla="*/ 2147483647 w 1086"/>
                  <a:gd name="T21" fmla="*/ 2147483647 h 726"/>
                  <a:gd name="T22" fmla="*/ 2147483647 w 1086"/>
                  <a:gd name="T23" fmla="*/ 2147483647 h 726"/>
                  <a:gd name="T24" fmla="*/ 2147483647 w 1086"/>
                  <a:gd name="T25" fmla="*/ 2147483647 h 726"/>
                  <a:gd name="T26" fmla="*/ 2147483647 w 1086"/>
                  <a:gd name="T27" fmla="*/ 2147483647 h 726"/>
                  <a:gd name="T28" fmla="*/ 2147483647 w 1086"/>
                  <a:gd name="T29" fmla="*/ 2147483647 h 726"/>
                  <a:gd name="T30" fmla="*/ 2147483647 w 1086"/>
                  <a:gd name="T31" fmla="*/ 2147483647 h 726"/>
                  <a:gd name="T32" fmla="*/ 2147483647 w 1086"/>
                  <a:gd name="T33" fmla="*/ 2147483647 h 726"/>
                  <a:gd name="T34" fmla="*/ 2147483647 w 1086"/>
                  <a:gd name="T35" fmla="*/ 2147483647 h 726"/>
                  <a:gd name="T36" fmla="*/ 2147483647 w 1086"/>
                  <a:gd name="T37" fmla="*/ 2147483647 h 726"/>
                  <a:gd name="T38" fmla="*/ 2147483647 w 1086"/>
                  <a:gd name="T39" fmla="*/ 2147483647 h 726"/>
                  <a:gd name="T40" fmla="*/ 2147483647 w 1086"/>
                  <a:gd name="T41" fmla="*/ 2147483647 h 726"/>
                  <a:gd name="T42" fmla="*/ 2147483647 w 1086"/>
                  <a:gd name="T43" fmla="*/ 2147483647 h 726"/>
                  <a:gd name="T44" fmla="*/ 2147483647 w 1086"/>
                  <a:gd name="T45" fmla="*/ 2147483647 h 726"/>
                  <a:gd name="T46" fmla="*/ 2147483647 w 1086"/>
                  <a:gd name="T47" fmla="*/ 2147483647 h 726"/>
                  <a:gd name="T48" fmla="*/ 2147483647 w 1086"/>
                  <a:gd name="T49" fmla="*/ 2147483647 h 726"/>
                  <a:gd name="T50" fmla="*/ 2147483647 w 1086"/>
                  <a:gd name="T51" fmla="*/ 2147483647 h 726"/>
                  <a:gd name="T52" fmla="*/ 2147483647 w 1086"/>
                  <a:gd name="T53" fmla="*/ 2147483647 h 726"/>
                  <a:gd name="T54" fmla="*/ 2147483647 w 1086"/>
                  <a:gd name="T55" fmla="*/ 2147483647 h 726"/>
                  <a:gd name="T56" fmla="*/ 2147483647 w 1086"/>
                  <a:gd name="T57" fmla="*/ 2147483647 h 726"/>
                  <a:gd name="T58" fmla="*/ 2147483647 w 1086"/>
                  <a:gd name="T59" fmla="*/ 2147483647 h 726"/>
                  <a:gd name="T60" fmla="*/ 2147483647 w 1086"/>
                  <a:gd name="T61" fmla="*/ 2147483647 h 726"/>
                  <a:gd name="T62" fmla="*/ 2147483647 w 1086"/>
                  <a:gd name="T63" fmla="*/ 2147483647 h 726"/>
                  <a:gd name="T64" fmla="*/ 2147483647 w 1086"/>
                  <a:gd name="T65" fmla="*/ 2147483647 h 726"/>
                  <a:gd name="T66" fmla="*/ 2147483647 w 1086"/>
                  <a:gd name="T67" fmla="*/ 2147483647 h 726"/>
                  <a:gd name="T68" fmla="*/ 2147483647 w 1086"/>
                  <a:gd name="T69" fmla="*/ 2147483647 h 726"/>
                  <a:gd name="T70" fmla="*/ 2147483647 w 1086"/>
                  <a:gd name="T71" fmla="*/ 2147483647 h 726"/>
                  <a:gd name="T72" fmla="*/ 2147483647 w 1086"/>
                  <a:gd name="T73" fmla="*/ 2147483647 h 726"/>
                  <a:gd name="T74" fmla="*/ 2147483647 w 1086"/>
                  <a:gd name="T75" fmla="*/ 2147483647 h 726"/>
                  <a:gd name="T76" fmla="*/ 2147483647 w 1086"/>
                  <a:gd name="T77" fmla="*/ 2147483647 h 726"/>
                  <a:gd name="T78" fmla="*/ 2147483647 w 1086"/>
                  <a:gd name="T79" fmla="*/ 2147483647 h 726"/>
                  <a:gd name="T80" fmla="*/ 2147483647 w 1086"/>
                  <a:gd name="T81" fmla="*/ 2147483647 h 726"/>
                  <a:gd name="T82" fmla="*/ 2147483647 w 1086"/>
                  <a:gd name="T83" fmla="*/ 2147483647 h 726"/>
                  <a:gd name="T84" fmla="*/ 2147483647 w 1086"/>
                  <a:gd name="T85" fmla="*/ 2147483647 h 726"/>
                  <a:gd name="T86" fmla="*/ 2147483647 w 1086"/>
                  <a:gd name="T87" fmla="*/ 2147483647 h 726"/>
                  <a:gd name="T88" fmla="*/ 2147483647 w 1086"/>
                  <a:gd name="T89" fmla="*/ 2147483647 h 726"/>
                  <a:gd name="T90" fmla="*/ 2147483647 w 1086"/>
                  <a:gd name="T91" fmla="*/ 2147483647 h 726"/>
                  <a:gd name="T92" fmla="*/ 2147483647 w 1086"/>
                  <a:gd name="T93" fmla="*/ 2147483647 h 726"/>
                  <a:gd name="T94" fmla="*/ 2147483647 w 1086"/>
                  <a:gd name="T95" fmla="*/ 2147483647 h 726"/>
                  <a:gd name="T96" fmla="*/ 2147483647 w 1086"/>
                  <a:gd name="T97" fmla="*/ 2147483647 h 726"/>
                  <a:gd name="T98" fmla="*/ 2147483647 w 1086"/>
                  <a:gd name="T99" fmla="*/ 2147483647 h 726"/>
                  <a:gd name="T100" fmla="*/ 2147483647 w 1086"/>
                  <a:gd name="T101" fmla="*/ 2147483647 h 726"/>
                  <a:gd name="T102" fmla="*/ 2147483647 w 1086"/>
                  <a:gd name="T103" fmla="*/ 2147483647 h 726"/>
                  <a:gd name="T104" fmla="*/ 2147483647 w 1086"/>
                  <a:gd name="T105" fmla="*/ 2147483647 h 726"/>
                  <a:gd name="T106" fmla="*/ 2147483647 w 1086"/>
                  <a:gd name="T107" fmla="*/ 2147483647 h 726"/>
                  <a:gd name="T108" fmla="*/ 2147483647 w 1086"/>
                  <a:gd name="T109" fmla="*/ 2147483647 h 726"/>
                  <a:gd name="T110" fmla="*/ 2147483647 w 1086"/>
                  <a:gd name="T111" fmla="*/ 2147483647 h 726"/>
                  <a:gd name="T112" fmla="*/ 2147483647 w 1086"/>
                  <a:gd name="T113" fmla="*/ 2147483647 h 7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86"/>
                  <a:gd name="T172" fmla="*/ 0 h 726"/>
                  <a:gd name="T173" fmla="*/ 1086 w 1086"/>
                  <a:gd name="T174" fmla="*/ 726 h 72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86" h="726">
                    <a:moveTo>
                      <a:pt x="486" y="0"/>
                    </a:moveTo>
                    <a:lnTo>
                      <a:pt x="462" y="0"/>
                    </a:lnTo>
                    <a:lnTo>
                      <a:pt x="450" y="6"/>
                    </a:lnTo>
                    <a:lnTo>
                      <a:pt x="444" y="12"/>
                    </a:lnTo>
                    <a:lnTo>
                      <a:pt x="432" y="18"/>
                    </a:lnTo>
                    <a:lnTo>
                      <a:pt x="462" y="36"/>
                    </a:lnTo>
                    <a:lnTo>
                      <a:pt x="474" y="36"/>
                    </a:lnTo>
                    <a:lnTo>
                      <a:pt x="486" y="30"/>
                    </a:lnTo>
                    <a:lnTo>
                      <a:pt x="498" y="18"/>
                    </a:lnTo>
                    <a:lnTo>
                      <a:pt x="492" y="6"/>
                    </a:lnTo>
                    <a:lnTo>
                      <a:pt x="486" y="0"/>
                    </a:lnTo>
                    <a:close/>
                    <a:moveTo>
                      <a:pt x="756" y="216"/>
                    </a:moveTo>
                    <a:lnTo>
                      <a:pt x="750" y="222"/>
                    </a:lnTo>
                    <a:lnTo>
                      <a:pt x="750" y="228"/>
                    </a:lnTo>
                    <a:lnTo>
                      <a:pt x="756" y="234"/>
                    </a:lnTo>
                    <a:lnTo>
                      <a:pt x="768" y="240"/>
                    </a:lnTo>
                    <a:lnTo>
                      <a:pt x="774" y="246"/>
                    </a:lnTo>
                    <a:lnTo>
                      <a:pt x="774" y="264"/>
                    </a:lnTo>
                    <a:lnTo>
                      <a:pt x="702" y="300"/>
                    </a:lnTo>
                    <a:lnTo>
                      <a:pt x="666" y="300"/>
                    </a:lnTo>
                    <a:lnTo>
                      <a:pt x="630" y="312"/>
                    </a:lnTo>
                    <a:lnTo>
                      <a:pt x="594" y="330"/>
                    </a:lnTo>
                    <a:lnTo>
                      <a:pt x="588" y="336"/>
                    </a:lnTo>
                    <a:lnTo>
                      <a:pt x="570" y="336"/>
                    </a:lnTo>
                    <a:lnTo>
                      <a:pt x="564" y="342"/>
                    </a:lnTo>
                    <a:lnTo>
                      <a:pt x="588" y="378"/>
                    </a:lnTo>
                    <a:lnTo>
                      <a:pt x="684" y="378"/>
                    </a:lnTo>
                    <a:lnTo>
                      <a:pt x="702" y="366"/>
                    </a:lnTo>
                    <a:lnTo>
                      <a:pt x="738" y="366"/>
                    </a:lnTo>
                    <a:lnTo>
                      <a:pt x="750" y="360"/>
                    </a:lnTo>
                    <a:lnTo>
                      <a:pt x="774" y="336"/>
                    </a:lnTo>
                    <a:lnTo>
                      <a:pt x="774" y="330"/>
                    </a:lnTo>
                    <a:lnTo>
                      <a:pt x="804" y="324"/>
                    </a:lnTo>
                    <a:lnTo>
                      <a:pt x="798" y="300"/>
                    </a:lnTo>
                    <a:lnTo>
                      <a:pt x="822" y="300"/>
                    </a:lnTo>
                    <a:lnTo>
                      <a:pt x="822" y="288"/>
                    </a:lnTo>
                    <a:lnTo>
                      <a:pt x="828" y="258"/>
                    </a:lnTo>
                    <a:lnTo>
                      <a:pt x="828" y="228"/>
                    </a:lnTo>
                    <a:lnTo>
                      <a:pt x="822" y="198"/>
                    </a:lnTo>
                    <a:lnTo>
                      <a:pt x="816" y="192"/>
                    </a:lnTo>
                    <a:lnTo>
                      <a:pt x="804" y="186"/>
                    </a:lnTo>
                    <a:lnTo>
                      <a:pt x="792" y="192"/>
                    </a:lnTo>
                    <a:lnTo>
                      <a:pt x="786" y="198"/>
                    </a:lnTo>
                    <a:lnTo>
                      <a:pt x="762" y="210"/>
                    </a:lnTo>
                    <a:lnTo>
                      <a:pt x="756" y="216"/>
                    </a:lnTo>
                    <a:close/>
                    <a:moveTo>
                      <a:pt x="834" y="132"/>
                    </a:moveTo>
                    <a:lnTo>
                      <a:pt x="822" y="132"/>
                    </a:lnTo>
                    <a:lnTo>
                      <a:pt x="816" y="120"/>
                    </a:lnTo>
                    <a:lnTo>
                      <a:pt x="804" y="108"/>
                    </a:lnTo>
                    <a:lnTo>
                      <a:pt x="792" y="102"/>
                    </a:lnTo>
                    <a:lnTo>
                      <a:pt x="786" y="90"/>
                    </a:lnTo>
                    <a:lnTo>
                      <a:pt x="774" y="78"/>
                    </a:lnTo>
                    <a:lnTo>
                      <a:pt x="768" y="78"/>
                    </a:lnTo>
                    <a:lnTo>
                      <a:pt x="762" y="72"/>
                    </a:lnTo>
                    <a:lnTo>
                      <a:pt x="756" y="72"/>
                    </a:lnTo>
                    <a:lnTo>
                      <a:pt x="732" y="36"/>
                    </a:lnTo>
                    <a:lnTo>
                      <a:pt x="720" y="84"/>
                    </a:lnTo>
                    <a:lnTo>
                      <a:pt x="762" y="96"/>
                    </a:lnTo>
                    <a:lnTo>
                      <a:pt x="816" y="150"/>
                    </a:lnTo>
                    <a:lnTo>
                      <a:pt x="828" y="150"/>
                    </a:lnTo>
                    <a:lnTo>
                      <a:pt x="834" y="156"/>
                    </a:lnTo>
                    <a:lnTo>
                      <a:pt x="846" y="162"/>
                    </a:lnTo>
                    <a:lnTo>
                      <a:pt x="852" y="174"/>
                    </a:lnTo>
                    <a:lnTo>
                      <a:pt x="852" y="180"/>
                    </a:lnTo>
                    <a:lnTo>
                      <a:pt x="858" y="192"/>
                    </a:lnTo>
                    <a:lnTo>
                      <a:pt x="852" y="204"/>
                    </a:lnTo>
                    <a:lnTo>
                      <a:pt x="852" y="240"/>
                    </a:lnTo>
                    <a:lnTo>
                      <a:pt x="858" y="252"/>
                    </a:lnTo>
                    <a:lnTo>
                      <a:pt x="864" y="258"/>
                    </a:lnTo>
                    <a:lnTo>
                      <a:pt x="882" y="258"/>
                    </a:lnTo>
                    <a:lnTo>
                      <a:pt x="894" y="246"/>
                    </a:lnTo>
                    <a:lnTo>
                      <a:pt x="900" y="234"/>
                    </a:lnTo>
                    <a:lnTo>
                      <a:pt x="900" y="222"/>
                    </a:lnTo>
                    <a:lnTo>
                      <a:pt x="888" y="186"/>
                    </a:lnTo>
                    <a:lnTo>
                      <a:pt x="876" y="174"/>
                    </a:lnTo>
                    <a:lnTo>
                      <a:pt x="864" y="156"/>
                    </a:lnTo>
                    <a:lnTo>
                      <a:pt x="852" y="150"/>
                    </a:lnTo>
                    <a:lnTo>
                      <a:pt x="846" y="138"/>
                    </a:lnTo>
                    <a:lnTo>
                      <a:pt x="834" y="132"/>
                    </a:lnTo>
                    <a:close/>
                    <a:moveTo>
                      <a:pt x="1086" y="360"/>
                    </a:moveTo>
                    <a:lnTo>
                      <a:pt x="1020" y="294"/>
                    </a:lnTo>
                    <a:lnTo>
                      <a:pt x="1020" y="288"/>
                    </a:lnTo>
                    <a:lnTo>
                      <a:pt x="1002" y="270"/>
                    </a:lnTo>
                    <a:lnTo>
                      <a:pt x="984" y="270"/>
                    </a:lnTo>
                    <a:lnTo>
                      <a:pt x="978" y="276"/>
                    </a:lnTo>
                    <a:lnTo>
                      <a:pt x="978" y="300"/>
                    </a:lnTo>
                    <a:lnTo>
                      <a:pt x="996" y="330"/>
                    </a:lnTo>
                    <a:lnTo>
                      <a:pt x="1020" y="378"/>
                    </a:lnTo>
                    <a:lnTo>
                      <a:pt x="1086" y="438"/>
                    </a:lnTo>
                    <a:lnTo>
                      <a:pt x="1086" y="360"/>
                    </a:lnTo>
                    <a:close/>
                    <a:moveTo>
                      <a:pt x="672" y="672"/>
                    </a:moveTo>
                    <a:lnTo>
                      <a:pt x="630" y="642"/>
                    </a:lnTo>
                    <a:lnTo>
                      <a:pt x="648" y="630"/>
                    </a:lnTo>
                    <a:lnTo>
                      <a:pt x="636" y="630"/>
                    </a:lnTo>
                    <a:lnTo>
                      <a:pt x="624" y="624"/>
                    </a:lnTo>
                    <a:lnTo>
                      <a:pt x="612" y="624"/>
                    </a:lnTo>
                    <a:lnTo>
                      <a:pt x="600" y="618"/>
                    </a:lnTo>
                    <a:lnTo>
                      <a:pt x="594" y="606"/>
                    </a:lnTo>
                    <a:lnTo>
                      <a:pt x="594" y="594"/>
                    </a:lnTo>
                    <a:lnTo>
                      <a:pt x="600" y="582"/>
                    </a:lnTo>
                    <a:lnTo>
                      <a:pt x="600" y="564"/>
                    </a:lnTo>
                    <a:lnTo>
                      <a:pt x="588" y="570"/>
                    </a:lnTo>
                    <a:lnTo>
                      <a:pt x="582" y="570"/>
                    </a:lnTo>
                    <a:lnTo>
                      <a:pt x="570" y="576"/>
                    </a:lnTo>
                    <a:lnTo>
                      <a:pt x="564" y="576"/>
                    </a:lnTo>
                    <a:lnTo>
                      <a:pt x="552" y="582"/>
                    </a:lnTo>
                    <a:lnTo>
                      <a:pt x="552" y="552"/>
                    </a:lnTo>
                    <a:lnTo>
                      <a:pt x="528" y="540"/>
                    </a:lnTo>
                    <a:lnTo>
                      <a:pt x="528" y="492"/>
                    </a:lnTo>
                    <a:lnTo>
                      <a:pt x="474" y="456"/>
                    </a:lnTo>
                    <a:lnTo>
                      <a:pt x="450" y="402"/>
                    </a:lnTo>
                    <a:lnTo>
                      <a:pt x="474" y="390"/>
                    </a:lnTo>
                    <a:lnTo>
                      <a:pt x="480" y="384"/>
                    </a:lnTo>
                    <a:lnTo>
                      <a:pt x="492" y="378"/>
                    </a:lnTo>
                    <a:lnTo>
                      <a:pt x="504" y="366"/>
                    </a:lnTo>
                    <a:lnTo>
                      <a:pt x="504" y="360"/>
                    </a:lnTo>
                    <a:lnTo>
                      <a:pt x="492" y="336"/>
                    </a:lnTo>
                    <a:lnTo>
                      <a:pt x="468" y="324"/>
                    </a:lnTo>
                    <a:lnTo>
                      <a:pt x="462" y="318"/>
                    </a:lnTo>
                    <a:lnTo>
                      <a:pt x="456" y="318"/>
                    </a:lnTo>
                    <a:lnTo>
                      <a:pt x="450" y="312"/>
                    </a:lnTo>
                    <a:lnTo>
                      <a:pt x="438" y="312"/>
                    </a:lnTo>
                    <a:lnTo>
                      <a:pt x="402" y="300"/>
                    </a:lnTo>
                    <a:lnTo>
                      <a:pt x="390" y="300"/>
                    </a:lnTo>
                    <a:lnTo>
                      <a:pt x="378" y="294"/>
                    </a:lnTo>
                    <a:lnTo>
                      <a:pt x="372" y="294"/>
                    </a:lnTo>
                    <a:lnTo>
                      <a:pt x="372" y="234"/>
                    </a:lnTo>
                    <a:lnTo>
                      <a:pt x="366" y="222"/>
                    </a:lnTo>
                    <a:lnTo>
                      <a:pt x="354" y="210"/>
                    </a:lnTo>
                    <a:lnTo>
                      <a:pt x="342" y="210"/>
                    </a:lnTo>
                    <a:lnTo>
                      <a:pt x="288" y="156"/>
                    </a:lnTo>
                    <a:lnTo>
                      <a:pt x="252" y="162"/>
                    </a:lnTo>
                    <a:lnTo>
                      <a:pt x="216" y="126"/>
                    </a:lnTo>
                    <a:lnTo>
                      <a:pt x="186" y="120"/>
                    </a:lnTo>
                    <a:lnTo>
                      <a:pt x="66" y="60"/>
                    </a:lnTo>
                    <a:lnTo>
                      <a:pt x="42" y="72"/>
                    </a:lnTo>
                    <a:lnTo>
                      <a:pt x="0" y="42"/>
                    </a:lnTo>
                    <a:lnTo>
                      <a:pt x="42" y="72"/>
                    </a:lnTo>
                    <a:lnTo>
                      <a:pt x="36" y="102"/>
                    </a:lnTo>
                    <a:lnTo>
                      <a:pt x="36" y="240"/>
                    </a:lnTo>
                    <a:lnTo>
                      <a:pt x="30" y="258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6" y="408"/>
                    </a:lnTo>
                    <a:lnTo>
                      <a:pt x="18" y="414"/>
                    </a:lnTo>
                    <a:lnTo>
                      <a:pt x="30" y="414"/>
                    </a:lnTo>
                    <a:lnTo>
                      <a:pt x="30" y="444"/>
                    </a:lnTo>
                    <a:lnTo>
                      <a:pt x="24" y="456"/>
                    </a:lnTo>
                    <a:lnTo>
                      <a:pt x="24" y="480"/>
                    </a:lnTo>
                    <a:lnTo>
                      <a:pt x="18" y="492"/>
                    </a:lnTo>
                    <a:lnTo>
                      <a:pt x="18" y="504"/>
                    </a:lnTo>
                    <a:lnTo>
                      <a:pt x="12" y="510"/>
                    </a:lnTo>
                    <a:lnTo>
                      <a:pt x="12" y="516"/>
                    </a:lnTo>
                    <a:lnTo>
                      <a:pt x="18" y="540"/>
                    </a:lnTo>
                    <a:lnTo>
                      <a:pt x="18" y="588"/>
                    </a:lnTo>
                    <a:lnTo>
                      <a:pt x="30" y="594"/>
                    </a:lnTo>
                    <a:lnTo>
                      <a:pt x="48" y="594"/>
                    </a:lnTo>
                    <a:lnTo>
                      <a:pt x="60" y="588"/>
                    </a:lnTo>
                    <a:lnTo>
                      <a:pt x="90" y="588"/>
                    </a:lnTo>
                    <a:lnTo>
                      <a:pt x="96" y="582"/>
                    </a:lnTo>
                    <a:lnTo>
                      <a:pt x="102" y="582"/>
                    </a:lnTo>
                    <a:lnTo>
                      <a:pt x="126" y="600"/>
                    </a:lnTo>
                    <a:lnTo>
                      <a:pt x="132" y="600"/>
                    </a:lnTo>
                    <a:lnTo>
                      <a:pt x="138" y="594"/>
                    </a:lnTo>
                    <a:lnTo>
                      <a:pt x="156" y="588"/>
                    </a:lnTo>
                    <a:lnTo>
                      <a:pt x="168" y="582"/>
                    </a:lnTo>
                    <a:lnTo>
                      <a:pt x="180" y="570"/>
                    </a:lnTo>
                    <a:lnTo>
                      <a:pt x="180" y="564"/>
                    </a:lnTo>
                    <a:lnTo>
                      <a:pt x="168" y="552"/>
                    </a:lnTo>
                    <a:lnTo>
                      <a:pt x="150" y="540"/>
                    </a:lnTo>
                    <a:lnTo>
                      <a:pt x="138" y="534"/>
                    </a:lnTo>
                    <a:lnTo>
                      <a:pt x="120" y="522"/>
                    </a:lnTo>
                    <a:lnTo>
                      <a:pt x="108" y="516"/>
                    </a:lnTo>
                    <a:lnTo>
                      <a:pt x="102" y="510"/>
                    </a:lnTo>
                    <a:lnTo>
                      <a:pt x="96" y="510"/>
                    </a:lnTo>
                    <a:lnTo>
                      <a:pt x="108" y="510"/>
                    </a:lnTo>
                    <a:lnTo>
                      <a:pt x="138" y="516"/>
                    </a:lnTo>
                    <a:lnTo>
                      <a:pt x="204" y="516"/>
                    </a:lnTo>
                    <a:lnTo>
                      <a:pt x="204" y="510"/>
                    </a:lnTo>
                    <a:lnTo>
                      <a:pt x="198" y="504"/>
                    </a:lnTo>
                    <a:lnTo>
                      <a:pt x="198" y="498"/>
                    </a:lnTo>
                    <a:lnTo>
                      <a:pt x="186" y="486"/>
                    </a:lnTo>
                    <a:lnTo>
                      <a:pt x="192" y="492"/>
                    </a:lnTo>
                    <a:lnTo>
                      <a:pt x="204" y="492"/>
                    </a:lnTo>
                    <a:lnTo>
                      <a:pt x="210" y="498"/>
                    </a:lnTo>
                    <a:lnTo>
                      <a:pt x="216" y="498"/>
                    </a:lnTo>
                    <a:lnTo>
                      <a:pt x="222" y="492"/>
                    </a:lnTo>
                    <a:lnTo>
                      <a:pt x="222" y="486"/>
                    </a:lnTo>
                    <a:lnTo>
                      <a:pt x="216" y="480"/>
                    </a:lnTo>
                    <a:lnTo>
                      <a:pt x="216" y="468"/>
                    </a:lnTo>
                    <a:lnTo>
                      <a:pt x="210" y="462"/>
                    </a:lnTo>
                    <a:lnTo>
                      <a:pt x="222" y="468"/>
                    </a:lnTo>
                    <a:lnTo>
                      <a:pt x="228" y="474"/>
                    </a:lnTo>
                    <a:lnTo>
                      <a:pt x="246" y="474"/>
                    </a:lnTo>
                    <a:lnTo>
                      <a:pt x="252" y="468"/>
                    </a:lnTo>
                    <a:lnTo>
                      <a:pt x="264" y="462"/>
                    </a:lnTo>
                    <a:lnTo>
                      <a:pt x="270" y="456"/>
                    </a:lnTo>
                    <a:lnTo>
                      <a:pt x="288" y="474"/>
                    </a:lnTo>
                    <a:lnTo>
                      <a:pt x="300" y="480"/>
                    </a:lnTo>
                    <a:lnTo>
                      <a:pt x="306" y="486"/>
                    </a:lnTo>
                    <a:lnTo>
                      <a:pt x="312" y="486"/>
                    </a:lnTo>
                    <a:lnTo>
                      <a:pt x="330" y="492"/>
                    </a:lnTo>
                    <a:lnTo>
                      <a:pt x="342" y="492"/>
                    </a:lnTo>
                    <a:lnTo>
                      <a:pt x="378" y="504"/>
                    </a:lnTo>
                    <a:lnTo>
                      <a:pt x="390" y="510"/>
                    </a:lnTo>
                    <a:lnTo>
                      <a:pt x="402" y="534"/>
                    </a:lnTo>
                    <a:lnTo>
                      <a:pt x="402" y="558"/>
                    </a:lnTo>
                    <a:lnTo>
                      <a:pt x="408" y="570"/>
                    </a:lnTo>
                    <a:lnTo>
                      <a:pt x="420" y="582"/>
                    </a:lnTo>
                    <a:lnTo>
                      <a:pt x="438" y="582"/>
                    </a:lnTo>
                    <a:lnTo>
                      <a:pt x="450" y="594"/>
                    </a:lnTo>
                    <a:lnTo>
                      <a:pt x="450" y="606"/>
                    </a:lnTo>
                    <a:lnTo>
                      <a:pt x="456" y="618"/>
                    </a:lnTo>
                    <a:lnTo>
                      <a:pt x="468" y="654"/>
                    </a:lnTo>
                    <a:lnTo>
                      <a:pt x="486" y="672"/>
                    </a:lnTo>
                    <a:lnTo>
                      <a:pt x="516" y="678"/>
                    </a:lnTo>
                    <a:lnTo>
                      <a:pt x="558" y="684"/>
                    </a:lnTo>
                    <a:lnTo>
                      <a:pt x="618" y="684"/>
                    </a:lnTo>
                    <a:lnTo>
                      <a:pt x="630" y="690"/>
                    </a:lnTo>
                    <a:lnTo>
                      <a:pt x="654" y="714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84" y="720"/>
                    </a:lnTo>
                    <a:lnTo>
                      <a:pt x="678" y="708"/>
                    </a:lnTo>
                    <a:lnTo>
                      <a:pt x="678" y="702"/>
                    </a:lnTo>
                    <a:lnTo>
                      <a:pt x="672" y="690"/>
                    </a:lnTo>
                    <a:lnTo>
                      <a:pt x="666" y="684"/>
                    </a:lnTo>
                    <a:lnTo>
                      <a:pt x="672" y="67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Panam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375150" y="3473706"/>
                <a:ext cx="131824" cy="61239"/>
              </a:xfrm>
              <a:custGeom>
                <a:avLst/>
                <a:gdLst>
                  <a:gd name="T0" fmla="*/ 2147483647 w 408"/>
                  <a:gd name="T1" fmla="*/ 2147483647 h 198"/>
                  <a:gd name="T2" fmla="*/ 2147483647 w 408"/>
                  <a:gd name="T3" fmla="*/ 2147483647 h 198"/>
                  <a:gd name="T4" fmla="*/ 2147483647 w 408"/>
                  <a:gd name="T5" fmla="*/ 2147483647 h 198"/>
                  <a:gd name="T6" fmla="*/ 2147483647 w 408"/>
                  <a:gd name="T7" fmla="*/ 2147483647 h 198"/>
                  <a:gd name="T8" fmla="*/ 2147483647 w 408"/>
                  <a:gd name="T9" fmla="*/ 2147483647 h 198"/>
                  <a:gd name="T10" fmla="*/ 2147483647 w 408"/>
                  <a:gd name="T11" fmla="*/ 2147483647 h 198"/>
                  <a:gd name="T12" fmla="*/ 2147483647 w 408"/>
                  <a:gd name="T13" fmla="*/ 2147483647 h 198"/>
                  <a:gd name="T14" fmla="*/ 2147483647 w 408"/>
                  <a:gd name="T15" fmla="*/ 2147483647 h 198"/>
                  <a:gd name="T16" fmla="*/ 2147483647 w 408"/>
                  <a:gd name="T17" fmla="*/ 2147483647 h 198"/>
                  <a:gd name="T18" fmla="*/ 2147483647 w 408"/>
                  <a:gd name="T19" fmla="*/ 2147483647 h 198"/>
                  <a:gd name="T20" fmla="*/ 2147483647 w 408"/>
                  <a:gd name="T21" fmla="*/ 2147483647 h 198"/>
                  <a:gd name="T22" fmla="*/ 2147483647 w 408"/>
                  <a:gd name="T23" fmla="*/ 2147483647 h 198"/>
                  <a:gd name="T24" fmla="*/ 2147483647 w 408"/>
                  <a:gd name="T25" fmla="*/ 2147483647 h 198"/>
                  <a:gd name="T26" fmla="*/ 2147483647 w 408"/>
                  <a:gd name="T27" fmla="*/ 2147483647 h 198"/>
                  <a:gd name="T28" fmla="*/ 2147483647 w 408"/>
                  <a:gd name="T29" fmla="*/ 2147483647 h 198"/>
                  <a:gd name="T30" fmla="*/ 2147483647 w 408"/>
                  <a:gd name="T31" fmla="*/ 2147483647 h 198"/>
                  <a:gd name="T32" fmla="*/ 2147483647 w 408"/>
                  <a:gd name="T33" fmla="*/ 0 h 198"/>
                  <a:gd name="T34" fmla="*/ 2147483647 w 408"/>
                  <a:gd name="T35" fmla="*/ 2147483647 h 198"/>
                  <a:gd name="T36" fmla="*/ 2147483647 w 408"/>
                  <a:gd name="T37" fmla="*/ 2147483647 h 198"/>
                  <a:gd name="T38" fmla="*/ 2147483647 w 408"/>
                  <a:gd name="T39" fmla="*/ 2147483647 h 198"/>
                  <a:gd name="T40" fmla="*/ 2147483647 w 408"/>
                  <a:gd name="T41" fmla="*/ 2147483647 h 198"/>
                  <a:gd name="T42" fmla="*/ 2147483647 w 408"/>
                  <a:gd name="T43" fmla="*/ 2147483647 h 198"/>
                  <a:gd name="T44" fmla="*/ 2147483647 w 408"/>
                  <a:gd name="T45" fmla="*/ 2147483647 h 198"/>
                  <a:gd name="T46" fmla="*/ 2147483647 w 408"/>
                  <a:gd name="T47" fmla="*/ 2147483647 h 198"/>
                  <a:gd name="T48" fmla="*/ 2147483647 w 408"/>
                  <a:gd name="T49" fmla="*/ 2147483647 h 198"/>
                  <a:gd name="T50" fmla="*/ 2147483647 w 408"/>
                  <a:gd name="T51" fmla="*/ 2147483647 h 198"/>
                  <a:gd name="T52" fmla="*/ 2147483647 w 408"/>
                  <a:gd name="T53" fmla="*/ 2147483647 h 198"/>
                  <a:gd name="T54" fmla="*/ 2147483647 w 408"/>
                  <a:gd name="T55" fmla="*/ 2147483647 h 198"/>
                  <a:gd name="T56" fmla="*/ 0 w 408"/>
                  <a:gd name="T57" fmla="*/ 2147483647 h 198"/>
                  <a:gd name="T58" fmla="*/ 2147483647 w 408"/>
                  <a:gd name="T59" fmla="*/ 2147483647 h 198"/>
                  <a:gd name="T60" fmla="*/ 2147483647 w 408"/>
                  <a:gd name="T61" fmla="*/ 2147483647 h 198"/>
                  <a:gd name="T62" fmla="*/ 2147483647 w 408"/>
                  <a:gd name="T63" fmla="*/ 2147483647 h 198"/>
                  <a:gd name="T64" fmla="*/ 0 w 408"/>
                  <a:gd name="T65" fmla="*/ 2147483647 h 198"/>
                  <a:gd name="T66" fmla="*/ 2147483647 w 408"/>
                  <a:gd name="T67" fmla="*/ 2147483647 h 198"/>
                  <a:gd name="T68" fmla="*/ 2147483647 w 408"/>
                  <a:gd name="T69" fmla="*/ 2147483647 h 198"/>
                  <a:gd name="T70" fmla="*/ 2147483647 w 408"/>
                  <a:gd name="T71" fmla="*/ 2147483647 h 198"/>
                  <a:gd name="T72" fmla="*/ 2147483647 w 408"/>
                  <a:gd name="T73" fmla="*/ 2147483647 h 198"/>
                  <a:gd name="T74" fmla="*/ 2147483647 w 408"/>
                  <a:gd name="T75" fmla="*/ 2147483647 h 198"/>
                  <a:gd name="T76" fmla="*/ 2147483647 w 408"/>
                  <a:gd name="T77" fmla="*/ 2147483647 h 198"/>
                  <a:gd name="T78" fmla="*/ 2147483647 w 408"/>
                  <a:gd name="T79" fmla="*/ 2147483647 h 198"/>
                  <a:gd name="T80" fmla="*/ 2147483647 w 408"/>
                  <a:gd name="T81" fmla="*/ 2147483647 h 198"/>
                  <a:gd name="T82" fmla="*/ 2147483647 w 408"/>
                  <a:gd name="T83" fmla="*/ 2147483647 h 198"/>
                  <a:gd name="T84" fmla="*/ 2147483647 w 408"/>
                  <a:gd name="T85" fmla="*/ 2147483647 h 198"/>
                  <a:gd name="T86" fmla="*/ 2147483647 w 408"/>
                  <a:gd name="T87" fmla="*/ 2147483647 h 198"/>
                  <a:gd name="T88" fmla="*/ 2147483647 w 408"/>
                  <a:gd name="T89" fmla="*/ 2147483647 h 198"/>
                  <a:gd name="T90" fmla="*/ 2147483647 w 408"/>
                  <a:gd name="T91" fmla="*/ 2147483647 h 198"/>
                  <a:gd name="T92" fmla="*/ 2147483647 w 408"/>
                  <a:gd name="T93" fmla="*/ 2147483647 h 198"/>
                  <a:gd name="T94" fmla="*/ 2147483647 w 408"/>
                  <a:gd name="T95" fmla="*/ 2147483647 h 198"/>
                  <a:gd name="T96" fmla="*/ 2147483647 w 408"/>
                  <a:gd name="T97" fmla="*/ 2147483647 h 198"/>
                  <a:gd name="T98" fmla="*/ 2147483647 w 408"/>
                  <a:gd name="T99" fmla="*/ 2147483647 h 198"/>
                  <a:gd name="T100" fmla="*/ 2147483647 w 408"/>
                  <a:gd name="T101" fmla="*/ 2147483647 h 1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08"/>
                  <a:gd name="T154" fmla="*/ 0 h 198"/>
                  <a:gd name="T155" fmla="*/ 408 w 408"/>
                  <a:gd name="T156" fmla="*/ 198 h 19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08" h="198">
                    <a:moveTo>
                      <a:pt x="306" y="66"/>
                    </a:moveTo>
                    <a:lnTo>
                      <a:pt x="318" y="78"/>
                    </a:lnTo>
                    <a:lnTo>
                      <a:pt x="324" y="90"/>
                    </a:lnTo>
                    <a:lnTo>
                      <a:pt x="330" y="96"/>
                    </a:lnTo>
                    <a:lnTo>
                      <a:pt x="342" y="90"/>
                    </a:lnTo>
                    <a:lnTo>
                      <a:pt x="372" y="120"/>
                    </a:lnTo>
                    <a:lnTo>
                      <a:pt x="342" y="102"/>
                    </a:lnTo>
                    <a:lnTo>
                      <a:pt x="342" y="120"/>
                    </a:lnTo>
                    <a:lnTo>
                      <a:pt x="336" y="132"/>
                    </a:lnTo>
                    <a:lnTo>
                      <a:pt x="336" y="162"/>
                    </a:lnTo>
                    <a:lnTo>
                      <a:pt x="342" y="168"/>
                    </a:lnTo>
                    <a:lnTo>
                      <a:pt x="348" y="180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56"/>
                    </a:lnTo>
                    <a:lnTo>
                      <a:pt x="378" y="162"/>
                    </a:lnTo>
                    <a:lnTo>
                      <a:pt x="390" y="168"/>
                    </a:lnTo>
                    <a:lnTo>
                      <a:pt x="396" y="162"/>
                    </a:lnTo>
                    <a:lnTo>
                      <a:pt x="408" y="138"/>
                    </a:lnTo>
                    <a:lnTo>
                      <a:pt x="408" y="126"/>
                    </a:lnTo>
                    <a:lnTo>
                      <a:pt x="396" y="120"/>
                    </a:lnTo>
                    <a:lnTo>
                      <a:pt x="390" y="108"/>
                    </a:lnTo>
                    <a:lnTo>
                      <a:pt x="390" y="90"/>
                    </a:lnTo>
                    <a:lnTo>
                      <a:pt x="396" y="84"/>
                    </a:lnTo>
                    <a:lnTo>
                      <a:pt x="372" y="66"/>
                    </a:lnTo>
                    <a:lnTo>
                      <a:pt x="372" y="60"/>
                    </a:lnTo>
                    <a:lnTo>
                      <a:pt x="366" y="54"/>
                    </a:lnTo>
                    <a:lnTo>
                      <a:pt x="366" y="42"/>
                    </a:lnTo>
                    <a:lnTo>
                      <a:pt x="360" y="30"/>
                    </a:lnTo>
                    <a:lnTo>
                      <a:pt x="348" y="24"/>
                    </a:lnTo>
                    <a:lnTo>
                      <a:pt x="330" y="18"/>
                    </a:lnTo>
                    <a:lnTo>
                      <a:pt x="288" y="18"/>
                    </a:lnTo>
                    <a:lnTo>
                      <a:pt x="282" y="0"/>
                    </a:lnTo>
                    <a:lnTo>
                      <a:pt x="246" y="0"/>
                    </a:lnTo>
                    <a:lnTo>
                      <a:pt x="234" y="6"/>
                    </a:lnTo>
                    <a:lnTo>
                      <a:pt x="228" y="12"/>
                    </a:lnTo>
                    <a:lnTo>
                      <a:pt x="222" y="24"/>
                    </a:lnTo>
                    <a:lnTo>
                      <a:pt x="210" y="36"/>
                    </a:lnTo>
                    <a:lnTo>
                      <a:pt x="204" y="36"/>
                    </a:lnTo>
                    <a:lnTo>
                      <a:pt x="198" y="30"/>
                    </a:lnTo>
                    <a:lnTo>
                      <a:pt x="192" y="30"/>
                    </a:lnTo>
                    <a:lnTo>
                      <a:pt x="168" y="42"/>
                    </a:lnTo>
                    <a:lnTo>
                      <a:pt x="144" y="66"/>
                    </a:lnTo>
                    <a:lnTo>
                      <a:pt x="132" y="72"/>
                    </a:lnTo>
                    <a:lnTo>
                      <a:pt x="120" y="72"/>
                    </a:lnTo>
                    <a:lnTo>
                      <a:pt x="114" y="66"/>
                    </a:lnTo>
                    <a:lnTo>
                      <a:pt x="102" y="60"/>
                    </a:lnTo>
                    <a:lnTo>
                      <a:pt x="90" y="42"/>
                    </a:lnTo>
                    <a:lnTo>
                      <a:pt x="78" y="54"/>
                    </a:lnTo>
                    <a:lnTo>
                      <a:pt x="60" y="54"/>
                    </a:lnTo>
                    <a:lnTo>
                      <a:pt x="48" y="42"/>
                    </a:lnTo>
                    <a:lnTo>
                      <a:pt x="48" y="18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6" y="96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48" y="102"/>
                    </a:lnTo>
                    <a:lnTo>
                      <a:pt x="60" y="120"/>
                    </a:lnTo>
                    <a:lnTo>
                      <a:pt x="90" y="114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56"/>
                    </a:lnTo>
                    <a:lnTo>
                      <a:pt x="114" y="150"/>
                    </a:lnTo>
                    <a:lnTo>
                      <a:pt x="120" y="150"/>
                    </a:lnTo>
                    <a:lnTo>
                      <a:pt x="120" y="132"/>
                    </a:lnTo>
                    <a:lnTo>
                      <a:pt x="138" y="126"/>
                    </a:lnTo>
                    <a:lnTo>
                      <a:pt x="138" y="150"/>
                    </a:lnTo>
                    <a:lnTo>
                      <a:pt x="144" y="168"/>
                    </a:lnTo>
                    <a:lnTo>
                      <a:pt x="144" y="180"/>
                    </a:lnTo>
                    <a:lnTo>
                      <a:pt x="150" y="192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80" y="192"/>
                    </a:lnTo>
                    <a:lnTo>
                      <a:pt x="198" y="174"/>
                    </a:lnTo>
                    <a:lnTo>
                      <a:pt x="204" y="174"/>
                    </a:lnTo>
                    <a:lnTo>
                      <a:pt x="198" y="168"/>
                    </a:lnTo>
                    <a:lnTo>
                      <a:pt x="186" y="162"/>
                    </a:lnTo>
                    <a:lnTo>
                      <a:pt x="180" y="150"/>
                    </a:lnTo>
                    <a:lnTo>
                      <a:pt x="174" y="144"/>
                    </a:lnTo>
                    <a:lnTo>
                      <a:pt x="168" y="132"/>
                    </a:lnTo>
                    <a:lnTo>
                      <a:pt x="162" y="126"/>
                    </a:lnTo>
                    <a:lnTo>
                      <a:pt x="186" y="102"/>
                    </a:lnTo>
                    <a:lnTo>
                      <a:pt x="222" y="84"/>
                    </a:lnTo>
                    <a:lnTo>
                      <a:pt x="228" y="72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6" y="54"/>
                    </a:lnTo>
                    <a:lnTo>
                      <a:pt x="288" y="60"/>
                    </a:lnTo>
                    <a:lnTo>
                      <a:pt x="306" y="6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Pakist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646424" y="2787824"/>
                <a:ext cx="341717" cy="328244"/>
              </a:xfrm>
              <a:custGeom>
                <a:avLst/>
                <a:gdLst>
                  <a:gd name="T0" fmla="*/ 2147483647 w 1050"/>
                  <a:gd name="T1" fmla="*/ 2147483647 h 1056"/>
                  <a:gd name="T2" fmla="*/ 2147483647 w 1050"/>
                  <a:gd name="T3" fmla="*/ 2147483647 h 1056"/>
                  <a:gd name="T4" fmla="*/ 2147483647 w 1050"/>
                  <a:gd name="T5" fmla="*/ 2147483647 h 1056"/>
                  <a:gd name="T6" fmla="*/ 2147483647 w 1050"/>
                  <a:gd name="T7" fmla="*/ 2147483647 h 1056"/>
                  <a:gd name="T8" fmla="*/ 2147483647 w 1050"/>
                  <a:gd name="T9" fmla="*/ 2147483647 h 1056"/>
                  <a:gd name="T10" fmla="*/ 2147483647 w 1050"/>
                  <a:gd name="T11" fmla="*/ 2147483647 h 1056"/>
                  <a:gd name="T12" fmla="*/ 2147483647 w 1050"/>
                  <a:gd name="T13" fmla="*/ 2147483647 h 1056"/>
                  <a:gd name="T14" fmla="*/ 2147483647 w 1050"/>
                  <a:gd name="T15" fmla="*/ 2147483647 h 1056"/>
                  <a:gd name="T16" fmla="*/ 2147483647 w 1050"/>
                  <a:gd name="T17" fmla="*/ 2147483647 h 1056"/>
                  <a:gd name="T18" fmla="*/ 2147483647 w 1050"/>
                  <a:gd name="T19" fmla="*/ 2147483647 h 1056"/>
                  <a:gd name="T20" fmla="*/ 2147483647 w 1050"/>
                  <a:gd name="T21" fmla="*/ 2147483647 h 1056"/>
                  <a:gd name="T22" fmla="*/ 2147483647 w 1050"/>
                  <a:gd name="T23" fmla="*/ 2147483647 h 1056"/>
                  <a:gd name="T24" fmla="*/ 2147483647 w 1050"/>
                  <a:gd name="T25" fmla="*/ 2147483647 h 1056"/>
                  <a:gd name="T26" fmla="*/ 2147483647 w 1050"/>
                  <a:gd name="T27" fmla="*/ 2147483647 h 1056"/>
                  <a:gd name="T28" fmla="*/ 2147483647 w 1050"/>
                  <a:gd name="T29" fmla="*/ 2147483647 h 1056"/>
                  <a:gd name="T30" fmla="*/ 2147483647 w 1050"/>
                  <a:gd name="T31" fmla="*/ 2147483647 h 1056"/>
                  <a:gd name="T32" fmla="*/ 2147483647 w 1050"/>
                  <a:gd name="T33" fmla="*/ 2147483647 h 1056"/>
                  <a:gd name="T34" fmla="*/ 2147483647 w 1050"/>
                  <a:gd name="T35" fmla="*/ 2147483647 h 1056"/>
                  <a:gd name="T36" fmla="*/ 2147483647 w 1050"/>
                  <a:gd name="T37" fmla="*/ 2147483647 h 1056"/>
                  <a:gd name="T38" fmla="*/ 2147483647 w 1050"/>
                  <a:gd name="T39" fmla="*/ 2147483647 h 1056"/>
                  <a:gd name="T40" fmla="*/ 2147483647 w 1050"/>
                  <a:gd name="T41" fmla="*/ 2147483647 h 1056"/>
                  <a:gd name="T42" fmla="*/ 2147483647 w 1050"/>
                  <a:gd name="T43" fmla="*/ 2147483647 h 1056"/>
                  <a:gd name="T44" fmla="*/ 0 w 1050"/>
                  <a:gd name="T45" fmla="*/ 2147483647 h 1056"/>
                  <a:gd name="T46" fmla="*/ 2147483647 w 1050"/>
                  <a:gd name="T47" fmla="*/ 2147483647 h 1056"/>
                  <a:gd name="T48" fmla="*/ 2147483647 w 1050"/>
                  <a:gd name="T49" fmla="*/ 2147483647 h 1056"/>
                  <a:gd name="T50" fmla="*/ 2147483647 w 1050"/>
                  <a:gd name="T51" fmla="*/ 2147483647 h 1056"/>
                  <a:gd name="T52" fmla="*/ 2147483647 w 1050"/>
                  <a:gd name="T53" fmla="*/ 2147483647 h 1056"/>
                  <a:gd name="T54" fmla="*/ 2147483647 w 1050"/>
                  <a:gd name="T55" fmla="*/ 2147483647 h 1056"/>
                  <a:gd name="T56" fmla="*/ 2147483647 w 1050"/>
                  <a:gd name="T57" fmla="*/ 2147483647 h 1056"/>
                  <a:gd name="T58" fmla="*/ 2147483647 w 1050"/>
                  <a:gd name="T59" fmla="*/ 2147483647 h 1056"/>
                  <a:gd name="T60" fmla="*/ 2147483647 w 1050"/>
                  <a:gd name="T61" fmla="*/ 2147483647 h 1056"/>
                  <a:gd name="T62" fmla="*/ 2147483647 w 1050"/>
                  <a:gd name="T63" fmla="*/ 2147483647 h 1056"/>
                  <a:gd name="T64" fmla="*/ 2147483647 w 1050"/>
                  <a:gd name="T65" fmla="*/ 2147483647 h 1056"/>
                  <a:gd name="T66" fmla="*/ 2147483647 w 1050"/>
                  <a:gd name="T67" fmla="*/ 2147483647 h 1056"/>
                  <a:gd name="T68" fmla="*/ 2147483647 w 1050"/>
                  <a:gd name="T69" fmla="*/ 2147483647 h 1056"/>
                  <a:gd name="T70" fmla="*/ 2147483647 w 1050"/>
                  <a:gd name="T71" fmla="*/ 2147483647 h 1056"/>
                  <a:gd name="T72" fmla="*/ 2147483647 w 1050"/>
                  <a:gd name="T73" fmla="*/ 2147483647 h 1056"/>
                  <a:gd name="T74" fmla="*/ 2147483647 w 1050"/>
                  <a:gd name="T75" fmla="*/ 2147483647 h 1056"/>
                  <a:gd name="T76" fmla="*/ 2147483647 w 1050"/>
                  <a:gd name="T77" fmla="*/ 2147483647 h 1056"/>
                  <a:gd name="T78" fmla="*/ 2147483647 w 1050"/>
                  <a:gd name="T79" fmla="*/ 2147483647 h 1056"/>
                  <a:gd name="T80" fmla="*/ 2147483647 w 1050"/>
                  <a:gd name="T81" fmla="*/ 2147483647 h 1056"/>
                  <a:gd name="T82" fmla="*/ 2147483647 w 1050"/>
                  <a:gd name="T83" fmla="*/ 2147483647 h 1056"/>
                  <a:gd name="T84" fmla="*/ 2147483647 w 1050"/>
                  <a:gd name="T85" fmla="*/ 2147483647 h 1056"/>
                  <a:gd name="T86" fmla="*/ 2147483647 w 1050"/>
                  <a:gd name="T87" fmla="*/ 2147483647 h 1056"/>
                  <a:gd name="T88" fmla="*/ 2147483647 w 1050"/>
                  <a:gd name="T89" fmla="*/ 2147483647 h 1056"/>
                  <a:gd name="T90" fmla="*/ 2147483647 w 1050"/>
                  <a:gd name="T91" fmla="*/ 2147483647 h 1056"/>
                  <a:gd name="T92" fmla="*/ 2147483647 w 1050"/>
                  <a:gd name="T93" fmla="*/ 2147483647 h 1056"/>
                  <a:gd name="T94" fmla="*/ 2147483647 w 1050"/>
                  <a:gd name="T95" fmla="*/ 2147483647 h 1056"/>
                  <a:gd name="T96" fmla="*/ 2147483647 w 1050"/>
                  <a:gd name="T97" fmla="*/ 2147483647 h 1056"/>
                  <a:gd name="T98" fmla="*/ 2147483647 w 1050"/>
                  <a:gd name="T99" fmla="*/ 2147483647 h 1056"/>
                  <a:gd name="T100" fmla="*/ 2147483647 w 1050"/>
                  <a:gd name="T101" fmla="*/ 2147483647 h 1056"/>
                  <a:gd name="T102" fmla="*/ 2147483647 w 1050"/>
                  <a:gd name="T103" fmla="*/ 2147483647 h 1056"/>
                  <a:gd name="T104" fmla="*/ 2147483647 w 1050"/>
                  <a:gd name="T105" fmla="*/ 2147483647 h 1056"/>
                  <a:gd name="T106" fmla="*/ 2147483647 w 1050"/>
                  <a:gd name="T107" fmla="*/ 2147483647 h 1056"/>
                  <a:gd name="T108" fmla="*/ 2147483647 w 1050"/>
                  <a:gd name="T109" fmla="*/ 2147483647 h 1056"/>
                  <a:gd name="T110" fmla="*/ 2147483647 w 1050"/>
                  <a:gd name="T111" fmla="*/ 2147483647 h 1056"/>
                  <a:gd name="T112" fmla="*/ 2147483647 w 1050"/>
                  <a:gd name="T113" fmla="*/ 2147483647 h 1056"/>
                  <a:gd name="T114" fmla="*/ 2147483647 w 1050"/>
                  <a:gd name="T115" fmla="*/ 2147483647 h 1056"/>
                  <a:gd name="T116" fmla="*/ 2147483647 w 1050"/>
                  <a:gd name="T117" fmla="*/ 2147483647 h 1056"/>
                  <a:gd name="T118" fmla="*/ 2147483647 w 1050"/>
                  <a:gd name="T119" fmla="*/ 2147483647 h 1056"/>
                  <a:gd name="T120" fmla="*/ 2147483647 w 1050"/>
                  <a:gd name="T121" fmla="*/ 2147483647 h 1056"/>
                  <a:gd name="T122" fmla="*/ 2147483647 w 1050"/>
                  <a:gd name="T123" fmla="*/ 2147483647 h 10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50"/>
                  <a:gd name="T187" fmla="*/ 0 h 1056"/>
                  <a:gd name="T188" fmla="*/ 1050 w 1050"/>
                  <a:gd name="T189" fmla="*/ 1056 h 10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50" h="1056">
                    <a:moveTo>
                      <a:pt x="1008" y="120"/>
                    </a:moveTo>
                    <a:lnTo>
                      <a:pt x="996" y="120"/>
                    </a:lnTo>
                    <a:lnTo>
                      <a:pt x="984" y="114"/>
                    </a:lnTo>
                    <a:lnTo>
                      <a:pt x="978" y="102"/>
                    </a:lnTo>
                    <a:lnTo>
                      <a:pt x="972" y="96"/>
                    </a:lnTo>
                    <a:lnTo>
                      <a:pt x="972" y="90"/>
                    </a:lnTo>
                    <a:lnTo>
                      <a:pt x="960" y="96"/>
                    </a:lnTo>
                    <a:lnTo>
                      <a:pt x="924" y="84"/>
                    </a:lnTo>
                    <a:lnTo>
                      <a:pt x="924" y="60"/>
                    </a:lnTo>
                    <a:lnTo>
                      <a:pt x="912" y="36"/>
                    </a:lnTo>
                    <a:lnTo>
                      <a:pt x="900" y="24"/>
                    </a:lnTo>
                    <a:lnTo>
                      <a:pt x="888" y="18"/>
                    </a:lnTo>
                    <a:lnTo>
                      <a:pt x="876" y="18"/>
                    </a:lnTo>
                    <a:lnTo>
                      <a:pt x="870" y="6"/>
                    </a:lnTo>
                    <a:lnTo>
                      <a:pt x="822" y="6"/>
                    </a:lnTo>
                    <a:lnTo>
                      <a:pt x="810" y="0"/>
                    </a:lnTo>
                    <a:lnTo>
                      <a:pt x="804" y="6"/>
                    </a:lnTo>
                    <a:lnTo>
                      <a:pt x="792" y="6"/>
                    </a:lnTo>
                    <a:lnTo>
                      <a:pt x="786" y="12"/>
                    </a:lnTo>
                    <a:lnTo>
                      <a:pt x="774" y="12"/>
                    </a:lnTo>
                    <a:lnTo>
                      <a:pt x="762" y="6"/>
                    </a:lnTo>
                    <a:lnTo>
                      <a:pt x="738" y="6"/>
                    </a:lnTo>
                    <a:lnTo>
                      <a:pt x="732" y="12"/>
                    </a:lnTo>
                    <a:lnTo>
                      <a:pt x="690" y="12"/>
                    </a:lnTo>
                    <a:lnTo>
                      <a:pt x="684" y="18"/>
                    </a:lnTo>
                    <a:lnTo>
                      <a:pt x="678" y="18"/>
                    </a:lnTo>
                    <a:lnTo>
                      <a:pt x="654" y="30"/>
                    </a:lnTo>
                    <a:lnTo>
                      <a:pt x="648" y="36"/>
                    </a:lnTo>
                    <a:lnTo>
                      <a:pt x="624" y="48"/>
                    </a:lnTo>
                    <a:lnTo>
                      <a:pt x="618" y="54"/>
                    </a:lnTo>
                    <a:lnTo>
                      <a:pt x="612" y="66"/>
                    </a:lnTo>
                    <a:lnTo>
                      <a:pt x="606" y="72"/>
                    </a:lnTo>
                    <a:lnTo>
                      <a:pt x="606" y="78"/>
                    </a:lnTo>
                    <a:lnTo>
                      <a:pt x="636" y="108"/>
                    </a:lnTo>
                    <a:lnTo>
                      <a:pt x="636" y="138"/>
                    </a:lnTo>
                    <a:lnTo>
                      <a:pt x="642" y="144"/>
                    </a:lnTo>
                    <a:lnTo>
                      <a:pt x="648" y="156"/>
                    </a:lnTo>
                    <a:lnTo>
                      <a:pt x="648" y="162"/>
                    </a:lnTo>
                    <a:lnTo>
                      <a:pt x="624" y="186"/>
                    </a:lnTo>
                    <a:lnTo>
                      <a:pt x="618" y="198"/>
                    </a:lnTo>
                    <a:lnTo>
                      <a:pt x="618" y="210"/>
                    </a:lnTo>
                    <a:lnTo>
                      <a:pt x="624" y="216"/>
                    </a:lnTo>
                    <a:lnTo>
                      <a:pt x="624" y="246"/>
                    </a:lnTo>
                    <a:lnTo>
                      <a:pt x="606" y="246"/>
                    </a:lnTo>
                    <a:lnTo>
                      <a:pt x="600" y="252"/>
                    </a:lnTo>
                    <a:lnTo>
                      <a:pt x="594" y="252"/>
                    </a:lnTo>
                    <a:lnTo>
                      <a:pt x="576" y="246"/>
                    </a:lnTo>
                    <a:lnTo>
                      <a:pt x="570" y="240"/>
                    </a:lnTo>
                    <a:lnTo>
                      <a:pt x="552" y="240"/>
                    </a:lnTo>
                    <a:lnTo>
                      <a:pt x="552" y="252"/>
                    </a:lnTo>
                    <a:lnTo>
                      <a:pt x="564" y="264"/>
                    </a:lnTo>
                    <a:lnTo>
                      <a:pt x="576" y="270"/>
                    </a:lnTo>
                    <a:lnTo>
                      <a:pt x="576" y="276"/>
                    </a:lnTo>
                    <a:lnTo>
                      <a:pt x="582" y="282"/>
                    </a:lnTo>
                    <a:lnTo>
                      <a:pt x="582" y="288"/>
                    </a:lnTo>
                    <a:lnTo>
                      <a:pt x="594" y="294"/>
                    </a:lnTo>
                    <a:lnTo>
                      <a:pt x="600" y="294"/>
                    </a:lnTo>
                    <a:lnTo>
                      <a:pt x="570" y="312"/>
                    </a:lnTo>
                    <a:lnTo>
                      <a:pt x="552" y="312"/>
                    </a:lnTo>
                    <a:lnTo>
                      <a:pt x="546" y="318"/>
                    </a:lnTo>
                    <a:lnTo>
                      <a:pt x="546" y="354"/>
                    </a:lnTo>
                    <a:lnTo>
                      <a:pt x="540" y="354"/>
                    </a:lnTo>
                    <a:lnTo>
                      <a:pt x="534" y="360"/>
                    </a:lnTo>
                    <a:lnTo>
                      <a:pt x="534" y="378"/>
                    </a:lnTo>
                    <a:lnTo>
                      <a:pt x="540" y="390"/>
                    </a:lnTo>
                    <a:lnTo>
                      <a:pt x="540" y="402"/>
                    </a:lnTo>
                    <a:lnTo>
                      <a:pt x="546" y="408"/>
                    </a:lnTo>
                    <a:lnTo>
                      <a:pt x="546" y="414"/>
                    </a:lnTo>
                    <a:lnTo>
                      <a:pt x="540" y="420"/>
                    </a:lnTo>
                    <a:lnTo>
                      <a:pt x="534" y="432"/>
                    </a:lnTo>
                    <a:lnTo>
                      <a:pt x="522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504" y="420"/>
                    </a:lnTo>
                    <a:lnTo>
                      <a:pt x="474" y="420"/>
                    </a:lnTo>
                    <a:lnTo>
                      <a:pt x="462" y="426"/>
                    </a:lnTo>
                    <a:lnTo>
                      <a:pt x="456" y="432"/>
                    </a:lnTo>
                    <a:lnTo>
                      <a:pt x="444" y="438"/>
                    </a:lnTo>
                    <a:lnTo>
                      <a:pt x="438" y="438"/>
                    </a:lnTo>
                    <a:lnTo>
                      <a:pt x="432" y="444"/>
                    </a:lnTo>
                    <a:lnTo>
                      <a:pt x="432" y="450"/>
                    </a:lnTo>
                    <a:lnTo>
                      <a:pt x="438" y="450"/>
                    </a:lnTo>
                    <a:lnTo>
                      <a:pt x="444" y="456"/>
                    </a:lnTo>
                    <a:lnTo>
                      <a:pt x="444" y="462"/>
                    </a:lnTo>
                    <a:lnTo>
                      <a:pt x="438" y="468"/>
                    </a:lnTo>
                    <a:lnTo>
                      <a:pt x="396" y="468"/>
                    </a:lnTo>
                    <a:lnTo>
                      <a:pt x="396" y="456"/>
                    </a:lnTo>
                    <a:lnTo>
                      <a:pt x="378" y="456"/>
                    </a:lnTo>
                    <a:lnTo>
                      <a:pt x="372" y="468"/>
                    </a:lnTo>
                    <a:lnTo>
                      <a:pt x="360" y="474"/>
                    </a:lnTo>
                    <a:lnTo>
                      <a:pt x="354" y="486"/>
                    </a:lnTo>
                    <a:lnTo>
                      <a:pt x="354" y="504"/>
                    </a:lnTo>
                    <a:lnTo>
                      <a:pt x="360" y="516"/>
                    </a:lnTo>
                    <a:lnTo>
                      <a:pt x="360" y="534"/>
                    </a:lnTo>
                    <a:lnTo>
                      <a:pt x="366" y="540"/>
                    </a:lnTo>
                    <a:lnTo>
                      <a:pt x="366" y="570"/>
                    </a:lnTo>
                    <a:lnTo>
                      <a:pt x="360" y="576"/>
                    </a:lnTo>
                    <a:lnTo>
                      <a:pt x="354" y="576"/>
                    </a:lnTo>
                    <a:lnTo>
                      <a:pt x="306" y="600"/>
                    </a:lnTo>
                    <a:lnTo>
                      <a:pt x="276" y="600"/>
                    </a:lnTo>
                    <a:lnTo>
                      <a:pt x="258" y="606"/>
                    </a:lnTo>
                    <a:lnTo>
                      <a:pt x="234" y="606"/>
                    </a:lnTo>
                    <a:lnTo>
                      <a:pt x="228" y="612"/>
                    </a:lnTo>
                    <a:lnTo>
                      <a:pt x="204" y="612"/>
                    </a:lnTo>
                    <a:lnTo>
                      <a:pt x="204" y="606"/>
                    </a:lnTo>
                    <a:lnTo>
                      <a:pt x="150" y="606"/>
                    </a:lnTo>
                    <a:lnTo>
                      <a:pt x="144" y="612"/>
                    </a:lnTo>
                    <a:lnTo>
                      <a:pt x="138" y="612"/>
                    </a:lnTo>
                    <a:lnTo>
                      <a:pt x="120" y="618"/>
                    </a:lnTo>
                    <a:lnTo>
                      <a:pt x="102" y="618"/>
                    </a:lnTo>
                    <a:lnTo>
                      <a:pt x="78" y="606"/>
                    </a:lnTo>
                    <a:lnTo>
                      <a:pt x="60" y="600"/>
                    </a:lnTo>
                    <a:lnTo>
                      <a:pt x="42" y="588"/>
                    </a:lnTo>
                    <a:lnTo>
                      <a:pt x="30" y="582"/>
                    </a:lnTo>
                    <a:lnTo>
                      <a:pt x="0" y="582"/>
                    </a:lnTo>
                    <a:lnTo>
                      <a:pt x="24" y="606"/>
                    </a:lnTo>
                    <a:lnTo>
                      <a:pt x="30" y="618"/>
                    </a:lnTo>
                    <a:lnTo>
                      <a:pt x="36" y="624"/>
                    </a:lnTo>
                    <a:lnTo>
                      <a:pt x="48" y="642"/>
                    </a:lnTo>
                    <a:lnTo>
                      <a:pt x="60" y="654"/>
                    </a:lnTo>
                    <a:lnTo>
                      <a:pt x="66" y="672"/>
                    </a:lnTo>
                    <a:lnTo>
                      <a:pt x="78" y="690"/>
                    </a:lnTo>
                    <a:lnTo>
                      <a:pt x="84" y="696"/>
                    </a:lnTo>
                    <a:lnTo>
                      <a:pt x="102" y="696"/>
                    </a:lnTo>
                    <a:lnTo>
                      <a:pt x="114" y="690"/>
                    </a:lnTo>
                    <a:lnTo>
                      <a:pt x="126" y="708"/>
                    </a:lnTo>
                    <a:lnTo>
                      <a:pt x="150" y="708"/>
                    </a:lnTo>
                    <a:lnTo>
                      <a:pt x="144" y="738"/>
                    </a:lnTo>
                    <a:lnTo>
                      <a:pt x="150" y="738"/>
                    </a:lnTo>
                    <a:lnTo>
                      <a:pt x="150" y="762"/>
                    </a:lnTo>
                    <a:lnTo>
                      <a:pt x="156" y="774"/>
                    </a:lnTo>
                    <a:lnTo>
                      <a:pt x="156" y="786"/>
                    </a:lnTo>
                    <a:lnTo>
                      <a:pt x="174" y="786"/>
                    </a:lnTo>
                    <a:lnTo>
                      <a:pt x="180" y="792"/>
                    </a:lnTo>
                    <a:lnTo>
                      <a:pt x="186" y="804"/>
                    </a:lnTo>
                    <a:lnTo>
                      <a:pt x="192" y="822"/>
                    </a:lnTo>
                    <a:lnTo>
                      <a:pt x="192" y="834"/>
                    </a:lnTo>
                    <a:lnTo>
                      <a:pt x="186" y="840"/>
                    </a:lnTo>
                    <a:lnTo>
                      <a:pt x="180" y="840"/>
                    </a:lnTo>
                    <a:lnTo>
                      <a:pt x="180" y="834"/>
                    </a:lnTo>
                    <a:lnTo>
                      <a:pt x="150" y="834"/>
                    </a:lnTo>
                    <a:lnTo>
                      <a:pt x="138" y="840"/>
                    </a:lnTo>
                    <a:lnTo>
                      <a:pt x="132" y="846"/>
                    </a:lnTo>
                    <a:lnTo>
                      <a:pt x="132" y="852"/>
                    </a:lnTo>
                    <a:lnTo>
                      <a:pt x="126" y="852"/>
                    </a:lnTo>
                    <a:lnTo>
                      <a:pt x="126" y="858"/>
                    </a:lnTo>
                    <a:lnTo>
                      <a:pt x="120" y="864"/>
                    </a:lnTo>
                    <a:lnTo>
                      <a:pt x="108" y="864"/>
                    </a:lnTo>
                    <a:lnTo>
                      <a:pt x="102" y="882"/>
                    </a:lnTo>
                    <a:lnTo>
                      <a:pt x="96" y="888"/>
                    </a:lnTo>
                    <a:lnTo>
                      <a:pt x="96" y="894"/>
                    </a:lnTo>
                    <a:lnTo>
                      <a:pt x="84" y="906"/>
                    </a:lnTo>
                    <a:lnTo>
                      <a:pt x="84" y="936"/>
                    </a:lnTo>
                    <a:lnTo>
                      <a:pt x="90" y="948"/>
                    </a:lnTo>
                    <a:lnTo>
                      <a:pt x="90" y="954"/>
                    </a:lnTo>
                    <a:lnTo>
                      <a:pt x="96" y="948"/>
                    </a:lnTo>
                    <a:lnTo>
                      <a:pt x="108" y="948"/>
                    </a:lnTo>
                    <a:lnTo>
                      <a:pt x="114" y="942"/>
                    </a:lnTo>
                    <a:lnTo>
                      <a:pt x="120" y="942"/>
                    </a:lnTo>
                    <a:lnTo>
                      <a:pt x="126" y="948"/>
                    </a:lnTo>
                    <a:lnTo>
                      <a:pt x="138" y="948"/>
                    </a:lnTo>
                    <a:lnTo>
                      <a:pt x="150" y="954"/>
                    </a:lnTo>
                    <a:lnTo>
                      <a:pt x="174" y="954"/>
                    </a:lnTo>
                    <a:lnTo>
                      <a:pt x="210" y="936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76" y="936"/>
                    </a:lnTo>
                    <a:lnTo>
                      <a:pt x="288" y="930"/>
                    </a:lnTo>
                    <a:lnTo>
                      <a:pt x="300" y="930"/>
                    </a:lnTo>
                    <a:lnTo>
                      <a:pt x="306" y="924"/>
                    </a:lnTo>
                    <a:lnTo>
                      <a:pt x="312" y="924"/>
                    </a:lnTo>
                    <a:lnTo>
                      <a:pt x="348" y="930"/>
                    </a:lnTo>
                    <a:lnTo>
                      <a:pt x="354" y="924"/>
                    </a:lnTo>
                    <a:lnTo>
                      <a:pt x="366" y="918"/>
                    </a:lnTo>
                    <a:lnTo>
                      <a:pt x="372" y="912"/>
                    </a:lnTo>
                    <a:lnTo>
                      <a:pt x="384" y="912"/>
                    </a:lnTo>
                    <a:lnTo>
                      <a:pt x="396" y="918"/>
                    </a:lnTo>
                    <a:lnTo>
                      <a:pt x="408" y="930"/>
                    </a:lnTo>
                    <a:lnTo>
                      <a:pt x="432" y="978"/>
                    </a:lnTo>
                    <a:lnTo>
                      <a:pt x="444" y="984"/>
                    </a:lnTo>
                    <a:lnTo>
                      <a:pt x="450" y="990"/>
                    </a:lnTo>
                    <a:lnTo>
                      <a:pt x="468" y="996"/>
                    </a:lnTo>
                    <a:lnTo>
                      <a:pt x="486" y="996"/>
                    </a:lnTo>
                    <a:lnTo>
                      <a:pt x="522" y="1008"/>
                    </a:lnTo>
                    <a:lnTo>
                      <a:pt x="540" y="1044"/>
                    </a:lnTo>
                    <a:lnTo>
                      <a:pt x="552" y="1056"/>
                    </a:lnTo>
                    <a:lnTo>
                      <a:pt x="570" y="1056"/>
                    </a:lnTo>
                    <a:lnTo>
                      <a:pt x="588" y="1050"/>
                    </a:lnTo>
                    <a:lnTo>
                      <a:pt x="582" y="1044"/>
                    </a:lnTo>
                    <a:lnTo>
                      <a:pt x="582" y="1032"/>
                    </a:lnTo>
                    <a:lnTo>
                      <a:pt x="594" y="1020"/>
                    </a:lnTo>
                    <a:lnTo>
                      <a:pt x="606" y="1020"/>
                    </a:lnTo>
                    <a:lnTo>
                      <a:pt x="618" y="1026"/>
                    </a:lnTo>
                    <a:lnTo>
                      <a:pt x="624" y="1032"/>
                    </a:lnTo>
                    <a:lnTo>
                      <a:pt x="648" y="1020"/>
                    </a:lnTo>
                    <a:lnTo>
                      <a:pt x="648" y="1026"/>
                    </a:lnTo>
                    <a:lnTo>
                      <a:pt x="654" y="1032"/>
                    </a:lnTo>
                    <a:lnTo>
                      <a:pt x="678" y="1032"/>
                    </a:lnTo>
                    <a:lnTo>
                      <a:pt x="690" y="1020"/>
                    </a:lnTo>
                    <a:lnTo>
                      <a:pt x="702" y="1014"/>
                    </a:lnTo>
                    <a:lnTo>
                      <a:pt x="708" y="1014"/>
                    </a:lnTo>
                    <a:lnTo>
                      <a:pt x="708" y="1026"/>
                    </a:lnTo>
                    <a:lnTo>
                      <a:pt x="714" y="1032"/>
                    </a:lnTo>
                    <a:lnTo>
                      <a:pt x="732" y="1032"/>
                    </a:lnTo>
                    <a:lnTo>
                      <a:pt x="738" y="1026"/>
                    </a:lnTo>
                    <a:lnTo>
                      <a:pt x="750" y="1020"/>
                    </a:lnTo>
                    <a:lnTo>
                      <a:pt x="750" y="996"/>
                    </a:lnTo>
                    <a:lnTo>
                      <a:pt x="744" y="990"/>
                    </a:lnTo>
                    <a:lnTo>
                      <a:pt x="738" y="978"/>
                    </a:lnTo>
                    <a:lnTo>
                      <a:pt x="714" y="936"/>
                    </a:lnTo>
                    <a:lnTo>
                      <a:pt x="714" y="912"/>
                    </a:lnTo>
                    <a:lnTo>
                      <a:pt x="690" y="912"/>
                    </a:lnTo>
                    <a:lnTo>
                      <a:pt x="678" y="900"/>
                    </a:lnTo>
                    <a:lnTo>
                      <a:pt x="672" y="888"/>
                    </a:lnTo>
                    <a:lnTo>
                      <a:pt x="666" y="882"/>
                    </a:lnTo>
                    <a:lnTo>
                      <a:pt x="672" y="852"/>
                    </a:lnTo>
                    <a:lnTo>
                      <a:pt x="672" y="834"/>
                    </a:lnTo>
                    <a:lnTo>
                      <a:pt x="642" y="840"/>
                    </a:lnTo>
                    <a:lnTo>
                      <a:pt x="636" y="840"/>
                    </a:lnTo>
                    <a:lnTo>
                      <a:pt x="624" y="834"/>
                    </a:lnTo>
                    <a:lnTo>
                      <a:pt x="618" y="828"/>
                    </a:lnTo>
                    <a:lnTo>
                      <a:pt x="618" y="804"/>
                    </a:lnTo>
                    <a:lnTo>
                      <a:pt x="624" y="792"/>
                    </a:lnTo>
                    <a:lnTo>
                      <a:pt x="636" y="780"/>
                    </a:lnTo>
                    <a:lnTo>
                      <a:pt x="642" y="768"/>
                    </a:lnTo>
                    <a:lnTo>
                      <a:pt x="648" y="762"/>
                    </a:lnTo>
                    <a:lnTo>
                      <a:pt x="654" y="750"/>
                    </a:lnTo>
                    <a:lnTo>
                      <a:pt x="654" y="744"/>
                    </a:lnTo>
                    <a:lnTo>
                      <a:pt x="666" y="732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90" y="732"/>
                    </a:lnTo>
                    <a:lnTo>
                      <a:pt x="690" y="744"/>
                    </a:lnTo>
                    <a:lnTo>
                      <a:pt x="696" y="750"/>
                    </a:lnTo>
                    <a:lnTo>
                      <a:pt x="702" y="750"/>
                    </a:lnTo>
                    <a:lnTo>
                      <a:pt x="726" y="738"/>
                    </a:lnTo>
                    <a:lnTo>
                      <a:pt x="732" y="732"/>
                    </a:lnTo>
                    <a:lnTo>
                      <a:pt x="738" y="738"/>
                    </a:lnTo>
                    <a:lnTo>
                      <a:pt x="756" y="738"/>
                    </a:lnTo>
                    <a:lnTo>
                      <a:pt x="762" y="732"/>
                    </a:lnTo>
                    <a:lnTo>
                      <a:pt x="768" y="720"/>
                    </a:lnTo>
                    <a:lnTo>
                      <a:pt x="774" y="714"/>
                    </a:lnTo>
                    <a:lnTo>
                      <a:pt x="774" y="708"/>
                    </a:lnTo>
                    <a:lnTo>
                      <a:pt x="792" y="696"/>
                    </a:lnTo>
                    <a:lnTo>
                      <a:pt x="792" y="678"/>
                    </a:lnTo>
                    <a:lnTo>
                      <a:pt x="798" y="672"/>
                    </a:lnTo>
                    <a:lnTo>
                      <a:pt x="798" y="666"/>
                    </a:lnTo>
                    <a:lnTo>
                      <a:pt x="804" y="660"/>
                    </a:lnTo>
                    <a:lnTo>
                      <a:pt x="828" y="648"/>
                    </a:lnTo>
                    <a:lnTo>
                      <a:pt x="840" y="636"/>
                    </a:lnTo>
                    <a:lnTo>
                      <a:pt x="846" y="618"/>
                    </a:lnTo>
                    <a:lnTo>
                      <a:pt x="846" y="606"/>
                    </a:lnTo>
                    <a:lnTo>
                      <a:pt x="852" y="588"/>
                    </a:lnTo>
                    <a:lnTo>
                      <a:pt x="852" y="576"/>
                    </a:lnTo>
                    <a:lnTo>
                      <a:pt x="858" y="570"/>
                    </a:lnTo>
                    <a:lnTo>
                      <a:pt x="870" y="564"/>
                    </a:lnTo>
                    <a:lnTo>
                      <a:pt x="876" y="558"/>
                    </a:lnTo>
                    <a:lnTo>
                      <a:pt x="888" y="558"/>
                    </a:lnTo>
                    <a:lnTo>
                      <a:pt x="870" y="534"/>
                    </a:lnTo>
                    <a:lnTo>
                      <a:pt x="894" y="498"/>
                    </a:lnTo>
                    <a:lnTo>
                      <a:pt x="924" y="480"/>
                    </a:lnTo>
                    <a:lnTo>
                      <a:pt x="924" y="474"/>
                    </a:lnTo>
                    <a:lnTo>
                      <a:pt x="912" y="462"/>
                    </a:lnTo>
                    <a:lnTo>
                      <a:pt x="906" y="450"/>
                    </a:lnTo>
                    <a:lnTo>
                      <a:pt x="906" y="414"/>
                    </a:lnTo>
                    <a:lnTo>
                      <a:pt x="912" y="408"/>
                    </a:lnTo>
                    <a:lnTo>
                      <a:pt x="924" y="408"/>
                    </a:lnTo>
                    <a:lnTo>
                      <a:pt x="948" y="396"/>
                    </a:lnTo>
                    <a:lnTo>
                      <a:pt x="954" y="390"/>
                    </a:lnTo>
                    <a:lnTo>
                      <a:pt x="954" y="384"/>
                    </a:lnTo>
                    <a:lnTo>
                      <a:pt x="948" y="378"/>
                    </a:lnTo>
                    <a:lnTo>
                      <a:pt x="936" y="372"/>
                    </a:lnTo>
                    <a:lnTo>
                      <a:pt x="900" y="372"/>
                    </a:lnTo>
                    <a:lnTo>
                      <a:pt x="894" y="336"/>
                    </a:lnTo>
                    <a:lnTo>
                      <a:pt x="876" y="336"/>
                    </a:lnTo>
                    <a:lnTo>
                      <a:pt x="864" y="318"/>
                    </a:lnTo>
                    <a:lnTo>
                      <a:pt x="846" y="318"/>
                    </a:lnTo>
                    <a:lnTo>
                      <a:pt x="846" y="306"/>
                    </a:lnTo>
                    <a:lnTo>
                      <a:pt x="852" y="294"/>
                    </a:lnTo>
                    <a:lnTo>
                      <a:pt x="852" y="288"/>
                    </a:lnTo>
                    <a:lnTo>
                      <a:pt x="846" y="288"/>
                    </a:lnTo>
                    <a:lnTo>
                      <a:pt x="834" y="276"/>
                    </a:lnTo>
                    <a:lnTo>
                      <a:pt x="834" y="270"/>
                    </a:lnTo>
                    <a:lnTo>
                      <a:pt x="840" y="264"/>
                    </a:lnTo>
                    <a:lnTo>
                      <a:pt x="846" y="252"/>
                    </a:lnTo>
                    <a:lnTo>
                      <a:pt x="852" y="246"/>
                    </a:lnTo>
                    <a:lnTo>
                      <a:pt x="822" y="240"/>
                    </a:lnTo>
                    <a:lnTo>
                      <a:pt x="828" y="228"/>
                    </a:lnTo>
                    <a:lnTo>
                      <a:pt x="804" y="210"/>
                    </a:lnTo>
                    <a:lnTo>
                      <a:pt x="804" y="204"/>
                    </a:lnTo>
                    <a:lnTo>
                      <a:pt x="810" y="192"/>
                    </a:lnTo>
                    <a:lnTo>
                      <a:pt x="834" y="180"/>
                    </a:lnTo>
                    <a:lnTo>
                      <a:pt x="876" y="180"/>
                    </a:lnTo>
                    <a:lnTo>
                      <a:pt x="894" y="186"/>
                    </a:lnTo>
                    <a:lnTo>
                      <a:pt x="912" y="186"/>
                    </a:lnTo>
                    <a:lnTo>
                      <a:pt x="918" y="192"/>
                    </a:lnTo>
                    <a:lnTo>
                      <a:pt x="918" y="204"/>
                    </a:lnTo>
                    <a:lnTo>
                      <a:pt x="930" y="204"/>
                    </a:lnTo>
                    <a:lnTo>
                      <a:pt x="942" y="198"/>
                    </a:lnTo>
                    <a:lnTo>
                      <a:pt x="948" y="192"/>
                    </a:lnTo>
                    <a:lnTo>
                      <a:pt x="960" y="186"/>
                    </a:lnTo>
                    <a:lnTo>
                      <a:pt x="966" y="180"/>
                    </a:lnTo>
                    <a:lnTo>
                      <a:pt x="972" y="186"/>
                    </a:lnTo>
                    <a:lnTo>
                      <a:pt x="978" y="180"/>
                    </a:lnTo>
                    <a:lnTo>
                      <a:pt x="1002" y="180"/>
                    </a:lnTo>
                    <a:lnTo>
                      <a:pt x="1002" y="162"/>
                    </a:lnTo>
                    <a:lnTo>
                      <a:pt x="1026" y="156"/>
                    </a:lnTo>
                    <a:lnTo>
                      <a:pt x="1050" y="120"/>
                    </a:lnTo>
                    <a:lnTo>
                      <a:pt x="1008" y="12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Parcel Islands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6826437" y="3282638"/>
                <a:ext cx="30716" cy="18372"/>
              </a:xfrm>
              <a:custGeom>
                <a:avLst/>
                <a:gdLst>
                  <a:gd name="T0" fmla="*/ 2147483647 w 96"/>
                  <a:gd name="T1" fmla="*/ 2147483647 h 66"/>
                  <a:gd name="T2" fmla="*/ 2147483647 w 96"/>
                  <a:gd name="T3" fmla="*/ 2147483647 h 66"/>
                  <a:gd name="T4" fmla="*/ 0 w 96"/>
                  <a:gd name="T5" fmla="*/ 2147483647 h 66"/>
                  <a:gd name="T6" fmla="*/ 0 w 96"/>
                  <a:gd name="T7" fmla="*/ 2147483647 h 66"/>
                  <a:gd name="T8" fmla="*/ 2147483647 w 96"/>
                  <a:gd name="T9" fmla="*/ 2147483647 h 66"/>
                  <a:gd name="T10" fmla="*/ 2147483647 w 96"/>
                  <a:gd name="T11" fmla="*/ 2147483647 h 66"/>
                  <a:gd name="T12" fmla="*/ 2147483647 w 96"/>
                  <a:gd name="T13" fmla="*/ 2147483647 h 66"/>
                  <a:gd name="T14" fmla="*/ 2147483647 w 96"/>
                  <a:gd name="T15" fmla="*/ 2147483647 h 66"/>
                  <a:gd name="T16" fmla="*/ 2147483647 w 96"/>
                  <a:gd name="T17" fmla="*/ 2147483647 h 66"/>
                  <a:gd name="T18" fmla="*/ 2147483647 w 96"/>
                  <a:gd name="T19" fmla="*/ 0 h 66"/>
                  <a:gd name="T20" fmla="*/ 2147483647 w 96"/>
                  <a:gd name="T21" fmla="*/ 2147483647 h 66"/>
                  <a:gd name="T22" fmla="*/ 2147483647 w 96"/>
                  <a:gd name="T23" fmla="*/ 2147483647 h 66"/>
                  <a:gd name="T24" fmla="*/ 2147483647 w 96"/>
                  <a:gd name="T25" fmla="*/ 2147483647 h 66"/>
                  <a:gd name="T26" fmla="*/ 2147483647 w 96"/>
                  <a:gd name="T27" fmla="*/ 2147483647 h 66"/>
                  <a:gd name="T28" fmla="*/ 2147483647 w 96"/>
                  <a:gd name="T29" fmla="*/ 0 h 66"/>
                  <a:gd name="T30" fmla="*/ 2147483647 w 96"/>
                  <a:gd name="T31" fmla="*/ 0 h 66"/>
                  <a:gd name="T32" fmla="*/ 2147483647 w 96"/>
                  <a:gd name="T33" fmla="*/ 2147483647 h 66"/>
                  <a:gd name="T34" fmla="*/ 2147483647 w 96"/>
                  <a:gd name="T35" fmla="*/ 2147483647 h 66"/>
                  <a:gd name="T36" fmla="*/ 2147483647 w 96"/>
                  <a:gd name="T37" fmla="*/ 2147483647 h 66"/>
                  <a:gd name="T38" fmla="*/ 2147483647 w 96"/>
                  <a:gd name="T39" fmla="*/ 2147483647 h 66"/>
                  <a:gd name="T40" fmla="*/ 2147483647 w 96"/>
                  <a:gd name="T41" fmla="*/ 2147483647 h 66"/>
                  <a:gd name="T42" fmla="*/ 2147483647 w 96"/>
                  <a:gd name="T43" fmla="*/ 2147483647 h 66"/>
                  <a:gd name="T44" fmla="*/ 2147483647 w 96"/>
                  <a:gd name="T45" fmla="*/ 2147483647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6"/>
                  <a:gd name="T70" fmla="*/ 0 h 66"/>
                  <a:gd name="T71" fmla="*/ 96 w 96"/>
                  <a:gd name="T72" fmla="*/ 66 h 6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6" h="66">
                    <a:moveTo>
                      <a:pt x="12" y="42"/>
                    </a:moveTo>
                    <a:lnTo>
                      <a:pt x="6" y="42"/>
                    </a:lnTo>
                    <a:lnTo>
                      <a:pt x="0" y="48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24" y="54"/>
                    </a:lnTo>
                    <a:lnTo>
                      <a:pt x="24" y="42"/>
                    </a:lnTo>
                    <a:lnTo>
                      <a:pt x="12" y="42"/>
                    </a:lnTo>
                    <a:close/>
                    <a:moveTo>
                      <a:pt x="42" y="0"/>
                    </a:moveTo>
                    <a:lnTo>
                      <a:pt x="42" y="18"/>
                    </a:lnTo>
                    <a:lnTo>
                      <a:pt x="54" y="30"/>
                    </a:lnTo>
                    <a:lnTo>
                      <a:pt x="60" y="30"/>
                    </a:lnTo>
                    <a:lnTo>
                      <a:pt x="72" y="24"/>
                    </a:lnTo>
                    <a:lnTo>
                      <a:pt x="48" y="0"/>
                    </a:lnTo>
                    <a:lnTo>
                      <a:pt x="42" y="0"/>
                    </a:lnTo>
                    <a:close/>
                    <a:moveTo>
                      <a:pt x="96" y="36"/>
                    </a:moveTo>
                    <a:lnTo>
                      <a:pt x="78" y="36"/>
                    </a:lnTo>
                    <a:lnTo>
                      <a:pt x="72" y="42"/>
                    </a:lnTo>
                    <a:lnTo>
                      <a:pt x="72" y="54"/>
                    </a:lnTo>
                    <a:lnTo>
                      <a:pt x="84" y="60"/>
                    </a:lnTo>
                    <a:lnTo>
                      <a:pt x="96" y="48"/>
                    </a:lnTo>
                    <a:lnTo>
                      <a:pt x="96" y="3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Om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471086" y="3087896"/>
                <a:ext cx="175338" cy="208215"/>
              </a:xfrm>
              <a:custGeom>
                <a:avLst/>
                <a:gdLst>
                  <a:gd name="T0" fmla="*/ 2147483647 w 540"/>
                  <a:gd name="T1" fmla="*/ 2147483647 h 672"/>
                  <a:gd name="T2" fmla="*/ 2147483647 w 540"/>
                  <a:gd name="T3" fmla="*/ 2147483647 h 672"/>
                  <a:gd name="T4" fmla="*/ 2147483647 w 540"/>
                  <a:gd name="T5" fmla="*/ 2147483647 h 672"/>
                  <a:gd name="T6" fmla="*/ 2147483647 w 540"/>
                  <a:gd name="T7" fmla="*/ 2147483647 h 672"/>
                  <a:gd name="T8" fmla="*/ 2147483647 w 540"/>
                  <a:gd name="T9" fmla="*/ 2147483647 h 672"/>
                  <a:gd name="T10" fmla="*/ 2147483647 w 540"/>
                  <a:gd name="T11" fmla="*/ 2147483647 h 672"/>
                  <a:gd name="T12" fmla="*/ 2147483647 w 540"/>
                  <a:gd name="T13" fmla="*/ 2147483647 h 672"/>
                  <a:gd name="T14" fmla="*/ 2147483647 w 540"/>
                  <a:gd name="T15" fmla="*/ 2147483647 h 672"/>
                  <a:gd name="T16" fmla="*/ 2147483647 w 540"/>
                  <a:gd name="T17" fmla="*/ 2147483647 h 672"/>
                  <a:gd name="T18" fmla="*/ 2147483647 w 540"/>
                  <a:gd name="T19" fmla="*/ 2147483647 h 672"/>
                  <a:gd name="T20" fmla="*/ 2147483647 w 540"/>
                  <a:gd name="T21" fmla="*/ 2147483647 h 672"/>
                  <a:gd name="T22" fmla="*/ 2147483647 w 540"/>
                  <a:gd name="T23" fmla="*/ 2147483647 h 672"/>
                  <a:gd name="T24" fmla="*/ 2147483647 w 540"/>
                  <a:gd name="T25" fmla="*/ 2147483647 h 672"/>
                  <a:gd name="T26" fmla="*/ 2147483647 w 540"/>
                  <a:gd name="T27" fmla="*/ 2147483647 h 672"/>
                  <a:gd name="T28" fmla="*/ 2147483647 w 540"/>
                  <a:gd name="T29" fmla="*/ 2147483647 h 672"/>
                  <a:gd name="T30" fmla="*/ 2147483647 w 540"/>
                  <a:gd name="T31" fmla="*/ 2147483647 h 672"/>
                  <a:gd name="T32" fmla="*/ 2147483647 w 540"/>
                  <a:gd name="T33" fmla="*/ 2147483647 h 672"/>
                  <a:gd name="T34" fmla="*/ 2147483647 w 540"/>
                  <a:gd name="T35" fmla="*/ 2147483647 h 672"/>
                  <a:gd name="T36" fmla="*/ 2147483647 w 540"/>
                  <a:gd name="T37" fmla="*/ 2147483647 h 672"/>
                  <a:gd name="T38" fmla="*/ 2147483647 w 540"/>
                  <a:gd name="T39" fmla="*/ 2147483647 h 672"/>
                  <a:gd name="T40" fmla="*/ 2147483647 w 540"/>
                  <a:gd name="T41" fmla="*/ 2147483647 h 672"/>
                  <a:gd name="T42" fmla="*/ 2147483647 w 540"/>
                  <a:gd name="T43" fmla="*/ 2147483647 h 672"/>
                  <a:gd name="T44" fmla="*/ 2147483647 w 540"/>
                  <a:gd name="T45" fmla="*/ 2147483647 h 672"/>
                  <a:gd name="T46" fmla="*/ 2147483647 w 540"/>
                  <a:gd name="T47" fmla="*/ 2147483647 h 672"/>
                  <a:gd name="T48" fmla="*/ 2147483647 w 540"/>
                  <a:gd name="T49" fmla="*/ 2147483647 h 672"/>
                  <a:gd name="T50" fmla="*/ 2147483647 w 540"/>
                  <a:gd name="T51" fmla="*/ 0 h 672"/>
                  <a:gd name="T52" fmla="*/ 2147483647 w 540"/>
                  <a:gd name="T53" fmla="*/ 2147483647 h 672"/>
                  <a:gd name="T54" fmla="*/ 2147483647 w 540"/>
                  <a:gd name="T55" fmla="*/ 2147483647 h 672"/>
                  <a:gd name="T56" fmla="*/ 2147483647 w 540"/>
                  <a:gd name="T57" fmla="*/ 2147483647 h 672"/>
                  <a:gd name="T58" fmla="*/ 2147483647 w 540"/>
                  <a:gd name="T59" fmla="*/ 2147483647 h 672"/>
                  <a:gd name="T60" fmla="*/ 2147483647 w 540"/>
                  <a:gd name="T61" fmla="*/ 2147483647 h 672"/>
                  <a:gd name="T62" fmla="*/ 2147483647 w 540"/>
                  <a:gd name="T63" fmla="*/ 2147483647 h 672"/>
                  <a:gd name="T64" fmla="*/ 2147483647 w 540"/>
                  <a:gd name="T65" fmla="*/ 2147483647 h 672"/>
                  <a:gd name="T66" fmla="*/ 2147483647 w 540"/>
                  <a:gd name="T67" fmla="*/ 2147483647 h 672"/>
                  <a:gd name="T68" fmla="*/ 2147483647 w 540"/>
                  <a:gd name="T69" fmla="*/ 2147483647 h 672"/>
                  <a:gd name="T70" fmla="*/ 2147483647 w 540"/>
                  <a:gd name="T71" fmla="*/ 2147483647 h 672"/>
                  <a:gd name="T72" fmla="*/ 2147483647 w 540"/>
                  <a:gd name="T73" fmla="*/ 2147483647 h 672"/>
                  <a:gd name="T74" fmla="*/ 2147483647 w 540"/>
                  <a:gd name="T75" fmla="*/ 2147483647 h 672"/>
                  <a:gd name="T76" fmla="*/ 2147483647 w 540"/>
                  <a:gd name="T77" fmla="*/ 2147483647 h 672"/>
                  <a:gd name="T78" fmla="*/ 2147483647 w 540"/>
                  <a:gd name="T79" fmla="*/ 2147483647 h 672"/>
                  <a:gd name="T80" fmla="*/ 2147483647 w 540"/>
                  <a:gd name="T81" fmla="*/ 2147483647 h 672"/>
                  <a:gd name="T82" fmla="*/ 2147483647 w 540"/>
                  <a:gd name="T83" fmla="*/ 2147483647 h 672"/>
                  <a:gd name="T84" fmla="*/ 2147483647 w 540"/>
                  <a:gd name="T85" fmla="*/ 2147483647 h 672"/>
                  <a:gd name="T86" fmla="*/ 2147483647 w 540"/>
                  <a:gd name="T87" fmla="*/ 2147483647 h 6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40"/>
                  <a:gd name="T133" fmla="*/ 0 h 672"/>
                  <a:gd name="T134" fmla="*/ 540 w 540"/>
                  <a:gd name="T135" fmla="*/ 672 h 67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40" h="672">
                    <a:moveTo>
                      <a:pt x="258" y="564"/>
                    </a:moveTo>
                    <a:lnTo>
                      <a:pt x="276" y="564"/>
                    </a:lnTo>
                    <a:lnTo>
                      <a:pt x="288" y="558"/>
                    </a:lnTo>
                    <a:lnTo>
                      <a:pt x="306" y="552"/>
                    </a:lnTo>
                    <a:lnTo>
                      <a:pt x="330" y="540"/>
                    </a:lnTo>
                    <a:lnTo>
                      <a:pt x="336" y="528"/>
                    </a:lnTo>
                    <a:lnTo>
                      <a:pt x="342" y="510"/>
                    </a:lnTo>
                    <a:lnTo>
                      <a:pt x="342" y="498"/>
                    </a:lnTo>
                    <a:lnTo>
                      <a:pt x="348" y="498"/>
                    </a:lnTo>
                    <a:lnTo>
                      <a:pt x="354" y="492"/>
                    </a:lnTo>
                    <a:lnTo>
                      <a:pt x="366" y="486"/>
                    </a:lnTo>
                    <a:lnTo>
                      <a:pt x="384" y="480"/>
                    </a:lnTo>
                    <a:lnTo>
                      <a:pt x="408" y="456"/>
                    </a:lnTo>
                    <a:lnTo>
                      <a:pt x="414" y="444"/>
                    </a:lnTo>
                    <a:lnTo>
                      <a:pt x="414" y="426"/>
                    </a:lnTo>
                    <a:lnTo>
                      <a:pt x="420" y="408"/>
                    </a:lnTo>
                    <a:lnTo>
                      <a:pt x="420" y="378"/>
                    </a:lnTo>
                    <a:lnTo>
                      <a:pt x="426" y="372"/>
                    </a:lnTo>
                    <a:lnTo>
                      <a:pt x="432" y="372"/>
                    </a:lnTo>
                    <a:lnTo>
                      <a:pt x="444" y="378"/>
                    </a:lnTo>
                    <a:lnTo>
                      <a:pt x="450" y="384"/>
                    </a:lnTo>
                    <a:lnTo>
                      <a:pt x="462" y="384"/>
                    </a:lnTo>
                    <a:lnTo>
                      <a:pt x="468" y="378"/>
                    </a:lnTo>
                    <a:lnTo>
                      <a:pt x="480" y="354"/>
                    </a:lnTo>
                    <a:lnTo>
                      <a:pt x="480" y="330"/>
                    </a:lnTo>
                    <a:lnTo>
                      <a:pt x="534" y="276"/>
                    </a:lnTo>
                    <a:lnTo>
                      <a:pt x="534" y="264"/>
                    </a:lnTo>
                    <a:lnTo>
                      <a:pt x="540" y="252"/>
                    </a:lnTo>
                    <a:lnTo>
                      <a:pt x="540" y="204"/>
                    </a:lnTo>
                    <a:lnTo>
                      <a:pt x="528" y="192"/>
                    </a:lnTo>
                    <a:lnTo>
                      <a:pt x="510" y="192"/>
                    </a:lnTo>
                    <a:lnTo>
                      <a:pt x="510" y="186"/>
                    </a:lnTo>
                    <a:lnTo>
                      <a:pt x="492" y="168"/>
                    </a:lnTo>
                    <a:lnTo>
                      <a:pt x="486" y="150"/>
                    </a:lnTo>
                    <a:lnTo>
                      <a:pt x="462" y="126"/>
                    </a:lnTo>
                    <a:lnTo>
                      <a:pt x="456" y="114"/>
                    </a:lnTo>
                    <a:lnTo>
                      <a:pt x="432" y="96"/>
                    </a:lnTo>
                    <a:lnTo>
                      <a:pt x="396" y="84"/>
                    </a:lnTo>
                    <a:lnTo>
                      <a:pt x="366" y="78"/>
                    </a:lnTo>
                    <a:lnTo>
                      <a:pt x="348" y="78"/>
                    </a:lnTo>
                    <a:lnTo>
                      <a:pt x="342" y="72"/>
                    </a:lnTo>
                    <a:lnTo>
                      <a:pt x="330" y="72"/>
                    </a:lnTo>
                    <a:lnTo>
                      <a:pt x="318" y="60"/>
                    </a:lnTo>
                    <a:lnTo>
                      <a:pt x="294" y="48"/>
                    </a:lnTo>
                    <a:lnTo>
                      <a:pt x="288" y="36"/>
                    </a:lnTo>
                    <a:lnTo>
                      <a:pt x="288" y="30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52" y="18"/>
                    </a:lnTo>
                    <a:lnTo>
                      <a:pt x="246" y="6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24"/>
                    </a:lnTo>
                    <a:lnTo>
                      <a:pt x="228" y="54"/>
                    </a:lnTo>
                    <a:lnTo>
                      <a:pt x="246" y="72"/>
                    </a:lnTo>
                    <a:lnTo>
                      <a:pt x="246" y="78"/>
                    </a:lnTo>
                    <a:lnTo>
                      <a:pt x="240" y="78"/>
                    </a:lnTo>
                    <a:lnTo>
                      <a:pt x="240" y="72"/>
                    </a:lnTo>
                    <a:lnTo>
                      <a:pt x="228" y="72"/>
                    </a:lnTo>
                    <a:lnTo>
                      <a:pt x="228" y="78"/>
                    </a:lnTo>
                    <a:lnTo>
                      <a:pt x="222" y="84"/>
                    </a:lnTo>
                    <a:lnTo>
                      <a:pt x="222" y="96"/>
                    </a:lnTo>
                    <a:lnTo>
                      <a:pt x="216" y="108"/>
                    </a:lnTo>
                    <a:lnTo>
                      <a:pt x="216" y="120"/>
                    </a:lnTo>
                    <a:lnTo>
                      <a:pt x="210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2" y="156"/>
                    </a:lnTo>
                    <a:lnTo>
                      <a:pt x="192" y="168"/>
                    </a:lnTo>
                    <a:lnTo>
                      <a:pt x="210" y="204"/>
                    </a:lnTo>
                    <a:lnTo>
                      <a:pt x="216" y="210"/>
                    </a:lnTo>
                    <a:lnTo>
                      <a:pt x="216" y="222"/>
                    </a:lnTo>
                    <a:lnTo>
                      <a:pt x="222" y="228"/>
                    </a:lnTo>
                    <a:lnTo>
                      <a:pt x="234" y="234"/>
                    </a:lnTo>
                    <a:lnTo>
                      <a:pt x="240" y="240"/>
                    </a:lnTo>
                    <a:lnTo>
                      <a:pt x="204" y="414"/>
                    </a:lnTo>
                    <a:lnTo>
                      <a:pt x="0" y="486"/>
                    </a:lnTo>
                    <a:lnTo>
                      <a:pt x="84" y="672"/>
                    </a:lnTo>
                    <a:lnTo>
                      <a:pt x="114" y="660"/>
                    </a:lnTo>
                    <a:lnTo>
                      <a:pt x="198" y="636"/>
                    </a:lnTo>
                    <a:lnTo>
                      <a:pt x="228" y="624"/>
                    </a:lnTo>
                    <a:lnTo>
                      <a:pt x="246" y="618"/>
                    </a:lnTo>
                    <a:lnTo>
                      <a:pt x="252" y="606"/>
                    </a:lnTo>
                    <a:lnTo>
                      <a:pt x="252" y="594"/>
                    </a:lnTo>
                    <a:lnTo>
                      <a:pt x="258" y="582"/>
                    </a:lnTo>
                    <a:lnTo>
                      <a:pt x="258" y="56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Norway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426735" y="1811666"/>
                <a:ext cx="440265" cy="464195"/>
              </a:xfrm>
              <a:custGeom>
                <a:avLst/>
                <a:gdLst>
                  <a:gd name="T0" fmla="*/ 2147483647 w 1362"/>
                  <a:gd name="T1" fmla="*/ 2147483647 h 1500"/>
                  <a:gd name="T2" fmla="*/ 2147483647 w 1362"/>
                  <a:gd name="T3" fmla="*/ 2147483647 h 1500"/>
                  <a:gd name="T4" fmla="*/ 2147483647 w 1362"/>
                  <a:gd name="T5" fmla="*/ 2147483647 h 1500"/>
                  <a:gd name="T6" fmla="*/ 2147483647 w 1362"/>
                  <a:gd name="T7" fmla="*/ 2147483647 h 1500"/>
                  <a:gd name="T8" fmla="*/ 2147483647 w 1362"/>
                  <a:gd name="T9" fmla="*/ 0 h 1500"/>
                  <a:gd name="T10" fmla="*/ 2147483647 w 1362"/>
                  <a:gd name="T11" fmla="*/ 2147483647 h 1500"/>
                  <a:gd name="T12" fmla="*/ 2147483647 w 1362"/>
                  <a:gd name="T13" fmla="*/ 2147483647 h 1500"/>
                  <a:gd name="T14" fmla="*/ 2147483647 w 1362"/>
                  <a:gd name="T15" fmla="*/ 2147483647 h 1500"/>
                  <a:gd name="T16" fmla="*/ 2147483647 w 1362"/>
                  <a:gd name="T17" fmla="*/ 2147483647 h 1500"/>
                  <a:gd name="T18" fmla="*/ 2147483647 w 1362"/>
                  <a:gd name="T19" fmla="*/ 2147483647 h 1500"/>
                  <a:gd name="T20" fmla="*/ 2147483647 w 1362"/>
                  <a:gd name="T21" fmla="*/ 2147483647 h 1500"/>
                  <a:gd name="T22" fmla="*/ 2147483647 w 1362"/>
                  <a:gd name="T23" fmla="*/ 2147483647 h 1500"/>
                  <a:gd name="T24" fmla="*/ 2147483647 w 1362"/>
                  <a:gd name="T25" fmla="*/ 2147483647 h 1500"/>
                  <a:gd name="T26" fmla="*/ 2147483647 w 1362"/>
                  <a:gd name="T27" fmla="*/ 2147483647 h 1500"/>
                  <a:gd name="T28" fmla="*/ 2147483647 w 1362"/>
                  <a:gd name="T29" fmla="*/ 2147483647 h 1500"/>
                  <a:gd name="T30" fmla="*/ 2147483647 w 1362"/>
                  <a:gd name="T31" fmla="*/ 2147483647 h 1500"/>
                  <a:gd name="T32" fmla="*/ 2147483647 w 1362"/>
                  <a:gd name="T33" fmla="*/ 2147483647 h 1500"/>
                  <a:gd name="T34" fmla="*/ 2147483647 w 1362"/>
                  <a:gd name="T35" fmla="*/ 2147483647 h 1500"/>
                  <a:gd name="T36" fmla="*/ 2147483647 w 1362"/>
                  <a:gd name="T37" fmla="*/ 2147483647 h 1500"/>
                  <a:gd name="T38" fmla="*/ 2147483647 w 1362"/>
                  <a:gd name="T39" fmla="*/ 2147483647 h 1500"/>
                  <a:gd name="T40" fmla="*/ 2147483647 w 1362"/>
                  <a:gd name="T41" fmla="*/ 2147483647 h 1500"/>
                  <a:gd name="T42" fmla="*/ 2147483647 w 1362"/>
                  <a:gd name="T43" fmla="*/ 2147483647 h 1500"/>
                  <a:gd name="T44" fmla="*/ 2147483647 w 1362"/>
                  <a:gd name="T45" fmla="*/ 2147483647 h 1500"/>
                  <a:gd name="T46" fmla="*/ 2147483647 w 1362"/>
                  <a:gd name="T47" fmla="*/ 2147483647 h 1500"/>
                  <a:gd name="T48" fmla="*/ 2147483647 w 1362"/>
                  <a:gd name="T49" fmla="*/ 2147483647 h 1500"/>
                  <a:gd name="T50" fmla="*/ 2147483647 w 1362"/>
                  <a:gd name="T51" fmla="*/ 2147483647 h 1500"/>
                  <a:gd name="T52" fmla="*/ 2147483647 w 1362"/>
                  <a:gd name="T53" fmla="*/ 2147483647 h 1500"/>
                  <a:gd name="T54" fmla="*/ 2147483647 w 1362"/>
                  <a:gd name="T55" fmla="*/ 2147483647 h 1500"/>
                  <a:gd name="T56" fmla="*/ 2147483647 w 1362"/>
                  <a:gd name="T57" fmla="*/ 2147483647 h 1500"/>
                  <a:gd name="T58" fmla="*/ 2147483647 w 1362"/>
                  <a:gd name="T59" fmla="*/ 2147483647 h 1500"/>
                  <a:gd name="T60" fmla="*/ 2147483647 w 1362"/>
                  <a:gd name="T61" fmla="*/ 2147483647 h 1500"/>
                  <a:gd name="T62" fmla="*/ 2147483647 w 1362"/>
                  <a:gd name="T63" fmla="*/ 2147483647 h 1500"/>
                  <a:gd name="T64" fmla="*/ 2147483647 w 1362"/>
                  <a:gd name="T65" fmla="*/ 2147483647 h 1500"/>
                  <a:gd name="T66" fmla="*/ 2147483647 w 1362"/>
                  <a:gd name="T67" fmla="*/ 2147483647 h 1500"/>
                  <a:gd name="T68" fmla="*/ 2147483647 w 1362"/>
                  <a:gd name="T69" fmla="*/ 2147483647 h 1500"/>
                  <a:gd name="T70" fmla="*/ 2147483647 w 1362"/>
                  <a:gd name="T71" fmla="*/ 2147483647 h 1500"/>
                  <a:gd name="T72" fmla="*/ 2147483647 w 1362"/>
                  <a:gd name="T73" fmla="*/ 2147483647 h 1500"/>
                  <a:gd name="T74" fmla="*/ 2147483647 w 1362"/>
                  <a:gd name="T75" fmla="*/ 2147483647 h 1500"/>
                  <a:gd name="T76" fmla="*/ 2147483647 w 1362"/>
                  <a:gd name="T77" fmla="*/ 2147483647 h 1500"/>
                  <a:gd name="T78" fmla="*/ 2147483647 w 1362"/>
                  <a:gd name="T79" fmla="*/ 2147483647 h 1500"/>
                  <a:gd name="T80" fmla="*/ 2147483647 w 1362"/>
                  <a:gd name="T81" fmla="*/ 2147483647 h 1500"/>
                  <a:gd name="T82" fmla="*/ 2147483647 w 1362"/>
                  <a:gd name="T83" fmla="*/ 2147483647 h 1500"/>
                  <a:gd name="T84" fmla="*/ 2147483647 w 1362"/>
                  <a:gd name="T85" fmla="*/ 2147483647 h 1500"/>
                  <a:gd name="T86" fmla="*/ 2147483647 w 1362"/>
                  <a:gd name="T87" fmla="*/ 2147483647 h 1500"/>
                  <a:gd name="T88" fmla="*/ 2147483647 w 1362"/>
                  <a:gd name="T89" fmla="*/ 2147483647 h 1500"/>
                  <a:gd name="T90" fmla="*/ 2147483647 w 1362"/>
                  <a:gd name="T91" fmla="*/ 2147483647 h 1500"/>
                  <a:gd name="T92" fmla="*/ 2147483647 w 1362"/>
                  <a:gd name="T93" fmla="*/ 2147483647 h 1500"/>
                  <a:gd name="T94" fmla="*/ 2147483647 w 1362"/>
                  <a:gd name="T95" fmla="*/ 2147483647 h 1500"/>
                  <a:gd name="T96" fmla="*/ 2147483647 w 1362"/>
                  <a:gd name="T97" fmla="*/ 2147483647 h 1500"/>
                  <a:gd name="T98" fmla="*/ 2147483647 w 1362"/>
                  <a:gd name="T99" fmla="*/ 2147483647 h 1500"/>
                  <a:gd name="T100" fmla="*/ 2147483647 w 1362"/>
                  <a:gd name="T101" fmla="*/ 2147483647 h 1500"/>
                  <a:gd name="T102" fmla="*/ 2147483647 w 1362"/>
                  <a:gd name="T103" fmla="*/ 2147483647 h 1500"/>
                  <a:gd name="T104" fmla="*/ 2147483647 w 1362"/>
                  <a:gd name="T105" fmla="*/ 2147483647 h 1500"/>
                  <a:gd name="T106" fmla="*/ 2147483647 w 1362"/>
                  <a:gd name="T107" fmla="*/ 2147483647 h 1500"/>
                  <a:gd name="T108" fmla="*/ 2147483647 w 1362"/>
                  <a:gd name="T109" fmla="*/ 2147483647 h 1500"/>
                  <a:gd name="T110" fmla="*/ 2147483647 w 1362"/>
                  <a:gd name="T111" fmla="*/ 2147483647 h 1500"/>
                  <a:gd name="T112" fmla="*/ 2147483647 w 1362"/>
                  <a:gd name="T113" fmla="*/ 2147483647 h 1500"/>
                  <a:gd name="T114" fmla="*/ 2147483647 w 1362"/>
                  <a:gd name="T115" fmla="*/ 2147483647 h 15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62"/>
                  <a:gd name="T175" fmla="*/ 0 h 1500"/>
                  <a:gd name="T176" fmla="*/ 1362 w 1362"/>
                  <a:gd name="T177" fmla="*/ 1500 h 150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62" h="1500">
                    <a:moveTo>
                      <a:pt x="324" y="120"/>
                    </a:moveTo>
                    <a:lnTo>
                      <a:pt x="336" y="126"/>
                    </a:lnTo>
                    <a:lnTo>
                      <a:pt x="354" y="132"/>
                    </a:lnTo>
                    <a:lnTo>
                      <a:pt x="378" y="132"/>
                    </a:lnTo>
                    <a:lnTo>
                      <a:pt x="294" y="90"/>
                    </a:lnTo>
                    <a:lnTo>
                      <a:pt x="294" y="102"/>
                    </a:lnTo>
                    <a:lnTo>
                      <a:pt x="306" y="108"/>
                    </a:lnTo>
                    <a:lnTo>
                      <a:pt x="312" y="114"/>
                    </a:lnTo>
                    <a:lnTo>
                      <a:pt x="324" y="120"/>
                    </a:lnTo>
                    <a:close/>
                    <a:moveTo>
                      <a:pt x="684" y="48"/>
                    </a:moveTo>
                    <a:lnTo>
                      <a:pt x="732" y="48"/>
                    </a:lnTo>
                    <a:lnTo>
                      <a:pt x="738" y="54"/>
                    </a:lnTo>
                    <a:lnTo>
                      <a:pt x="750" y="54"/>
                    </a:lnTo>
                    <a:lnTo>
                      <a:pt x="774" y="66"/>
                    </a:lnTo>
                    <a:lnTo>
                      <a:pt x="786" y="66"/>
                    </a:lnTo>
                    <a:lnTo>
                      <a:pt x="798" y="60"/>
                    </a:lnTo>
                    <a:lnTo>
                      <a:pt x="804" y="60"/>
                    </a:lnTo>
                    <a:lnTo>
                      <a:pt x="816" y="54"/>
                    </a:lnTo>
                    <a:lnTo>
                      <a:pt x="828" y="54"/>
                    </a:lnTo>
                    <a:lnTo>
                      <a:pt x="840" y="60"/>
                    </a:lnTo>
                    <a:lnTo>
                      <a:pt x="876" y="72"/>
                    </a:lnTo>
                    <a:lnTo>
                      <a:pt x="888" y="78"/>
                    </a:lnTo>
                    <a:lnTo>
                      <a:pt x="894" y="84"/>
                    </a:lnTo>
                    <a:lnTo>
                      <a:pt x="900" y="84"/>
                    </a:lnTo>
                    <a:lnTo>
                      <a:pt x="924" y="60"/>
                    </a:lnTo>
                    <a:lnTo>
                      <a:pt x="984" y="66"/>
                    </a:lnTo>
                    <a:lnTo>
                      <a:pt x="984" y="42"/>
                    </a:lnTo>
                    <a:lnTo>
                      <a:pt x="1014" y="42"/>
                    </a:lnTo>
                    <a:lnTo>
                      <a:pt x="1026" y="36"/>
                    </a:lnTo>
                    <a:lnTo>
                      <a:pt x="1032" y="24"/>
                    </a:lnTo>
                    <a:lnTo>
                      <a:pt x="1038" y="18"/>
                    </a:lnTo>
                    <a:lnTo>
                      <a:pt x="1032" y="12"/>
                    </a:lnTo>
                    <a:lnTo>
                      <a:pt x="1002" y="12"/>
                    </a:lnTo>
                    <a:lnTo>
                      <a:pt x="990" y="18"/>
                    </a:lnTo>
                    <a:lnTo>
                      <a:pt x="984" y="18"/>
                    </a:lnTo>
                    <a:lnTo>
                      <a:pt x="972" y="6"/>
                    </a:lnTo>
                    <a:lnTo>
                      <a:pt x="960" y="0"/>
                    </a:lnTo>
                    <a:lnTo>
                      <a:pt x="918" y="0"/>
                    </a:lnTo>
                    <a:lnTo>
                      <a:pt x="900" y="6"/>
                    </a:lnTo>
                    <a:lnTo>
                      <a:pt x="882" y="18"/>
                    </a:lnTo>
                    <a:lnTo>
                      <a:pt x="870" y="18"/>
                    </a:lnTo>
                    <a:lnTo>
                      <a:pt x="864" y="12"/>
                    </a:lnTo>
                    <a:lnTo>
                      <a:pt x="864" y="6"/>
                    </a:lnTo>
                    <a:lnTo>
                      <a:pt x="858" y="6"/>
                    </a:lnTo>
                    <a:lnTo>
                      <a:pt x="852" y="0"/>
                    </a:lnTo>
                    <a:lnTo>
                      <a:pt x="822" y="0"/>
                    </a:lnTo>
                    <a:lnTo>
                      <a:pt x="804" y="18"/>
                    </a:lnTo>
                    <a:lnTo>
                      <a:pt x="738" y="0"/>
                    </a:lnTo>
                    <a:lnTo>
                      <a:pt x="726" y="0"/>
                    </a:lnTo>
                    <a:lnTo>
                      <a:pt x="708" y="6"/>
                    </a:lnTo>
                    <a:lnTo>
                      <a:pt x="690" y="6"/>
                    </a:lnTo>
                    <a:lnTo>
                      <a:pt x="672" y="12"/>
                    </a:lnTo>
                    <a:lnTo>
                      <a:pt x="660" y="12"/>
                    </a:lnTo>
                    <a:lnTo>
                      <a:pt x="660" y="6"/>
                    </a:lnTo>
                    <a:lnTo>
                      <a:pt x="666" y="0"/>
                    </a:lnTo>
                    <a:lnTo>
                      <a:pt x="630" y="12"/>
                    </a:lnTo>
                    <a:lnTo>
                      <a:pt x="648" y="36"/>
                    </a:lnTo>
                    <a:lnTo>
                      <a:pt x="684" y="48"/>
                    </a:lnTo>
                    <a:close/>
                    <a:moveTo>
                      <a:pt x="324" y="66"/>
                    </a:moveTo>
                    <a:lnTo>
                      <a:pt x="342" y="66"/>
                    </a:lnTo>
                    <a:lnTo>
                      <a:pt x="348" y="72"/>
                    </a:lnTo>
                    <a:lnTo>
                      <a:pt x="360" y="72"/>
                    </a:lnTo>
                    <a:lnTo>
                      <a:pt x="360" y="78"/>
                    </a:lnTo>
                    <a:lnTo>
                      <a:pt x="342" y="96"/>
                    </a:lnTo>
                    <a:lnTo>
                      <a:pt x="336" y="96"/>
                    </a:lnTo>
                    <a:lnTo>
                      <a:pt x="378" y="114"/>
                    </a:lnTo>
                    <a:lnTo>
                      <a:pt x="390" y="120"/>
                    </a:lnTo>
                    <a:lnTo>
                      <a:pt x="396" y="126"/>
                    </a:lnTo>
                    <a:lnTo>
                      <a:pt x="414" y="126"/>
                    </a:lnTo>
                    <a:lnTo>
                      <a:pt x="426" y="132"/>
                    </a:lnTo>
                    <a:lnTo>
                      <a:pt x="438" y="132"/>
                    </a:lnTo>
                    <a:lnTo>
                      <a:pt x="462" y="108"/>
                    </a:lnTo>
                    <a:lnTo>
                      <a:pt x="504" y="96"/>
                    </a:lnTo>
                    <a:lnTo>
                      <a:pt x="534" y="120"/>
                    </a:lnTo>
                    <a:lnTo>
                      <a:pt x="528" y="120"/>
                    </a:lnTo>
                    <a:lnTo>
                      <a:pt x="516" y="126"/>
                    </a:lnTo>
                    <a:lnTo>
                      <a:pt x="504" y="126"/>
                    </a:lnTo>
                    <a:lnTo>
                      <a:pt x="480" y="132"/>
                    </a:lnTo>
                    <a:lnTo>
                      <a:pt x="468" y="138"/>
                    </a:lnTo>
                    <a:lnTo>
                      <a:pt x="456" y="150"/>
                    </a:lnTo>
                    <a:lnTo>
                      <a:pt x="486" y="150"/>
                    </a:lnTo>
                    <a:lnTo>
                      <a:pt x="498" y="156"/>
                    </a:lnTo>
                    <a:lnTo>
                      <a:pt x="522" y="156"/>
                    </a:lnTo>
                    <a:lnTo>
                      <a:pt x="516" y="162"/>
                    </a:lnTo>
                    <a:lnTo>
                      <a:pt x="504" y="162"/>
                    </a:lnTo>
                    <a:lnTo>
                      <a:pt x="486" y="168"/>
                    </a:lnTo>
                    <a:lnTo>
                      <a:pt x="474" y="174"/>
                    </a:lnTo>
                    <a:lnTo>
                      <a:pt x="468" y="180"/>
                    </a:lnTo>
                    <a:lnTo>
                      <a:pt x="462" y="180"/>
                    </a:lnTo>
                    <a:lnTo>
                      <a:pt x="516" y="198"/>
                    </a:lnTo>
                    <a:lnTo>
                      <a:pt x="522" y="198"/>
                    </a:lnTo>
                    <a:lnTo>
                      <a:pt x="528" y="204"/>
                    </a:lnTo>
                    <a:lnTo>
                      <a:pt x="540" y="210"/>
                    </a:lnTo>
                    <a:lnTo>
                      <a:pt x="558" y="210"/>
                    </a:lnTo>
                    <a:lnTo>
                      <a:pt x="576" y="216"/>
                    </a:lnTo>
                    <a:lnTo>
                      <a:pt x="594" y="210"/>
                    </a:lnTo>
                    <a:lnTo>
                      <a:pt x="606" y="204"/>
                    </a:lnTo>
                    <a:lnTo>
                      <a:pt x="612" y="204"/>
                    </a:lnTo>
                    <a:lnTo>
                      <a:pt x="618" y="198"/>
                    </a:lnTo>
                    <a:lnTo>
                      <a:pt x="612" y="192"/>
                    </a:lnTo>
                    <a:lnTo>
                      <a:pt x="612" y="186"/>
                    </a:lnTo>
                    <a:lnTo>
                      <a:pt x="606" y="180"/>
                    </a:lnTo>
                    <a:lnTo>
                      <a:pt x="606" y="174"/>
                    </a:lnTo>
                    <a:lnTo>
                      <a:pt x="612" y="168"/>
                    </a:lnTo>
                    <a:lnTo>
                      <a:pt x="618" y="168"/>
                    </a:lnTo>
                    <a:lnTo>
                      <a:pt x="630" y="162"/>
                    </a:lnTo>
                    <a:lnTo>
                      <a:pt x="648" y="162"/>
                    </a:lnTo>
                    <a:lnTo>
                      <a:pt x="648" y="144"/>
                    </a:lnTo>
                    <a:lnTo>
                      <a:pt x="678" y="132"/>
                    </a:lnTo>
                    <a:lnTo>
                      <a:pt x="690" y="102"/>
                    </a:lnTo>
                    <a:lnTo>
                      <a:pt x="714" y="114"/>
                    </a:lnTo>
                    <a:lnTo>
                      <a:pt x="738" y="102"/>
                    </a:lnTo>
                    <a:lnTo>
                      <a:pt x="750" y="114"/>
                    </a:lnTo>
                    <a:lnTo>
                      <a:pt x="762" y="120"/>
                    </a:lnTo>
                    <a:lnTo>
                      <a:pt x="780" y="126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86" y="150"/>
                    </a:lnTo>
                    <a:lnTo>
                      <a:pt x="786" y="162"/>
                    </a:lnTo>
                    <a:lnTo>
                      <a:pt x="774" y="174"/>
                    </a:lnTo>
                    <a:lnTo>
                      <a:pt x="828" y="174"/>
                    </a:lnTo>
                    <a:lnTo>
                      <a:pt x="834" y="180"/>
                    </a:lnTo>
                    <a:lnTo>
                      <a:pt x="846" y="186"/>
                    </a:lnTo>
                    <a:lnTo>
                      <a:pt x="852" y="192"/>
                    </a:lnTo>
                    <a:lnTo>
                      <a:pt x="858" y="192"/>
                    </a:lnTo>
                    <a:lnTo>
                      <a:pt x="864" y="186"/>
                    </a:lnTo>
                    <a:lnTo>
                      <a:pt x="876" y="186"/>
                    </a:lnTo>
                    <a:lnTo>
                      <a:pt x="894" y="174"/>
                    </a:lnTo>
                    <a:lnTo>
                      <a:pt x="906" y="168"/>
                    </a:lnTo>
                    <a:lnTo>
                      <a:pt x="924" y="162"/>
                    </a:lnTo>
                    <a:lnTo>
                      <a:pt x="936" y="156"/>
                    </a:lnTo>
                    <a:lnTo>
                      <a:pt x="942" y="150"/>
                    </a:lnTo>
                    <a:lnTo>
                      <a:pt x="942" y="144"/>
                    </a:lnTo>
                    <a:lnTo>
                      <a:pt x="936" y="144"/>
                    </a:lnTo>
                    <a:lnTo>
                      <a:pt x="924" y="138"/>
                    </a:lnTo>
                    <a:lnTo>
                      <a:pt x="888" y="138"/>
                    </a:lnTo>
                    <a:lnTo>
                      <a:pt x="882" y="120"/>
                    </a:lnTo>
                    <a:lnTo>
                      <a:pt x="828" y="114"/>
                    </a:lnTo>
                    <a:lnTo>
                      <a:pt x="828" y="96"/>
                    </a:lnTo>
                    <a:lnTo>
                      <a:pt x="798" y="102"/>
                    </a:lnTo>
                    <a:lnTo>
                      <a:pt x="798" y="84"/>
                    </a:lnTo>
                    <a:lnTo>
                      <a:pt x="726" y="84"/>
                    </a:lnTo>
                    <a:lnTo>
                      <a:pt x="720" y="72"/>
                    </a:lnTo>
                    <a:lnTo>
                      <a:pt x="684" y="72"/>
                    </a:lnTo>
                    <a:lnTo>
                      <a:pt x="678" y="60"/>
                    </a:lnTo>
                    <a:lnTo>
                      <a:pt x="654" y="48"/>
                    </a:lnTo>
                    <a:lnTo>
                      <a:pt x="624" y="48"/>
                    </a:lnTo>
                    <a:lnTo>
                      <a:pt x="624" y="30"/>
                    </a:lnTo>
                    <a:lnTo>
                      <a:pt x="618" y="30"/>
                    </a:lnTo>
                    <a:lnTo>
                      <a:pt x="612" y="24"/>
                    </a:lnTo>
                    <a:lnTo>
                      <a:pt x="540" y="24"/>
                    </a:lnTo>
                    <a:lnTo>
                      <a:pt x="534" y="30"/>
                    </a:lnTo>
                    <a:lnTo>
                      <a:pt x="534" y="36"/>
                    </a:lnTo>
                    <a:lnTo>
                      <a:pt x="540" y="42"/>
                    </a:lnTo>
                    <a:lnTo>
                      <a:pt x="546" y="54"/>
                    </a:lnTo>
                    <a:lnTo>
                      <a:pt x="564" y="72"/>
                    </a:lnTo>
                    <a:lnTo>
                      <a:pt x="552" y="66"/>
                    </a:lnTo>
                    <a:lnTo>
                      <a:pt x="546" y="60"/>
                    </a:lnTo>
                    <a:lnTo>
                      <a:pt x="528" y="48"/>
                    </a:lnTo>
                    <a:lnTo>
                      <a:pt x="492" y="30"/>
                    </a:lnTo>
                    <a:lnTo>
                      <a:pt x="480" y="30"/>
                    </a:lnTo>
                    <a:lnTo>
                      <a:pt x="474" y="36"/>
                    </a:lnTo>
                    <a:lnTo>
                      <a:pt x="468" y="48"/>
                    </a:lnTo>
                    <a:lnTo>
                      <a:pt x="462" y="54"/>
                    </a:lnTo>
                    <a:lnTo>
                      <a:pt x="450" y="54"/>
                    </a:lnTo>
                    <a:lnTo>
                      <a:pt x="438" y="48"/>
                    </a:lnTo>
                    <a:lnTo>
                      <a:pt x="420" y="48"/>
                    </a:lnTo>
                    <a:lnTo>
                      <a:pt x="420" y="42"/>
                    </a:lnTo>
                    <a:lnTo>
                      <a:pt x="426" y="42"/>
                    </a:lnTo>
                    <a:lnTo>
                      <a:pt x="438" y="30"/>
                    </a:lnTo>
                    <a:lnTo>
                      <a:pt x="384" y="30"/>
                    </a:lnTo>
                    <a:lnTo>
                      <a:pt x="372" y="42"/>
                    </a:lnTo>
                    <a:lnTo>
                      <a:pt x="366" y="30"/>
                    </a:lnTo>
                    <a:lnTo>
                      <a:pt x="354" y="30"/>
                    </a:lnTo>
                    <a:lnTo>
                      <a:pt x="318" y="48"/>
                    </a:lnTo>
                    <a:lnTo>
                      <a:pt x="318" y="60"/>
                    </a:lnTo>
                    <a:lnTo>
                      <a:pt x="324" y="66"/>
                    </a:lnTo>
                    <a:close/>
                    <a:moveTo>
                      <a:pt x="642" y="708"/>
                    </a:moveTo>
                    <a:lnTo>
                      <a:pt x="666" y="696"/>
                    </a:lnTo>
                    <a:lnTo>
                      <a:pt x="666" y="690"/>
                    </a:lnTo>
                    <a:lnTo>
                      <a:pt x="678" y="690"/>
                    </a:lnTo>
                    <a:lnTo>
                      <a:pt x="678" y="678"/>
                    </a:lnTo>
                    <a:lnTo>
                      <a:pt x="672" y="672"/>
                    </a:lnTo>
                    <a:lnTo>
                      <a:pt x="630" y="690"/>
                    </a:lnTo>
                    <a:lnTo>
                      <a:pt x="642" y="708"/>
                    </a:lnTo>
                    <a:close/>
                    <a:moveTo>
                      <a:pt x="774" y="648"/>
                    </a:moveTo>
                    <a:lnTo>
                      <a:pt x="780" y="642"/>
                    </a:lnTo>
                    <a:lnTo>
                      <a:pt x="786" y="642"/>
                    </a:lnTo>
                    <a:lnTo>
                      <a:pt x="792" y="636"/>
                    </a:lnTo>
                    <a:lnTo>
                      <a:pt x="792" y="630"/>
                    </a:lnTo>
                    <a:lnTo>
                      <a:pt x="786" y="624"/>
                    </a:lnTo>
                    <a:lnTo>
                      <a:pt x="774" y="624"/>
                    </a:lnTo>
                    <a:lnTo>
                      <a:pt x="768" y="630"/>
                    </a:lnTo>
                    <a:lnTo>
                      <a:pt x="768" y="642"/>
                    </a:lnTo>
                    <a:lnTo>
                      <a:pt x="774" y="648"/>
                    </a:lnTo>
                    <a:close/>
                    <a:moveTo>
                      <a:pt x="594" y="696"/>
                    </a:moveTo>
                    <a:lnTo>
                      <a:pt x="576" y="696"/>
                    </a:lnTo>
                    <a:lnTo>
                      <a:pt x="552" y="708"/>
                    </a:lnTo>
                    <a:lnTo>
                      <a:pt x="546" y="714"/>
                    </a:lnTo>
                    <a:lnTo>
                      <a:pt x="570" y="720"/>
                    </a:lnTo>
                    <a:lnTo>
                      <a:pt x="576" y="714"/>
                    </a:lnTo>
                    <a:lnTo>
                      <a:pt x="588" y="714"/>
                    </a:lnTo>
                    <a:lnTo>
                      <a:pt x="600" y="702"/>
                    </a:lnTo>
                    <a:lnTo>
                      <a:pt x="594" y="696"/>
                    </a:lnTo>
                    <a:close/>
                    <a:moveTo>
                      <a:pt x="918" y="612"/>
                    </a:moveTo>
                    <a:lnTo>
                      <a:pt x="936" y="618"/>
                    </a:lnTo>
                    <a:lnTo>
                      <a:pt x="942" y="606"/>
                    </a:lnTo>
                    <a:lnTo>
                      <a:pt x="948" y="600"/>
                    </a:lnTo>
                    <a:lnTo>
                      <a:pt x="948" y="594"/>
                    </a:lnTo>
                    <a:lnTo>
                      <a:pt x="918" y="594"/>
                    </a:lnTo>
                    <a:lnTo>
                      <a:pt x="918" y="612"/>
                    </a:lnTo>
                    <a:close/>
                    <a:moveTo>
                      <a:pt x="486" y="756"/>
                    </a:moveTo>
                    <a:lnTo>
                      <a:pt x="474" y="756"/>
                    </a:lnTo>
                    <a:lnTo>
                      <a:pt x="438" y="774"/>
                    </a:lnTo>
                    <a:lnTo>
                      <a:pt x="432" y="780"/>
                    </a:lnTo>
                    <a:lnTo>
                      <a:pt x="432" y="786"/>
                    </a:lnTo>
                    <a:lnTo>
                      <a:pt x="444" y="786"/>
                    </a:lnTo>
                    <a:lnTo>
                      <a:pt x="456" y="780"/>
                    </a:lnTo>
                    <a:lnTo>
                      <a:pt x="462" y="774"/>
                    </a:lnTo>
                    <a:lnTo>
                      <a:pt x="474" y="768"/>
                    </a:lnTo>
                    <a:lnTo>
                      <a:pt x="510" y="768"/>
                    </a:lnTo>
                    <a:lnTo>
                      <a:pt x="510" y="762"/>
                    </a:lnTo>
                    <a:lnTo>
                      <a:pt x="504" y="762"/>
                    </a:lnTo>
                    <a:lnTo>
                      <a:pt x="504" y="756"/>
                    </a:lnTo>
                    <a:lnTo>
                      <a:pt x="486" y="756"/>
                    </a:lnTo>
                    <a:close/>
                    <a:moveTo>
                      <a:pt x="1356" y="660"/>
                    </a:moveTo>
                    <a:lnTo>
                      <a:pt x="1326" y="666"/>
                    </a:lnTo>
                    <a:lnTo>
                      <a:pt x="1290" y="654"/>
                    </a:lnTo>
                    <a:lnTo>
                      <a:pt x="1260" y="642"/>
                    </a:lnTo>
                    <a:lnTo>
                      <a:pt x="1302" y="642"/>
                    </a:lnTo>
                    <a:lnTo>
                      <a:pt x="1326" y="630"/>
                    </a:lnTo>
                    <a:lnTo>
                      <a:pt x="1344" y="630"/>
                    </a:lnTo>
                    <a:lnTo>
                      <a:pt x="1350" y="624"/>
                    </a:lnTo>
                    <a:lnTo>
                      <a:pt x="1356" y="624"/>
                    </a:lnTo>
                    <a:lnTo>
                      <a:pt x="1344" y="618"/>
                    </a:lnTo>
                    <a:lnTo>
                      <a:pt x="1338" y="612"/>
                    </a:lnTo>
                    <a:lnTo>
                      <a:pt x="1320" y="606"/>
                    </a:lnTo>
                    <a:lnTo>
                      <a:pt x="1308" y="600"/>
                    </a:lnTo>
                    <a:lnTo>
                      <a:pt x="1284" y="600"/>
                    </a:lnTo>
                    <a:lnTo>
                      <a:pt x="1260" y="588"/>
                    </a:lnTo>
                    <a:lnTo>
                      <a:pt x="1254" y="588"/>
                    </a:lnTo>
                    <a:lnTo>
                      <a:pt x="1242" y="582"/>
                    </a:lnTo>
                    <a:lnTo>
                      <a:pt x="1242" y="588"/>
                    </a:lnTo>
                    <a:lnTo>
                      <a:pt x="1236" y="594"/>
                    </a:lnTo>
                    <a:lnTo>
                      <a:pt x="1236" y="600"/>
                    </a:lnTo>
                    <a:lnTo>
                      <a:pt x="1218" y="618"/>
                    </a:lnTo>
                    <a:lnTo>
                      <a:pt x="1206" y="618"/>
                    </a:lnTo>
                    <a:lnTo>
                      <a:pt x="1200" y="612"/>
                    </a:lnTo>
                    <a:lnTo>
                      <a:pt x="1224" y="588"/>
                    </a:lnTo>
                    <a:lnTo>
                      <a:pt x="1158" y="564"/>
                    </a:lnTo>
                    <a:lnTo>
                      <a:pt x="1158" y="576"/>
                    </a:lnTo>
                    <a:lnTo>
                      <a:pt x="1152" y="594"/>
                    </a:lnTo>
                    <a:lnTo>
                      <a:pt x="1134" y="630"/>
                    </a:lnTo>
                    <a:lnTo>
                      <a:pt x="1128" y="630"/>
                    </a:lnTo>
                    <a:lnTo>
                      <a:pt x="1122" y="624"/>
                    </a:lnTo>
                    <a:lnTo>
                      <a:pt x="1116" y="612"/>
                    </a:lnTo>
                    <a:lnTo>
                      <a:pt x="1116" y="594"/>
                    </a:lnTo>
                    <a:lnTo>
                      <a:pt x="1122" y="582"/>
                    </a:lnTo>
                    <a:lnTo>
                      <a:pt x="1116" y="594"/>
                    </a:lnTo>
                    <a:lnTo>
                      <a:pt x="1104" y="600"/>
                    </a:lnTo>
                    <a:lnTo>
                      <a:pt x="1080" y="624"/>
                    </a:lnTo>
                    <a:lnTo>
                      <a:pt x="1056" y="636"/>
                    </a:lnTo>
                    <a:lnTo>
                      <a:pt x="1050" y="636"/>
                    </a:lnTo>
                    <a:lnTo>
                      <a:pt x="1050" y="630"/>
                    </a:lnTo>
                    <a:lnTo>
                      <a:pt x="1056" y="618"/>
                    </a:lnTo>
                    <a:lnTo>
                      <a:pt x="1086" y="588"/>
                    </a:lnTo>
                    <a:lnTo>
                      <a:pt x="1092" y="576"/>
                    </a:lnTo>
                    <a:lnTo>
                      <a:pt x="1104" y="570"/>
                    </a:lnTo>
                    <a:lnTo>
                      <a:pt x="1068" y="570"/>
                    </a:lnTo>
                    <a:lnTo>
                      <a:pt x="1050" y="582"/>
                    </a:lnTo>
                    <a:lnTo>
                      <a:pt x="1026" y="582"/>
                    </a:lnTo>
                    <a:lnTo>
                      <a:pt x="984" y="606"/>
                    </a:lnTo>
                    <a:lnTo>
                      <a:pt x="960" y="606"/>
                    </a:lnTo>
                    <a:lnTo>
                      <a:pt x="954" y="636"/>
                    </a:lnTo>
                    <a:lnTo>
                      <a:pt x="918" y="624"/>
                    </a:lnTo>
                    <a:lnTo>
                      <a:pt x="882" y="630"/>
                    </a:lnTo>
                    <a:lnTo>
                      <a:pt x="894" y="660"/>
                    </a:lnTo>
                    <a:lnTo>
                      <a:pt x="846" y="648"/>
                    </a:lnTo>
                    <a:lnTo>
                      <a:pt x="828" y="654"/>
                    </a:lnTo>
                    <a:lnTo>
                      <a:pt x="834" y="678"/>
                    </a:lnTo>
                    <a:lnTo>
                      <a:pt x="792" y="690"/>
                    </a:lnTo>
                    <a:lnTo>
                      <a:pt x="792" y="654"/>
                    </a:lnTo>
                    <a:lnTo>
                      <a:pt x="762" y="654"/>
                    </a:lnTo>
                    <a:lnTo>
                      <a:pt x="774" y="678"/>
                    </a:lnTo>
                    <a:lnTo>
                      <a:pt x="750" y="660"/>
                    </a:lnTo>
                    <a:lnTo>
                      <a:pt x="750" y="690"/>
                    </a:lnTo>
                    <a:lnTo>
                      <a:pt x="726" y="690"/>
                    </a:lnTo>
                    <a:lnTo>
                      <a:pt x="726" y="660"/>
                    </a:lnTo>
                    <a:lnTo>
                      <a:pt x="738" y="654"/>
                    </a:lnTo>
                    <a:lnTo>
                      <a:pt x="744" y="648"/>
                    </a:lnTo>
                    <a:lnTo>
                      <a:pt x="708" y="642"/>
                    </a:lnTo>
                    <a:lnTo>
                      <a:pt x="708" y="684"/>
                    </a:lnTo>
                    <a:lnTo>
                      <a:pt x="678" y="696"/>
                    </a:lnTo>
                    <a:lnTo>
                      <a:pt x="696" y="708"/>
                    </a:lnTo>
                    <a:lnTo>
                      <a:pt x="660" y="714"/>
                    </a:lnTo>
                    <a:lnTo>
                      <a:pt x="672" y="726"/>
                    </a:lnTo>
                    <a:lnTo>
                      <a:pt x="630" y="726"/>
                    </a:lnTo>
                    <a:lnTo>
                      <a:pt x="630" y="738"/>
                    </a:lnTo>
                    <a:lnTo>
                      <a:pt x="660" y="750"/>
                    </a:lnTo>
                    <a:lnTo>
                      <a:pt x="654" y="762"/>
                    </a:lnTo>
                    <a:lnTo>
                      <a:pt x="618" y="744"/>
                    </a:lnTo>
                    <a:lnTo>
                      <a:pt x="600" y="750"/>
                    </a:lnTo>
                    <a:lnTo>
                      <a:pt x="624" y="762"/>
                    </a:lnTo>
                    <a:lnTo>
                      <a:pt x="606" y="780"/>
                    </a:lnTo>
                    <a:lnTo>
                      <a:pt x="594" y="762"/>
                    </a:lnTo>
                    <a:lnTo>
                      <a:pt x="576" y="768"/>
                    </a:lnTo>
                    <a:lnTo>
                      <a:pt x="576" y="780"/>
                    </a:lnTo>
                    <a:lnTo>
                      <a:pt x="546" y="780"/>
                    </a:lnTo>
                    <a:lnTo>
                      <a:pt x="540" y="792"/>
                    </a:lnTo>
                    <a:lnTo>
                      <a:pt x="564" y="804"/>
                    </a:lnTo>
                    <a:lnTo>
                      <a:pt x="564" y="822"/>
                    </a:lnTo>
                    <a:lnTo>
                      <a:pt x="528" y="810"/>
                    </a:lnTo>
                    <a:lnTo>
                      <a:pt x="522" y="822"/>
                    </a:lnTo>
                    <a:lnTo>
                      <a:pt x="552" y="834"/>
                    </a:lnTo>
                    <a:lnTo>
                      <a:pt x="504" y="834"/>
                    </a:lnTo>
                    <a:lnTo>
                      <a:pt x="504" y="852"/>
                    </a:lnTo>
                    <a:lnTo>
                      <a:pt x="492" y="846"/>
                    </a:lnTo>
                    <a:lnTo>
                      <a:pt x="486" y="846"/>
                    </a:lnTo>
                    <a:lnTo>
                      <a:pt x="474" y="852"/>
                    </a:lnTo>
                    <a:lnTo>
                      <a:pt x="468" y="858"/>
                    </a:lnTo>
                    <a:lnTo>
                      <a:pt x="456" y="858"/>
                    </a:lnTo>
                    <a:lnTo>
                      <a:pt x="456" y="870"/>
                    </a:lnTo>
                    <a:lnTo>
                      <a:pt x="462" y="876"/>
                    </a:lnTo>
                    <a:lnTo>
                      <a:pt x="456" y="876"/>
                    </a:lnTo>
                    <a:lnTo>
                      <a:pt x="450" y="882"/>
                    </a:lnTo>
                    <a:lnTo>
                      <a:pt x="444" y="882"/>
                    </a:lnTo>
                    <a:lnTo>
                      <a:pt x="444" y="900"/>
                    </a:lnTo>
                    <a:lnTo>
                      <a:pt x="480" y="900"/>
                    </a:lnTo>
                    <a:lnTo>
                      <a:pt x="468" y="912"/>
                    </a:lnTo>
                    <a:lnTo>
                      <a:pt x="432" y="906"/>
                    </a:lnTo>
                    <a:lnTo>
                      <a:pt x="420" y="912"/>
                    </a:lnTo>
                    <a:lnTo>
                      <a:pt x="414" y="918"/>
                    </a:lnTo>
                    <a:lnTo>
                      <a:pt x="414" y="930"/>
                    </a:lnTo>
                    <a:lnTo>
                      <a:pt x="420" y="936"/>
                    </a:lnTo>
                    <a:lnTo>
                      <a:pt x="420" y="948"/>
                    </a:lnTo>
                    <a:lnTo>
                      <a:pt x="408" y="954"/>
                    </a:lnTo>
                    <a:lnTo>
                      <a:pt x="390" y="954"/>
                    </a:lnTo>
                    <a:lnTo>
                      <a:pt x="390" y="972"/>
                    </a:lnTo>
                    <a:lnTo>
                      <a:pt x="408" y="990"/>
                    </a:lnTo>
                    <a:lnTo>
                      <a:pt x="408" y="996"/>
                    </a:lnTo>
                    <a:lnTo>
                      <a:pt x="402" y="1002"/>
                    </a:lnTo>
                    <a:lnTo>
                      <a:pt x="366" y="1002"/>
                    </a:lnTo>
                    <a:lnTo>
                      <a:pt x="360" y="1008"/>
                    </a:lnTo>
                    <a:lnTo>
                      <a:pt x="360" y="1026"/>
                    </a:lnTo>
                    <a:lnTo>
                      <a:pt x="354" y="1032"/>
                    </a:lnTo>
                    <a:lnTo>
                      <a:pt x="342" y="1032"/>
                    </a:lnTo>
                    <a:lnTo>
                      <a:pt x="336" y="1026"/>
                    </a:lnTo>
                    <a:lnTo>
                      <a:pt x="318" y="1026"/>
                    </a:lnTo>
                    <a:lnTo>
                      <a:pt x="294" y="1050"/>
                    </a:lnTo>
                    <a:lnTo>
                      <a:pt x="282" y="1050"/>
                    </a:lnTo>
                    <a:lnTo>
                      <a:pt x="270" y="1062"/>
                    </a:lnTo>
                    <a:lnTo>
                      <a:pt x="270" y="1068"/>
                    </a:lnTo>
                    <a:lnTo>
                      <a:pt x="276" y="1074"/>
                    </a:lnTo>
                    <a:lnTo>
                      <a:pt x="276" y="1080"/>
                    </a:lnTo>
                    <a:lnTo>
                      <a:pt x="264" y="1092"/>
                    </a:lnTo>
                    <a:lnTo>
                      <a:pt x="252" y="1092"/>
                    </a:lnTo>
                    <a:lnTo>
                      <a:pt x="246" y="1086"/>
                    </a:lnTo>
                    <a:lnTo>
                      <a:pt x="234" y="1080"/>
                    </a:lnTo>
                    <a:lnTo>
                      <a:pt x="234" y="1074"/>
                    </a:lnTo>
                    <a:lnTo>
                      <a:pt x="228" y="1074"/>
                    </a:lnTo>
                    <a:lnTo>
                      <a:pt x="204" y="1086"/>
                    </a:lnTo>
                    <a:lnTo>
                      <a:pt x="198" y="1092"/>
                    </a:lnTo>
                    <a:lnTo>
                      <a:pt x="180" y="1092"/>
                    </a:lnTo>
                    <a:lnTo>
                      <a:pt x="180" y="1110"/>
                    </a:lnTo>
                    <a:lnTo>
                      <a:pt x="186" y="1116"/>
                    </a:lnTo>
                    <a:lnTo>
                      <a:pt x="192" y="1116"/>
                    </a:lnTo>
                    <a:lnTo>
                      <a:pt x="192" y="1128"/>
                    </a:lnTo>
                    <a:lnTo>
                      <a:pt x="186" y="1128"/>
                    </a:lnTo>
                    <a:lnTo>
                      <a:pt x="174" y="1116"/>
                    </a:lnTo>
                    <a:lnTo>
                      <a:pt x="162" y="1116"/>
                    </a:lnTo>
                    <a:lnTo>
                      <a:pt x="156" y="1122"/>
                    </a:lnTo>
                    <a:lnTo>
                      <a:pt x="156" y="1134"/>
                    </a:lnTo>
                    <a:lnTo>
                      <a:pt x="168" y="1134"/>
                    </a:lnTo>
                    <a:lnTo>
                      <a:pt x="174" y="1140"/>
                    </a:lnTo>
                    <a:lnTo>
                      <a:pt x="180" y="1140"/>
                    </a:lnTo>
                    <a:lnTo>
                      <a:pt x="180" y="1152"/>
                    </a:lnTo>
                    <a:lnTo>
                      <a:pt x="138" y="1152"/>
                    </a:lnTo>
                    <a:lnTo>
                      <a:pt x="138" y="1146"/>
                    </a:lnTo>
                    <a:lnTo>
                      <a:pt x="132" y="1146"/>
                    </a:lnTo>
                    <a:lnTo>
                      <a:pt x="126" y="1158"/>
                    </a:lnTo>
                    <a:lnTo>
                      <a:pt x="126" y="1170"/>
                    </a:lnTo>
                    <a:lnTo>
                      <a:pt x="120" y="1164"/>
                    </a:lnTo>
                    <a:lnTo>
                      <a:pt x="102" y="1164"/>
                    </a:lnTo>
                    <a:lnTo>
                      <a:pt x="96" y="1158"/>
                    </a:lnTo>
                    <a:lnTo>
                      <a:pt x="90" y="1158"/>
                    </a:lnTo>
                    <a:lnTo>
                      <a:pt x="90" y="1164"/>
                    </a:lnTo>
                    <a:lnTo>
                      <a:pt x="96" y="1170"/>
                    </a:lnTo>
                    <a:lnTo>
                      <a:pt x="120" y="1182"/>
                    </a:lnTo>
                    <a:lnTo>
                      <a:pt x="132" y="1182"/>
                    </a:lnTo>
                    <a:lnTo>
                      <a:pt x="108" y="1200"/>
                    </a:lnTo>
                    <a:lnTo>
                      <a:pt x="108" y="1188"/>
                    </a:lnTo>
                    <a:lnTo>
                      <a:pt x="90" y="1188"/>
                    </a:lnTo>
                    <a:lnTo>
                      <a:pt x="84" y="1194"/>
                    </a:lnTo>
                    <a:lnTo>
                      <a:pt x="60" y="1182"/>
                    </a:lnTo>
                    <a:lnTo>
                      <a:pt x="54" y="1194"/>
                    </a:lnTo>
                    <a:lnTo>
                      <a:pt x="66" y="1200"/>
                    </a:lnTo>
                    <a:lnTo>
                      <a:pt x="30" y="1194"/>
                    </a:lnTo>
                    <a:lnTo>
                      <a:pt x="30" y="1212"/>
                    </a:lnTo>
                    <a:lnTo>
                      <a:pt x="78" y="1212"/>
                    </a:lnTo>
                    <a:lnTo>
                      <a:pt x="54" y="1218"/>
                    </a:lnTo>
                    <a:lnTo>
                      <a:pt x="18" y="1212"/>
                    </a:lnTo>
                    <a:lnTo>
                      <a:pt x="6" y="1224"/>
                    </a:lnTo>
                    <a:lnTo>
                      <a:pt x="6" y="1230"/>
                    </a:lnTo>
                    <a:lnTo>
                      <a:pt x="18" y="1242"/>
                    </a:lnTo>
                    <a:lnTo>
                      <a:pt x="36" y="1242"/>
                    </a:lnTo>
                    <a:lnTo>
                      <a:pt x="18" y="1248"/>
                    </a:lnTo>
                    <a:lnTo>
                      <a:pt x="12" y="1254"/>
                    </a:lnTo>
                    <a:lnTo>
                      <a:pt x="12" y="1260"/>
                    </a:lnTo>
                    <a:lnTo>
                      <a:pt x="66" y="1260"/>
                    </a:lnTo>
                    <a:lnTo>
                      <a:pt x="78" y="1272"/>
                    </a:lnTo>
                    <a:lnTo>
                      <a:pt x="96" y="1260"/>
                    </a:lnTo>
                    <a:lnTo>
                      <a:pt x="108" y="1272"/>
                    </a:lnTo>
                    <a:lnTo>
                      <a:pt x="138" y="1260"/>
                    </a:lnTo>
                    <a:lnTo>
                      <a:pt x="132" y="1266"/>
                    </a:lnTo>
                    <a:lnTo>
                      <a:pt x="126" y="1278"/>
                    </a:lnTo>
                    <a:lnTo>
                      <a:pt x="60" y="1278"/>
                    </a:lnTo>
                    <a:lnTo>
                      <a:pt x="54" y="1272"/>
                    </a:lnTo>
                    <a:lnTo>
                      <a:pt x="24" y="1272"/>
                    </a:lnTo>
                    <a:lnTo>
                      <a:pt x="12" y="1278"/>
                    </a:lnTo>
                    <a:lnTo>
                      <a:pt x="0" y="1278"/>
                    </a:lnTo>
                    <a:lnTo>
                      <a:pt x="6" y="1284"/>
                    </a:lnTo>
                    <a:lnTo>
                      <a:pt x="6" y="1296"/>
                    </a:lnTo>
                    <a:lnTo>
                      <a:pt x="12" y="1296"/>
                    </a:lnTo>
                    <a:lnTo>
                      <a:pt x="18" y="1302"/>
                    </a:lnTo>
                    <a:lnTo>
                      <a:pt x="30" y="1302"/>
                    </a:lnTo>
                    <a:lnTo>
                      <a:pt x="24" y="1308"/>
                    </a:lnTo>
                    <a:lnTo>
                      <a:pt x="18" y="1320"/>
                    </a:lnTo>
                    <a:lnTo>
                      <a:pt x="36" y="1338"/>
                    </a:lnTo>
                    <a:lnTo>
                      <a:pt x="48" y="1338"/>
                    </a:lnTo>
                    <a:lnTo>
                      <a:pt x="72" y="1320"/>
                    </a:lnTo>
                    <a:lnTo>
                      <a:pt x="102" y="1314"/>
                    </a:lnTo>
                    <a:lnTo>
                      <a:pt x="90" y="1338"/>
                    </a:lnTo>
                    <a:lnTo>
                      <a:pt x="78" y="1332"/>
                    </a:lnTo>
                    <a:lnTo>
                      <a:pt x="66" y="1350"/>
                    </a:lnTo>
                    <a:lnTo>
                      <a:pt x="30" y="1350"/>
                    </a:lnTo>
                    <a:lnTo>
                      <a:pt x="48" y="1368"/>
                    </a:lnTo>
                    <a:lnTo>
                      <a:pt x="24" y="1380"/>
                    </a:lnTo>
                    <a:lnTo>
                      <a:pt x="6" y="1380"/>
                    </a:lnTo>
                    <a:lnTo>
                      <a:pt x="6" y="1398"/>
                    </a:lnTo>
                    <a:lnTo>
                      <a:pt x="66" y="1398"/>
                    </a:lnTo>
                    <a:lnTo>
                      <a:pt x="54" y="1422"/>
                    </a:lnTo>
                    <a:lnTo>
                      <a:pt x="66" y="1422"/>
                    </a:lnTo>
                    <a:lnTo>
                      <a:pt x="54" y="1440"/>
                    </a:lnTo>
                    <a:lnTo>
                      <a:pt x="42" y="1434"/>
                    </a:lnTo>
                    <a:lnTo>
                      <a:pt x="36" y="1434"/>
                    </a:lnTo>
                    <a:lnTo>
                      <a:pt x="30" y="1428"/>
                    </a:lnTo>
                    <a:lnTo>
                      <a:pt x="18" y="1428"/>
                    </a:lnTo>
                    <a:lnTo>
                      <a:pt x="18" y="1440"/>
                    </a:lnTo>
                    <a:lnTo>
                      <a:pt x="24" y="1452"/>
                    </a:lnTo>
                    <a:lnTo>
                      <a:pt x="36" y="1464"/>
                    </a:lnTo>
                    <a:lnTo>
                      <a:pt x="84" y="1482"/>
                    </a:lnTo>
                    <a:lnTo>
                      <a:pt x="78" y="1488"/>
                    </a:lnTo>
                    <a:lnTo>
                      <a:pt x="84" y="1494"/>
                    </a:lnTo>
                    <a:lnTo>
                      <a:pt x="126" y="1494"/>
                    </a:lnTo>
                    <a:lnTo>
                      <a:pt x="132" y="1500"/>
                    </a:lnTo>
                    <a:lnTo>
                      <a:pt x="144" y="1500"/>
                    </a:lnTo>
                    <a:lnTo>
                      <a:pt x="192" y="1476"/>
                    </a:lnTo>
                    <a:lnTo>
                      <a:pt x="204" y="1464"/>
                    </a:lnTo>
                    <a:lnTo>
                      <a:pt x="216" y="1458"/>
                    </a:lnTo>
                    <a:lnTo>
                      <a:pt x="222" y="1452"/>
                    </a:lnTo>
                    <a:lnTo>
                      <a:pt x="258" y="1422"/>
                    </a:lnTo>
                    <a:lnTo>
                      <a:pt x="282" y="1422"/>
                    </a:lnTo>
                    <a:lnTo>
                      <a:pt x="294" y="1416"/>
                    </a:lnTo>
                    <a:lnTo>
                      <a:pt x="300" y="1410"/>
                    </a:lnTo>
                    <a:lnTo>
                      <a:pt x="300" y="1386"/>
                    </a:lnTo>
                    <a:lnTo>
                      <a:pt x="294" y="1380"/>
                    </a:lnTo>
                    <a:lnTo>
                      <a:pt x="294" y="1374"/>
                    </a:lnTo>
                    <a:lnTo>
                      <a:pt x="312" y="1368"/>
                    </a:lnTo>
                    <a:lnTo>
                      <a:pt x="306" y="1374"/>
                    </a:lnTo>
                    <a:lnTo>
                      <a:pt x="306" y="1380"/>
                    </a:lnTo>
                    <a:lnTo>
                      <a:pt x="300" y="1386"/>
                    </a:lnTo>
                    <a:lnTo>
                      <a:pt x="300" y="1392"/>
                    </a:lnTo>
                    <a:lnTo>
                      <a:pt x="312" y="1404"/>
                    </a:lnTo>
                    <a:lnTo>
                      <a:pt x="330" y="1410"/>
                    </a:lnTo>
                    <a:lnTo>
                      <a:pt x="342" y="1410"/>
                    </a:lnTo>
                    <a:lnTo>
                      <a:pt x="348" y="1416"/>
                    </a:lnTo>
                    <a:lnTo>
                      <a:pt x="354" y="1416"/>
                    </a:lnTo>
                    <a:lnTo>
                      <a:pt x="372" y="1434"/>
                    </a:lnTo>
                    <a:lnTo>
                      <a:pt x="378" y="1422"/>
                    </a:lnTo>
                    <a:lnTo>
                      <a:pt x="384" y="1416"/>
                    </a:lnTo>
                    <a:lnTo>
                      <a:pt x="384" y="1398"/>
                    </a:lnTo>
                    <a:lnTo>
                      <a:pt x="372" y="1386"/>
                    </a:lnTo>
                    <a:lnTo>
                      <a:pt x="372" y="1380"/>
                    </a:lnTo>
                    <a:lnTo>
                      <a:pt x="378" y="1374"/>
                    </a:lnTo>
                    <a:lnTo>
                      <a:pt x="384" y="1374"/>
                    </a:lnTo>
                    <a:lnTo>
                      <a:pt x="384" y="1368"/>
                    </a:lnTo>
                    <a:lnTo>
                      <a:pt x="378" y="1356"/>
                    </a:lnTo>
                    <a:lnTo>
                      <a:pt x="414" y="1356"/>
                    </a:lnTo>
                    <a:lnTo>
                      <a:pt x="420" y="1350"/>
                    </a:lnTo>
                    <a:lnTo>
                      <a:pt x="420" y="1326"/>
                    </a:lnTo>
                    <a:lnTo>
                      <a:pt x="426" y="1326"/>
                    </a:lnTo>
                    <a:lnTo>
                      <a:pt x="420" y="1314"/>
                    </a:lnTo>
                    <a:lnTo>
                      <a:pt x="420" y="1308"/>
                    </a:lnTo>
                    <a:lnTo>
                      <a:pt x="414" y="1302"/>
                    </a:lnTo>
                    <a:lnTo>
                      <a:pt x="414" y="1296"/>
                    </a:lnTo>
                    <a:lnTo>
                      <a:pt x="408" y="1284"/>
                    </a:lnTo>
                    <a:lnTo>
                      <a:pt x="402" y="1278"/>
                    </a:lnTo>
                    <a:lnTo>
                      <a:pt x="426" y="1272"/>
                    </a:lnTo>
                    <a:lnTo>
                      <a:pt x="438" y="1260"/>
                    </a:lnTo>
                    <a:lnTo>
                      <a:pt x="438" y="1248"/>
                    </a:lnTo>
                    <a:lnTo>
                      <a:pt x="420" y="1230"/>
                    </a:lnTo>
                    <a:lnTo>
                      <a:pt x="414" y="1230"/>
                    </a:lnTo>
                    <a:lnTo>
                      <a:pt x="402" y="1218"/>
                    </a:lnTo>
                    <a:lnTo>
                      <a:pt x="402" y="1200"/>
                    </a:lnTo>
                    <a:lnTo>
                      <a:pt x="408" y="1188"/>
                    </a:lnTo>
                    <a:lnTo>
                      <a:pt x="408" y="1176"/>
                    </a:lnTo>
                    <a:lnTo>
                      <a:pt x="384" y="1152"/>
                    </a:lnTo>
                    <a:lnTo>
                      <a:pt x="384" y="1140"/>
                    </a:lnTo>
                    <a:lnTo>
                      <a:pt x="390" y="1134"/>
                    </a:lnTo>
                    <a:lnTo>
                      <a:pt x="396" y="1134"/>
                    </a:lnTo>
                    <a:lnTo>
                      <a:pt x="402" y="1128"/>
                    </a:lnTo>
                    <a:lnTo>
                      <a:pt x="402" y="1122"/>
                    </a:lnTo>
                    <a:lnTo>
                      <a:pt x="396" y="1116"/>
                    </a:lnTo>
                    <a:lnTo>
                      <a:pt x="390" y="1116"/>
                    </a:lnTo>
                    <a:lnTo>
                      <a:pt x="384" y="1110"/>
                    </a:lnTo>
                    <a:lnTo>
                      <a:pt x="426" y="1068"/>
                    </a:lnTo>
                    <a:lnTo>
                      <a:pt x="438" y="1062"/>
                    </a:lnTo>
                    <a:lnTo>
                      <a:pt x="444" y="1056"/>
                    </a:lnTo>
                    <a:lnTo>
                      <a:pt x="456" y="1050"/>
                    </a:lnTo>
                    <a:lnTo>
                      <a:pt x="498" y="1050"/>
                    </a:lnTo>
                    <a:lnTo>
                      <a:pt x="504" y="1044"/>
                    </a:lnTo>
                    <a:lnTo>
                      <a:pt x="504" y="1038"/>
                    </a:lnTo>
                    <a:lnTo>
                      <a:pt x="486" y="1020"/>
                    </a:lnTo>
                    <a:lnTo>
                      <a:pt x="474" y="1014"/>
                    </a:lnTo>
                    <a:lnTo>
                      <a:pt x="486" y="1008"/>
                    </a:lnTo>
                    <a:lnTo>
                      <a:pt x="492" y="1008"/>
                    </a:lnTo>
                    <a:lnTo>
                      <a:pt x="522" y="978"/>
                    </a:lnTo>
                    <a:lnTo>
                      <a:pt x="528" y="936"/>
                    </a:lnTo>
                    <a:lnTo>
                      <a:pt x="528" y="900"/>
                    </a:lnTo>
                    <a:lnTo>
                      <a:pt x="546" y="912"/>
                    </a:lnTo>
                    <a:lnTo>
                      <a:pt x="558" y="906"/>
                    </a:lnTo>
                    <a:lnTo>
                      <a:pt x="564" y="906"/>
                    </a:lnTo>
                    <a:lnTo>
                      <a:pt x="570" y="900"/>
                    </a:lnTo>
                    <a:lnTo>
                      <a:pt x="576" y="900"/>
                    </a:lnTo>
                    <a:lnTo>
                      <a:pt x="576" y="894"/>
                    </a:lnTo>
                    <a:lnTo>
                      <a:pt x="570" y="888"/>
                    </a:lnTo>
                    <a:lnTo>
                      <a:pt x="570" y="882"/>
                    </a:lnTo>
                    <a:lnTo>
                      <a:pt x="564" y="876"/>
                    </a:lnTo>
                    <a:lnTo>
                      <a:pt x="582" y="876"/>
                    </a:lnTo>
                    <a:lnTo>
                      <a:pt x="588" y="870"/>
                    </a:lnTo>
                    <a:lnTo>
                      <a:pt x="588" y="864"/>
                    </a:lnTo>
                    <a:lnTo>
                      <a:pt x="594" y="858"/>
                    </a:lnTo>
                    <a:lnTo>
                      <a:pt x="606" y="852"/>
                    </a:lnTo>
                    <a:lnTo>
                      <a:pt x="612" y="852"/>
                    </a:lnTo>
                    <a:lnTo>
                      <a:pt x="618" y="834"/>
                    </a:lnTo>
                    <a:lnTo>
                      <a:pt x="612" y="828"/>
                    </a:lnTo>
                    <a:lnTo>
                      <a:pt x="600" y="822"/>
                    </a:lnTo>
                    <a:lnTo>
                      <a:pt x="600" y="810"/>
                    </a:lnTo>
                    <a:lnTo>
                      <a:pt x="606" y="810"/>
                    </a:lnTo>
                    <a:lnTo>
                      <a:pt x="618" y="804"/>
                    </a:lnTo>
                    <a:lnTo>
                      <a:pt x="636" y="786"/>
                    </a:lnTo>
                    <a:lnTo>
                      <a:pt x="678" y="780"/>
                    </a:lnTo>
                    <a:lnTo>
                      <a:pt x="696" y="780"/>
                    </a:lnTo>
                    <a:lnTo>
                      <a:pt x="702" y="774"/>
                    </a:lnTo>
                    <a:lnTo>
                      <a:pt x="702" y="744"/>
                    </a:lnTo>
                    <a:lnTo>
                      <a:pt x="714" y="732"/>
                    </a:lnTo>
                    <a:lnTo>
                      <a:pt x="720" y="738"/>
                    </a:lnTo>
                    <a:lnTo>
                      <a:pt x="720" y="750"/>
                    </a:lnTo>
                    <a:lnTo>
                      <a:pt x="744" y="744"/>
                    </a:lnTo>
                    <a:lnTo>
                      <a:pt x="768" y="750"/>
                    </a:lnTo>
                    <a:lnTo>
                      <a:pt x="792" y="750"/>
                    </a:lnTo>
                    <a:lnTo>
                      <a:pt x="798" y="756"/>
                    </a:lnTo>
                    <a:lnTo>
                      <a:pt x="810" y="756"/>
                    </a:lnTo>
                    <a:lnTo>
                      <a:pt x="816" y="750"/>
                    </a:lnTo>
                    <a:lnTo>
                      <a:pt x="810" y="750"/>
                    </a:lnTo>
                    <a:lnTo>
                      <a:pt x="798" y="738"/>
                    </a:lnTo>
                    <a:lnTo>
                      <a:pt x="798" y="732"/>
                    </a:lnTo>
                    <a:lnTo>
                      <a:pt x="810" y="732"/>
                    </a:lnTo>
                    <a:lnTo>
                      <a:pt x="810" y="708"/>
                    </a:lnTo>
                    <a:lnTo>
                      <a:pt x="840" y="714"/>
                    </a:lnTo>
                    <a:lnTo>
                      <a:pt x="834" y="708"/>
                    </a:lnTo>
                    <a:lnTo>
                      <a:pt x="840" y="702"/>
                    </a:lnTo>
                    <a:lnTo>
                      <a:pt x="858" y="708"/>
                    </a:lnTo>
                    <a:lnTo>
                      <a:pt x="858" y="696"/>
                    </a:lnTo>
                    <a:lnTo>
                      <a:pt x="864" y="690"/>
                    </a:lnTo>
                    <a:lnTo>
                      <a:pt x="882" y="690"/>
                    </a:lnTo>
                    <a:lnTo>
                      <a:pt x="888" y="696"/>
                    </a:lnTo>
                    <a:lnTo>
                      <a:pt x="894" y="708"/>
                    </a:lnTo>
                    <a:lnTo>
                      <a:pt x="906" y="714"/>
                    </a:lnTo>
                    <a:lnTo>
                      <a:pt x="918" y="726"/>
                    </a:lnTo>
                    <a:lnTo>
                      <a:pt x="930" y="726"/>
                    </a:lnTo>
                    <a:lnTo>
                      <a:pt x="942" y="732"/>
                    </a:lnTo>
                    <a:lnTo>
                      <a:pt x="960" y="732"/>
                    </a:lnTo>
                    <a:lnTo>
                      <a:pt x="966" y="738"/>
                    </a:lnTo>
                    <a:lnTo>
                      <a:pt x="978" y="738"/>
                    </a:lnTo>
                    <a:lnTo>
                      <a:pt x="990" y="732"/>
                    </a:lnTo>
                    <a:lnTo>
                      <a:pt x="996" y="726"/>
                    </a:lnTo>
                    <a:lnTo>
                      <a:pt x="1026" y="726"/>
                    </a:lnTo>
                    <a:lnTo>
                      <a:pt x="1038" y="732"/>
                    </a:lnTo>
                    <a:lnTo>
                      <a:pt x="1044" y="738"/>
                    </a:lnTo>
                    <a:lnTo>
                      <a:pt x="1062" y="738"/>
                    </a:lnTo>
                    <a:lnTo>
                      <a:pt x="1062" y="726"/>
                    </a:lnTo>
                    <a:lnTo>
                      <a:pt x="1068" y="720"/>
                    </a:lnTo>
                    <a:lnTo>
                      <a:pt x="1068" y="714"/>
                    </a:lnTo>
                    <a:lnTo>
                      <a:pt x="1092" y="714"/>
                    </a:lnTo>
                    <a:lnTo>
                      <a:pt x="1092" y="678"/>
                    </a:lnTo>
                    <a:lnTo>
                      <a:pt x="1098" y="672"/>
                    </a:lnTo>
                    <a:lnTo>
                      <a:pt x="1098" y="660"/>
                    </a:lnTo>
                    <a:lnTo>
                      <a:pt x="1110" y="654"/>
                    </a:lnTo>
                    <a:lnTo>
                      <a:pt x="1116" y="654"/>
                    </a:lnTo>
                    <a:lnTo>
                      <a:pt x="1128" y="648"/>
                    </a:lnTo>
                    <a:lnTo>
                      <a:pt x="1158" y="648"/>
                    </a:lnTo>
                    <a:lnTo>
                      <a:pt x="1170" y="642"/>
                    </a:lnTo>
                    <a:lnTo>
                      <a:pt x="1206" y="642"/>
                    </a:lnTo>
                    <a:lnTo>
                      <a:pt x="1206" y="654"/>
                    </a:lnTo>
                    <a:lnTo>
                      <a:pt x="1242" y="660"/>
                    </a:lnTo>
                    <a:lnTo>
                      <a:pt x="1248" y="660"/>
                    </a:lnTo>
                    <a:lnTo>
                      <a:pt x="1260" y="672"/>
                    </a:lnTo>
                    <a:lnTo>
                      <a:pt x="1266" y="684"/>
                    </a:lnTo>
                    <a:lnTo>
                      <a:pt x="1266" y="702"/>
                    </a:lnTo>
                    <a:lnTo>
                      <a:pt x="1260" y="702"/>
                    </a:lnTo>
                    <a:lnTo>
                      <a:pt x="1260" y="696"/>
                    </a:lnTo>
                    <a:lnTo>
                      <a:pt x="1254" y="696"/>
                    </a:lnTo>
                    <a:lnTo>
                      <a:pt x="1254" y="708"/>
                    </a:lnTo>
                    <a:lnTo>
                      <a:pt x="1278" y="708"/>
                    </a:lnTo>
                    <a:lnTo>
                      <a:pt x="1284" y="696"/>
                    </a:lnTo>
                    <a:lnTo>
                      <a:pt x="1284" y="690"/>
                    </a:lnTo>
                    <a:lnTo>
                      <a:pt x="1308" y="684"/>
                    </a:lnTo>
                    <a:lnTo>
                      <a:pt x="1314" y="672"/>
                    </a:lnTo>
                    <a:lnTo>
                      <a:pt x="1350" y="672"/>
                    </a:lnTo>
                    <a:lnTo>
                      <a:pt x="1362" y="660"/>
                    </a:lnTo>
                    <a:lnTo>
                      <a:pt x="1356" y="660"/>
                    </a:lnTo>
                    <a:close/>
                    <a:moveTo>
                      <a:pt x="564" y="726"/>
                    </a:moveTo>
                    <a:lnTo>
                      <a:pt x="540" y="738"/>
                    </a:lnTo>
                    <a:lnTo>
                      <a:pt x="546" y="756"/>
                    </a:lnTo>
                    <a:lnTo>
                      <a:pt x="576" y="756"/>
                    </a:lnTo>
                    <a:lnTo>
                      <a:pt x="570" y="738"/>
                    </a:lnTo>
                    <a:lnTo>
                      <a:pt x="564" y="726"/>
                    </a:lnTo>
                    <a:close/>
                    <a:moveTo>
                      <a:pt x="522" y="714"/>
                    </a:moveTo>
                    <a:lnTo>
                      <a:pt x="516" y="720"/>
                    </a:lnTo>
                    <a:lnTo>
                      <a:pt x="510" y="732"/>
                    </a:lnTo>
                    <a:lnTo>
                      <a:pt x="510" y="750"/>
                    </a:lnTo>
                    <a:lnTo>
                      <a:pt x="528" y="768"/>
                    </a:lnTo>
                    <a:lnTo>
                      <a:pt x="528" y="756"/>
                    </a:lnTo>
                    <a:lnTo>
                      <a:pt x="534" y="744"/>
                    </a:lnTo>
                    <a:lnTo>
                      <a:pt x="534" y="720"/>
                    </a:lnTo>
                    <a:lnTo>
                      <a:pt x="528" y="714"/>
                    </a:lnTo>
                    <a:lnTo>
                      <a:pt x="522" y="714"/>
                    </a:lnTo>
                    <a:close/>
                    <a:moveTo>
                      <a:pt x="606" y="738"/>
                    </a:moveTo>
                    <a:lnTo>
                      <a:pt x="618" y="732"/>
                    </a:lnTo>
                    <a:lnTo>
                      <a:pt x="624" y="732"/>
                    </a:lnTo>
                    <a:lnTo>
                      <a:pt x="630" y="726"/>
                    </a:lnTo>
                    <a:lnTo>
                      <a:pt x="618" y="720"/>
                    </a:lnTo>
                    <a:lnTo>
                      <a:pt x="588" y="720"/>
                    </a:lnTo>
                    <a:lnTo>
                      <a:pt x="576" y="732"/>
                    </a:lnTo>
                    <a:lnTo>
                      <a:pt x="582" y="744"/>
                    </a:lnTo>
                    <a:lnTo>
                      <a:pt x="606" y="73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Niger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348665" y="3367148"/>
                <a:ext cx="271326" cy="238834"/>
              </a:xfrm>
              <a:custGeom>
                <a:avLst/>
                <a:gdLst>
                  <a:gd name="T0" fmla="*/ 2147483647 w 840"/>
                  <a:gd name="T1" fmla="*/ 2147483647 h 768"/>
                  <a:gd name="T2" fmla="*/ 2147483647 w 840"/>
                  <a:gd name="T3" fmla="*/ 2147483647 h 768"/>
                  <a:gd name="T4" fmla="*/ 2147483647 w 840"/>
                  <a:gd name="T5" fmla="*/ 2147483647 h 768"/>
                  <a:gd name="T6" fmla="*/ 2147483647 w 840"/>
                  <a:gd name="T7" fmla="*/ 2147483647 h 768"/>
                  <a:gd name="T8" fmla="*/ 2147483647 w 840"/>
                  <a:gd name="T9" fmla="*/ 2147483647 h 768"/>
                  <a:gd name="T10" fmla="*/ 2147483647 w 840"/>
                  <a:gd name="T11" fmla="*/ 2147483647 h 768"/>
                  <a:gd name="T12" fmla="*/ 2147483647 w 840"/>
                  <a:gd name="T13" fmla="*/ 2147483647 h 768"/>
                  <a:gd name="T14" fmla="*/ 2147483647 w 840"/>
                  <a:gd name="T15" fmla="*/ 2147483647 h 768"/>
                  <a:gd name="T16" fmla="*/ 2147483647 w 840"/>
                  <a:gd name="T17" fmla="*/ 2147483647 h 768"/>
                  <a:gd name="T18" fmla="*/ 2147483647 w 840"/>
                  <a:gd name="T19" fmla="*/ 2147483647 h 768"/>
                  <a:gd name="T20" fmla="*/ 2147483647 w 840"/>
                  <a:gd name="T21" fmla="*/ 2147483647 h 768"/>
                  <a:gd name="T22" fmla="*/ 2147483647 w 840"/>
                  <a:gd name="T23" fmla="*/ 2147483647 h 768"/>
                  <a:gd name="T24" fmla="*/ 2147483647 w 840"/>
                  <a:gd name="T25" fmla="*/ 2147483647 h 768"/>
                  <a:gd name="T26" fmla="*/ 2147483647 w 840"/>
                  <a:gd name="T27" fmla="*/ 2147483647 h 768"/>
                  <a:gd name="T28" fmla="*/ 2147483647 w 840"/>
                  <a:gd name="T29" fmla="*/ 2147483647 h 768"/>
                  <a:gd name="T30" fmla="*/ 2147483647 w 840"/>
                  <a:gd name="T31" fmla="*/ 2147483647 h 768"/>
                  <a:gd name="T32" fmla="*/ 2147483647 w 840"/>
                  <a:gd name="T33" fmla="*/ 2147483647 h 768"/>
                  <a:gd name="T34" fmla="*/ 2147483647 w 840"/>
                  <a:gd name="T35" fmla="*/ 2147483647 h 768"/>
                  <a:gd name="T36" fmla="*/ 2147483647 w 840"/>
                  <a:gd name="T37" fmla="*/ 2147483647 h 768"/>
                  <a:gd name="T38" fmla="*/ 2147483647 w 840"/>
                  <a:gd name="T39" fmla="*/ 2147483647 h 768"/>
                  <a:gd name="T40" fmla="*/ 2147483647 w 840"/>
                  <a:gd name="T41" fmla="*/ 2147483647 h 768"/>
                  <a:gd name="T42" fmla="*/ 2147483647 w 840"/>
                  <a:gd name="T43" fmla="*/ 2147483647 h 768"/>
                  <a:gd name="T44" fmla="*/ 2147483647 w 840"/>
                  <a:gd name="T45" fmla="*/ 2147483647 h 768"/>
                  <a:gd name="T46" fmla="*/ 2147483647 w 840"/>
                  <a:gd name="T47" fmla="*/ 2147483647 h 768"/>
                  <a:gd name="T48" fmla="*/ 2147483647 w 840"/>
                  <a:gd name="T49" fmla="*/ 2147483647 h 768"/>
                  <a:gd name="T50" fmla="*/ 2147483647 w 840"/>
                  <a:gd name="T51" fmla="*/ 2147483647 h 768"/>
                  <a:gd name="T52" fmla="*/ 2147483647 w 840"/>
                  <a:gd name="T53" fmla="*/ 2147483647 h 768"/>
                  <a:gd name="T54" fmla="*/ 2147483647 w 840"/>
                  <a:gd name="T55" fmla="*/ 2147483647 h 768"/>
                  <a:gd name="T56" fmla="*/ 2147483647 w 840"/>
                  <a:gd name="T57" fmla="*/ 2147483647 h 768"/>
                  <a:gd name="T58" fmla="*/ 2147483647 w 840"/>
                  <a:gd name="T59" fmla="*/ 2147483647 h 768"/>
                  <a:gd name="T60" fmla="*/ 2147483647 w 840"/>
                  <a:gd name="T61" fmla="*/ 2147483647 h 768"/>
                  <a:gd name="T62" fmla="*/ 2147483647 w 840"/>
                  <a:gd name="T63" fmla="*/ 2147483647 h 768"/>
                  <a:gd name="T64" fmla="*/ 2147483647 w 840"/>
                  <a:gd name="T65" fmla="*/ 2147483647 h 768"/>
                  <a:gd name="T66" fmla="*/ 2147483647 w 840"/>
                  <a:gd name="T67" fmla="*/ 2147483647 h 768"/>
                  <a:gd name="T68" fmla="*/ 2147483647 w 840"/>
                  <a:gd name="T69" fmla="*/ 2147483647 h 768"/>
                  <a:gd name="T70" fmla="*/ 2147483647 w 840"/>
                  <a:gd name="T71" fmla="*/ 2147483647 h 768"/>
                  <a:gd name="T72" fmla="*/ 2147483647 w 840"/>
                  <a:gd name="T73" fmla="*/ 2147483647 h 768"/>
                  <a:gd name="T74" fmla="*/ 2147483647 w 840"/>
                  <a:gd name="T75" fmla="*/ 2147483647 h 768"/>
                  <a:gd name="T76" fmla="*/ 2147483647 w 840"/>
                  <a:gd name="T77" fmla="*/ 2147483647 h 768"/>
                  <a:gd name="T78" fmla="*/ 2147483647 w 840"/>
                  <a:gd name="T79" fmla="*/ 2147483647 h 768"/>
                  <a:gd name="T80" fmla="*/ 2147483647 w 840"/>
                  <a:gd name="T81" fmla="*/ 2147483647 h 768"/>
                  <a:gd name="T82" fmla="*/ 2147483647 w 840"/>
                  <a:gd name="T83" fmla="*/ 2147483647 h 768"/>
                  <a:gd name="T84" fmla="*/ 2147483647 w 840"/>
                  <a:gd name="T85" fmla="*/ 2147483647 h 768"/>
                  <a:gd name="T86" fmla="*/ 2147483647 w 840"/>
                  <a:gd name="T87" fmla="*/ 2147483647 h 768"/>
                  <a:gd name="T88" fmla="*/ 2147483647 w 840"/>
                  <a:gd name="T89" fmla="*/ 2147483647 h 768"/>
                  <a:gd name="T90" fmla="*/ 2147483647 w 840"/>
                  <a:gd name="T91" fmla="*/ 2147483647 h 768"/>
                  <a:gd name="T92" fmla="*/ 2147483647 w 840"/>
                  <a:gd name="T93" fmla="*/ 2147483647 h 768"/>
                  <a:gd name="T94" fmla="*/ 2147483647 w 840"/>
                  <a:gd name="T95" fmla="*/ 2147483647 h 768"/>
                  <a:gd name="T96" fmla="*/ 2147483647 w 840"/>
                  <a:gd name="T97" fmla="*/ 2147483647 h 768"/>
                  <a:gd name="T98" fmla="*/ 2147483647 w 840"/>
                  <a:gd name="T99" fmla="*/ 2147483647 h 768"/>
                  <a:gd name="T100" fmla="*/ 2147483647 w 840"/>
                  <a:gd name="T101" fmla="*/ 2147483647 h 768"/>
                  <a:gd name="T102" fmla="*/ 2147483647 w 840"/>
                  <a:gd name="T103" fmla="*/ 2147483647 h 768"/>
                  <a:gd name="T104" fmla="*/ 2147483647 w 840"/>
                  <a:gd name="T105" fmla="*/ 2147483647 h 768"/>
                  <a:gd name="T106" fmla="*/ 2147483647 w 840"/>
                  <a:gd name="T107" fmla="*/ 2147483647 h 768"/>
                  <a:gd name="T108" fmla="*/ 2147483647 w 840"/>
                  <a:gd name="T109" fmla="*/ 2147483647 h 768"/>
                  <a:gd name="T110" fmla="*/ 2147483647 w 840"/>
                  <a:gd name="T111" fmla="*/ 2147483647 h 768"/>
                  <a:gd name="T112" fmla="*/ 2147483647 w 840"/>
                  <a:gd name="T113" fmla="*/ 2147483647 h 768"/>
                  <a:gd name="T114" fmla="*/ 2147483647 w 840"/>
                  <a:gd name="T115" fmla="*/ 2147483647 h 768"/>
                  <a:gd name="T116" fmla="*/ 2147483647 w 840"/>
                  <a:gd name="T117" fmla="*/ 2147483647 h 768"/>
                  <a:gd name="T118" fmla="*/ 2147483647 w 840"/>
                  <a:gd name="T119" fmla="*/ 2147483647 h 76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40"/>
                  <a:gd name="T181" fmla="*/ 0 h 768"/>
                  <a:gd name="T182" fmla="*/ 840 w 840"/>
                  <a:gd name="T183" fmla="*/ 768 h 76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40" h="768">
                    <a:moveTo>
                      <a:pt x="420" y="738"/>
                    </a:moveTo>
                    <a:lnTo>
                      <a:pt x="420" y="732"/>
                    </a:lnTo>
                    <a:lnTo>
                      <a:pt x="426" y="726"/>
                    </a:lnTo>
                    <a:lnTo>
                      <a:pt x="426" y="714"/>
                    </a:lnTo>
                    <a:lnTo>
                      <a:pt x="432" y="702"/>
                    </a:lnTo>
                    <a:lnTo>
                      <a:pt x="432" y="648"/>
                    </a:lnTo>
                    <a:lnTo>
                      <a:pt x="498" y="594"/>
                    </a:lnTo>
                    <a:lnTo>
                      <a:pt x="498" y="588"/>
                    </a:lnTo>
                    <a:lnTo>
                      <a:pt x="504" y="582"/>
                    </a:lnTo>
                    <a:lnTo>
                      <a:pt x="516" y="558"/>
                    </a:lnTo>
                    <a:lnTo>
                      <a:pt x="522" y="552"/>
                    </a:lnTo>
                    <a:lnTo>
                      <a:pt x="528" y="552"/>
                    </a:lnTo>
                    <a:lnTo>
                      <a:pt x="534" y="558"/>
                    </a:lnTo>
                    <a:lnTo>
                      <a:pt x="546" y="564"/>
                    </a:lnTo>
                    <a:lnTo>
                      <a:pt x="552" y="564"/>
                    </a:lnTo>
                    <a:lnTo>
                      <a:pt x="558" y="558"/>
                    </a:lnTo>
                    <a:lnTo>
                      <a:pt x="558" y="546"/>
                    </a:lnTo>
                    <a:lnTo>
                      <a:pt x="552" y="540"/>
                    </a:lnTo>
                    <a:lnTo>
                      <a:pt x="564" y="540"/>
                    </a:lnTo>
                    <a:lnTo>
                      <a:pt x="570" y="552"/>
                    </a:lnTo>
                    <a:lnTo>
                      <a:pt x="582" y="564"/>
                    </a:lnTo>
                    <a:lnTo>
                      <a:pt x="588" y="576"/>
                    </a:lnTo>
                    <a:lnTo>
                      <a:pt x="588" y="582"/>
                    </a:lnTo>
                    <a:lnTo>
                      <a:pt x="594" y="594"/>
                    </a:lnTo>
                    <a:lnTo>
                      <a:pt x="600" y="600"/>
                    </a:lnTo>
                    <a:lnTo>
                      <a:pt x="606" y="600"/>
                    </a:lnTo>
                    <a:lnTo>
                      <a:pt x="624" y="582"/>
                    </a:lnTo>
                    <a:lnTo>
                      <a:pt x="624" y="570"/>
                    </a:lnTo>
                    <a:lnTo>
                      <a:pt x="630" y="558"/>
                    </a:lnTo>
                    <a:lnTo>
                      <a:pt x="642" y="552"/>
                    </a:lnTo>
                    <a:lnTo>
                      <a:pt x="648" y="546"/>
                    </a:lnTo>
                    <a:lnTo>
                      <a:pt x="648" y="516"/>
                    </a:lnTo>
                    <a:lnTo>
                      <a:pt x="672" y="486"/>
                    </a:lnTo>
                    <a:lnTo>
                      <a:pt x="684" y="438"/>
                    </a:lnTo>
                    <a:lnTo>
                      <a:pt x="696" y="432"/>
                    </a:lnTo>
                    <a:lnTo>
                      <a:pt x="702" y="426"/>
                    </a:lnTo>
                    <a:lnTo>
                      <a:pt x="714" y="420"/>
                    </a:lnTo>
                    <a:lnTo>
                      <a:pt x="720" y="414"/>
                    </a:lnTo>
                    <a:lnTo>
                      <a:pt x="720" y="402"/>
                    </a:lnTo>
                    <a:lnTo>
                      <a:pt x="726" y="384"/>
                    </a:lnTo>
                    <a:lnTo>
                      <a:pt x="726" y="354"/>
                    </a:lnTo>
                    <a:lnTo>
                      <a:pt x="744" y="354"/>
                    </a:lnTo>
                    <a:lnTo>
                      <a:pt x="750" y="348"/>
                    </a:lnTo>
                    <a:lnTo>
                      <a:pt x="756" y="330"/>
                    </a:lnTo>
                    <a:lnTo>
                      <a:pt x="756" y="300"/>
                    </a:lnTo>
                    <a:lnTo>
                      <a:pt x="762" y="294"/>
                    </a:lnTo>
                    <a:lnTo>
                      <a:pt x="768" y="264"/>
                    </a:lnTo>
                    <a:lnTo>
                      <a:pt x="774" y="252"/>
                    </a:lnTo>
                    <a:lnTo>
                      <a:pt x="786" y="240"/>
                    </a:lnTo>
                    <a:lnTo>
                      <a:pt x="786" y="234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8" y="216"/>
                    </a:lnTo>
                    <a:lnTo>
                      <a:pt x="798" y="210"/>
                    </a:lnTo>
                    <a:lnTo>
                      <a:pt x="810" y="210"/>
                    </a:lnTo>
                    <a:lnTo>
                      <a:pt x="822" y="204"/>
                    </a:lnTo>
                    <a:lnTo>
                      <a:pt x="840" y="186"/>
                    </a:lnTo>
                    <a:lnTo>
                      <a:pt x="840" y="174"/>
                    </a:lnTo>
                    <a:lnTo>
                      <a:pt x="834" y="168"/>
                    </a:lnTo>
                    <a:lnTo>
                      <a:pt x="834" y="162"/>
                    </a:lnTo>
                    <a:lnTo>
                      <a:pt x="840" y="156"/>
                    </a:lnTo>
                    <a:lnTo>
                      <a:pt x="840" y="126"/>
                    </a:lnTo>
                    <a:lnTo>
                      <a:pt x="810" y="126"/>
                    </a:lnTo>
                    <a:lnTo>
                      <a:pt x="810" y="120"/>
                    </a:lnTo>
                    <a:lnTo>
                      <a:pt x="804" y="108"/>
                    </a:lnTo>
                    <a:lnTo>
                      <a:pt x="804" y="60"/>
                    </a:lnTo>
                    <a:lnTo>
                      <a:pt x="774" y="12"/>
                    </a:lnTo>
                    <a:lnTo>
                      <a:pt x="756" y="12"/>
                    </a:lnTo>
                    <a:lnTo>
                      <a:pt x="750" y="18"/>
                    </a:lnTo>
                    <a:lnTo>
                      <a:pt x="750" y="24"/>
                    </a:lnTo>
                    <a:lnTo>
                      <a:pt x="744" y="30"/>
                    </a:lnTo>
                    <a:lnTo>
                      <a:pt x="744" y="36"/>
                    </a:lnTo>
                    <a:lnTo>
                      <a:pt x="720" y="36"/>
                    </a:lnTo>
                    <a:lnTo>
                      <a:pt x="714" y="42"/>
                    </a:lnTo>
                    <a:lnTo>
                      <a:pt x="702" y="48"/>
                    </a:lnTo>
                    <a:lnTo>
                      <a:pt x="696" y="54"/>
                    </a:lnTo>
                    <a:lnTo>
                      <a:pt x="684" y="60"/>
                    </a:lnTo>
                    <a:lnTo>
                      <a:pt x="654" y="60"/>
                    </a:lnTo>
                    <a:lnTo>
                      <a:pt x="648" y="54"/>
                    </a:lnTo>
                    <a:lnTo>
                      <a:pt x="636" y="48"/>
                    </a:lnTo>
                    <a:lnTo>
                      <a:pt x="600" y="36"/>
                    </a:lnTo>
                    <a:lnTo>
                      <a:pt x="546" y="36"/>
                    </a:lnTo>
                    <a:lnTo>
                      <a:pt x="528" y="42"/>
                    </a:lnTo>
                    <a:lnTo>
                      <a:pt x="516" y="54"/>
                    </a:lnTo>
                    <a:lnTo>
                      <a:pt x="504" y="60"/>
                    </a:lnTo>
                    <a:lnTo>
                      <a:pt x="492" y="84"/>
                    </a:lnTo>
                    <a:lnTo>
                      <a:pt x="486" y="90"/>
                    </a:lnTo>
                    <a:lnTo>
                      <a:pt x="480" y="90"/>
                    </a:lnTo>
                    <a:lnTo>
                      <a:pt x="468" y="84"/>
                    </a:lnTo>
                    <a:lnTo>
                      <a:pt x="438" y="84"/>
                    </a:lnTo>
                    <a:lnTo>
                      <a:pt x="414" y="72"/>
                    </a:lnTo>
                    <a:lnTo>
                      <a:pt x="402" y="60"/>
                    </a:lnTo>
                    <a:lnTo>
                      <a:pt x="390" y="54"/>
                    </a:lnTo>
                    <a:lnTo>
                      <a:pt x="384" y="48"/>
                    </a:lnTo>
                    <a:lnTo>
                      <a:pt x="372" y="42"/>
                    </a:lnTo>
                    <a:lnTo>
                      <a:pt x="360" y="42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12" y="72"/>
                    </a:lnTo>
                    <a:lnTo>
                      <a:pt x="306" y="72"/>
                    </a:lnTo>
                    <a:lnTo>
                      <a:pt x="294" y="66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82" y="42"/>
                    </a:lnTo>
                    <a:lnTo>
                      <a:pt x="258" y="18"/>
                    </a:lnTo>
                    <a:lnTo>
                      <a:pt x="222" y="18"/>
                    </a:lnTo>
                    <a:lnTo>
                      <a:pt x="222" y="12"/>
                    </a:lnTo>
                    <a:lnTo>
                      <a:pt x="210" y="0"/>
                    </a:lnTo>
                    <a:lnTo>
                      <a:pt x="198" y="0"/>
                    </a:lnTo>
                    <a:lnTo>
                      <a:pt x="186" y="6"/>
                    </a:lnTo>
                    <a:lnTo>
                      <a:pt x="180" y="6"/>
                    </a:lnTo>
                    <a:lnTo>
                      <a:pt x="180" y="12"/>
                    </a:lnTo>
                    <a:lnTo>
                      <a:pt x="126" y="12"/>
                    </a:lnTo>
                    <a:lnTo>
                      <a:pt x="102" y="36"/>
                    </a:lnTo>
                    <a:lnTo>
                      <a:pt x="102" y="60"/>
                    </a:lnTo>
                    <a:lnTo>
                      <a:pt x="96" y="78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78" y="108"/>
                    </a:lnTo>
                    <a:lnTo>
                      <a:pt x="72" y="114"/>
                    </a:lnTo>
                    <a:lnTo>
                      <a:pt x="66" y="114"/>
                    </a:lnTo>
                    <a:lnTo>
                      <a:pt x="66" y="168"/>
                    </a:lnTo>
                    <a:lnTo>
                      <a:pt x="60" y="180"/>
                    </a:lnTo>
                    <a:lnTo>
                      <a:pt x="60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84" y="252"/>
                    </a:lnTo>
                    <a:lnTo>
                      <a:pt x="84" y="264"/>
                    </a:lnTo>
                    <a:lnTo>
                      <a:pt x="78" y="270"/>
                    </a:lnTo>
                    <a:lnTo>
                      <a:pt x="72" y="270"/>
                    </a:lnTo>
                    <a:lnTo>
                      <a:pt x="60" y="276"/>
                    </a:lnTo>
                    <a:lnTo>
                      <a:pt x="60" y="318"/>
                    </a:lnTo>
                    <a:lnTo>
                      <a:pt x="48" y="324"/>
                    </a:lnTo>
                    <a:lnTo>
                      <a:pt x="42" y="336"/>
                    </a:lnTo>
                    <a:lnTo>
                      <a:pt x="36" y="342"/>
                    </a:lnTo>
                    <a:lnTo>
                      <a:pt x="36" y="372"/>
                    </a:lnTo>
                    <a:lnTo>
                      <a:pt x="24" y="396"/>
                    </a:lnTo>
                    <a:lnTo>
                      <a:pt x="6" y="39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0" y="492"/>
                    </a:lnTo>
                    <a:lnTo>
                      <a:pt x="0" y="606"/>
                    </a:lnTo>
                    <a:lnTo>
                      <a:pt x="6" y="612"/>
                    </a:lnTo>
                    <a:lnTo>
                      <a:pt x="30" y="612"/>
                    </a:lnTo>
                    <a:lnTo>
                      <a:pt x="54" y="600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108" y="600"/>
                    </a:lnTo>
                    <a:lnTo>
                      <a:pt x="126" y="606"/>
                    </a:lnTo>
                    <a:lnTo>
                      <a:pt x="138" y="618"/>
                    </a:lnTo>
                    <a:lnTo>
                      <a:pt x="150" y="636"/>
                    </a:lnTo>
                    <a:lnTo>
                      <a:pt x="156" y="648"/>
                    </a:lnTo>
                    <a:lnTo>
                      <a:pt x="168" y="660"/>
                    </a:lnTo>
                    <a:lnTo>
                      <a:pt x="186" y="660"/>
                    </a:lnTo>
                    <a:lnTo>
                      <a:pt x="180" y="666"/>
                    </a:lnTo>
                    <a:lnTo>
                      <a:pt x="180" y="678"/>
                    </a:lnTo>
                    <a:lnTo>
                      <a:pt x="174" y="684"/>
                    </a:lnTo>
                    <a:lnTo>
                      <a:pt x="186" y="684"/>
                    </a:lnTo>
                    <a:lnTo>
                      <a:pt x="198" y="678"/>
                    </a:lnTo>
                    <a:lnTo>
                      <a:pt x="198" y="684"/>
                    </a:lnTo>
                    <a:lnTo>
                      <a:pt x="192" y="690"/>
                    </a:lnTo>
                    <a:lnTo>
                      <a:pt x="186" y="702"/>
                    </a:lnTo>
                    <a:lnTo>
                      <a:pt x="186" y="714"/>
                    </a:lnTo>
                    <a:lnTo>
                      <a:pt x="204" y="750"/>
                    </a:lnTo>
                    <a:lnTo>
                      <a:pt x="216" y="762"/>
                    </a:lnTo>
                    <a:lnTo>
                      <a:pt x="234" y="768"/>
                    </a:lnTo>
                    <a:lnTo>
                      <a:pt x="270" y="768"/>
                    </a:lnTo>
                    <a:lnTo>
                      <a:pt x="276" y="762"/>
                    </a:lnTo>
                    <a:lnTo>
                      <a:pt x="282" y="762"/>
                    </a:lnTo>
                    <a:lnTo>
                      <a:pt x="288" y="738"/>
                    </a:lnTo>
                    <a:lnTo>
                      <a:pt x="312" y="750"/>
                    </a:lnTo>
                    <a:lnTo>
                      <a:pt x="336" y="744"/>
                    </a:lnTo>
                    <a:lnTo>
                      <a:pt x="354" y="756"/>
                    </a:lnTo>
                    <a:lnTo>
                      <a:pt x="396" y="756"/>
                    </a:lnTo>
                    <a:lnTo>
                      <a:pt x="396" y="732"/>
                    </a:lnTo>
                    <a:lnTo>
                      <a:pt x="420" y="732"/>
                    </a:lnTo>
                    <a:lnTo>
                      <a:pt x="420" y="73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Niger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291072" y="3127090"/>
                <a:ext cx="360915" cy="292725"/>
              </a:xfrm>
              <a:custGeom>
                <a:avLst/>
                <a:gdLst>
                  <a:gd name="T0" fmla="*/ 2147483647 w 1110"/>
                  <a:gd name="T1" fmla="*/ 2147483647 h 942"/>
                  <a:gd name="T2" fmla="*/ 2147483647 w 1110"/>
                  <a:gd name="T3" fmla="*/ 2147483647 h 942"/>
                  <a:gd name="T4" fmla="*/ 2147483647 w 1110"/>
                  <a:gd name="T5" fmla="*/ 2147483647 h 942"/>
                  <a:gd name="T6" fmla="*/ 2147483647 w 1110"/>
                  <a:gd name="T7" fmla="*/ 2147483647 h 942"/>
                  <a:gd name="T8" fmla="*/ 2147483647 w 1110"/>
                  <a:gd name="T9" fmla="*/ 2147483647 h 942"/>
                  <a:gd name="T10" fmla="*/ 2147483647 w 1110"/>
                  <a:gd name="T11" fmla="*/ 2147483647 h 942"/>
                  <a:gd name="T12" fmla="*/ 2147483647 w 1110"/>
                  <a:gd name="T13" fmla="*/ 2147483647 h 942"/>
                  <a:gd name="T14" fmla="*/ 2147483647 w 1110"/>
                  <a:gd name="T15" fmla="*/ 2147483647 h 942"/>
                  <a:gd name="T16" fmla="*/ 2147483647 w 1110"/>
                  <a:gd name="T17" fmla="*/ 2147483647 h 942"/>
                  <a:gd name="T18" fmla="*/ 2147483647 w 1110"/>
                  <a:gd name="T19" fmla="*/ 2147483647 h 942"/>
                  <a:gd name="T20" fmla="*/ 2147483647 w 1110"/>
                  <a:gd name="T21" fmla="*/ 2147483647 h 942"/>
                  <a:gd name="T22" fmla="*/ 2147483647 w 1110"/>
                  <a:gd name="T23" fmla="*/ 2147483647 h 942"/>
                  <a:gd name="T24" fmla="*/ 2147483647 w 1110"/>
                  <a:gd name="T25" fmla="*/ 2147483647 h 942"/>
                  <a:gd name="T26" fmla="*/ 2147483647 w 1110"/>
                  <a:gd name="T27" fmla="*/ 2147483647 h 942"/>
                  <a:gd name="T28" fmla="*/ 2147483647 w 1110"/>
                  <a:gd name="T29" fmla="*/ 2147483647 h 942"/>
                  <a:gd name="T30" fmla="*/ 2147483647 w 1110"/>
                  <a:gd name="T31" fmla="*/ 2147483647 h 942"/>
                  <a:gd name="T32" fmla="*/ 2147483647 w 1110"/>
                  <a:gd name="T33" fmla="*/ 2147483647 h 942"/>
                  <a:gd name="T34" fmla="*/ 2147483647 w 1110"/>
                  <a:gd name="T35" fmla="*/ 2147483647 h 942"/>
                  <a:gd name="T36" fmla="*/ 2147483647 w 1110"/>
                  <a:gd name="T37" fmla="*/ 2147483647 h 942"/>
                  <a:gd name="T38" fmla="*/ 2147483647 w 1110"/>
                  <a:gd name="T39" fmla="*/ 2147483647 h 942"/>
                  <a:gd name="T40" fmla="*/ 2147483647 w 1110"/>
                  <a:gd name="T41" fmla="*/ 2147483647 h 942"/>
                  <a:gd name="T42" fmla="*/ 2147483647 w 1110"/>
                  <a:gd name="T43" fmla="*/ 2147483647 h 942"/>
                  <a:gd name="T44" fmla="*/ 2147483647 w 1110"/>
                  <a:gd name="T45" fmla="*/ 2147483647 h 942"/>
                  <a:gd name="T46" fmla="*/ 2147483647 w 1110"/>
                  <a:gd name="T47" fmla="*/ 2147483647 h 942"/>
                  <a:gd name="T48" fmla="*/ 2147483647 w 1110"/>
                  <a:gd name="T49" fmla="*/ 2147483647 h 942"/>
                  <a:gd name="T50" fmla="*/ 2147483647 w 1110"/>
                  <a:gd name="T51" fmla="*/ 2147483647 h 942"/>
                  <a:gd name="T52" fmla="*/ 2147483647 w 1110"/>
                  <a:gd name="T53" fmla="*/ 2147483647 h 942"/>
                  <a:gd name="T54" fmla="*/ 2147483647 w 1110"/>
                  <a:gd name="T55" fmla="*/ 2147483647 h 942"/>
                  <a:gd name="T56" fmla="*/ 2147483647 w 1110"/>
                  <a:gd name="T57" fmla="*/ 2147483647 h 942"/>
                  <a:gd name="T58" fmla="*/ 2147483647 w 1110"/>
                  <a:gd name="T59" fmla="*/ 2147483647 h 942"/>
                  <a:gd name="T60" fmla="*/ 2147483647 w 1110"/>
                  <a:gd name="T61" fmla="*/ 2147483647 h 942"/>
                  <a:gd name="T62" fmla="*/ 2147483647 w 1110"/>
                  <a:gd name="T63" fmla="*/ 2147483647 h 942"/>
                  <a:gd name="T64" fmla="*/ 2147483647 w 1110"/>
                  <a:gd name="T65" fmla="*/ 2147483647 h 942"/>
                  <a:gd name="T66" fmla="*/ 2147483647 w 1110"/>
                  <a:gd name="T67" fmla="*/ 2147483647 h 942"/>
                  <a:gd name="T68" fmla="*/ 2147483647 w 1110"/>
                  <a:gd name="T69" fmla="*/ 2147483647 h 942"/>
                  <a:gd name="T70" fmla="*/ 2147483647 w 1110"/>
                  <a:gd name="T71" fmla="*/ 2147483647 h 942"/>
                  <a:gd name="T72" fmla="*/ 2147483647 w 1110"/>
                  <a:gd name="T73" fmla="*/ 2147483647 h 942"/>
                  <a:gd name="T74" fmla="*/ 2147483647 w 1110"/>
                  <a:gd name="T75" fmla="*/ 2147483647 h 942"/>
                  <a:gd name="T76" fmla="*/ 2147483647 w 1110"/>
                  <a:gd name="T77" fmla="*/ 2147483647 h 942"/>
                  <a:gd name="T78" fmla="*/ 2147483647 w 1110"/>
                  <a:gd name="T79" fmla="*/ 2147483647 h 942"/>
                  <a:gd name="T80" fmla="*/ 2147483647 w 1110"/>
                  <a:gd name="T81" fmla="*/ 2147483647 h 942"/>
                  <a:gd name="T82" fmla="*/ 2147483647 w 1110"/>
                  <a:gd name="T83" fmla="*/ 2147483647 h 942"/>
                  <a:gd name="T84" fmla="*/ 2147483647 w 1110"/>
                  <a:gd name="T85" fmla="*/ 2147483647 h 942"/>
                  <a:gd name="T86" fmla="*/ 2147483647 w 1110"/>
                  <a:gd name="T87" fmla="*/ 2147483647 h 942"/>
                  <a:gd name="T88" fmla="*/ 2147483647 w 1110"/>
                  <a:gd name="T89" fmla="*/ 2147483647 h 942"/>
                  <a:gd name="T90" fmla="*/ 2147483647 w 1110"/>
                  <a:gd name="T91" fmla="*/ 2147483647 h 942"/>
                  <a:gd name="T92" fmla="*/ 2147483647 w 1110"/>
                  <a:gd name="T93" fmla="*/ 2147483647 h 942"/>
                  <a:gd name="T94" fmla="*/ 2147483647 w 1110"/>
                  <a:gd name="T95" fmla="*/ 2147483647 h 942"/>
                  <a:gd name="T96" fmla="*/ 2147483647 w 1110"/>
                  <a:gd name="T97" fmla="*/ 2147483647 h 942"/>
                  <a:gd name="T98" fmla="*/ 0 w 1110"/>
                  <a:gd name="T99" fmla="*/ 2147483647 h 942"/>
                  <a:gd name="T100" fmla="*/ 2147483647 w 1110"/>
                  <a:gd name="T101" fmla="*/ 2147483647 h 94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0"/>
                  <a:gd name="T154" fmla="*/ 0 h 942"/>
                  <a:gd name="T155" fmla="*/ 1110 w 1110"/>
                  <a:gd name="T156" fmla="*/ 942 h 94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0" h="942">
                    <a:moveTo>
                      <a:pt x="54" y="792"/>
                    </a:moveTo>
                    <a:lnTo>
                      <a:pt x="54" y="810"/>
                    </a:lnTo>
                    <a:lnTo>
                      <a:pt x="66" y="810"/>
                    </a:lnTo>
                    <a:lnTo>
                      <a:pt x="48" y="828"/>
                    </a:lnTo>
                    <a:lnTo>
                      <a:pt x="48" y="834"/>
                    </a:lnTo>
                    <a:lnTo>
                      <a:pt x="72" y="858"/>
                    </a:lnTo>
                    <a:lnTo>
                      <a:pt x="84" y="864"/>
                    </a:lnTo>
                    <a:lnTo>
                      <a:pt x="90" y="876"/>
                    </a:lnTo>
                    <a:lnTo>
                      <a:pt x="108" y="876"/>
                    </a:lnTo>
                    <a:lnTo>
                      <a:pt x="120" y="864"/>
                    </a:lnTo>
                    <a:lnTo>
                      <a:pt x="132" y="864"/>
                    </a:lnTo>
                    <a:lnTo>
                      <a:pt x="144" y="876"/>
                    </a:lnTo>
                    <a:lnTo>
                      <a:pt x="150" y="888"/>
                    </a:lnTo>
                    <a:lnTo>
                      <a:pt x="126" y="894"/>
                    </a:lnTo>
                    <a:lnTo>
                      <a:pt x="150" y="930"/>
                    </a:lnTo>
                    <a:lnTo>
                      <a:pt x="150" y="906"/>
                    </a:lnTo>
                    <a:lnTo>
                      <a:pt x="180" y="894"/>
                    </a:lnTo>
                    <a:lnTo>
                      <a:pt x="192" y="906"/>
                    </a:lnTo>
                    <a:lnTo>
                      <a:pt x="198" y="918"/>
                    </a:lnTo>
                    <a:lnTo>
                      <a:pt x="204" y="924"/>
                    </a:lnTo>
                    <a:lnTo>
                      <a:pt x="210" y="924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40" y="942"/>
                    </a:lnTo>
                    <a:lnTo>
                      <a:pt x="240" y="888"/>
                    </a:lnTo>
                    <a:lnTo>
                      <a:pt x="246" y="888"/>
                    </a:lnTo>
                    <a:lnTo>
                      <a:pt x="252" y="882"/>
                    </a:lnTo>
                    <a:lnTo>
                      <a:pt x="258" y="870"/>
                    </a:lnTo>
                    <a:lnTo>
                      <a:pt x="264" y="864"/>
                    </a:lnTo>
                    <a:lnTo>
                      <a:pt x="270" y="852"/>
                    </a:lnTo>
                    <a:lnTo>
                      <a:pt x="276" y="834"/>
                    </a:lnTo>
                    <a:lnTo>
                      <a:pt x="276" y="810"/>
                    </a:lnTo>
                    <a:lnTo>
                      <a:pt x="300" y="786"/>
                    </a:lnTo>
                    <a:lnTo>
                      <a:pt x="354" y="786"/>
                    </a:lnTo>
                    <a:lnTo>
                      <a:pt x="354" y="780"/>
                    </a:lnTo>
                    <a:lnTo>
                      <a:pt x="360" y="780"/>
                    </a:lnTo>
                    <a:lnTo>
                      <a:pt x="372" y="774"/>
                    </a:lnTo>
                    <a:lnTo>
                      <a:pt x="384" y="774"/>
                    </a:lnTo>
                    <a:lnTo>
                      <a:pt x="396" y="786"/>
                    </a:lnTo>
                    <a:lnTo>
                      <a:pt x="396" y="792"/>
                    </a:lnTo>
                    <a:lnTo>
                      <a:pt x="432" y="792"/>
                    </a:lnTo>
                    <a:lnTo>
                      <a:pt x="456" y="816"/>
                    </a:lnTo>
                    <a:lnTo>
                      <a:pt x="456" y="822"/>
                    </a:lnTo>
                    <a:lnTo>
                      <a:pt x="462" y="828"/>
                    </a:lnTo>
                    <a:lnTo>
                      <a:pt x="462" y="834"/>
                    </a:lnTo>
                    <a:lnTo>
                      <a:pt x="468" y="840"/>
                    </a:lnTo>
                    <a:lnTo>
                      <a:pt x="480" y="846"/>
                    </a:lnTo>
                    <a:lnTo>
                      <a:pt x="486" y="846"/>
                    </a:lnTo>
                    <a:lnTo>
                      <a:pt x="498" y="840"/>
                    </a:lnTo>
                    <a:lnTo>
                      <a:pt x="510" y="828"/>
                    </a:lnTo>
                    <a:lnTo>
                      <a:pt x="534" y="816"/>
                    </a:lnTo>
                    <a:lnTo>
                      <a:pt x="546" y="816"/>
                    </a:lnTo>
                    <a:lnTo>
                      <a:pt x="558" y="822"/>
                    </a:lnTo>
                    <a:lnTo>
                      <a:pt x="564" y="828"/>
                    </a:lnTo>
                    <a:lnTo>
                      <a:pt x="576" y="834"/>
                    </a:lnTo>
                    <a:lnTo>
                      <a:pt x="588" y="846"/>
                    </a:lnTo>
                    <a:lnTo>
                      <a:pt x="612" y="858"/>
                    </a:lnTo>
                    <a:lnTo>
                      <a:pt x="642" y="858"/>
                    </a:lnTo>
                    <a:lnTo>
                      <a:pt x="654" y="864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78" y="834"/>
                    </a:lnTo>
                    <a:lnTo>
                      <a:pt x="690" y="828"/>
                    </a:lnTo>
                    <a:lnTo>
                      <a:pt x="702" y="816"/>
                    </a:lnTo>
                    <a:lnTo>
                      <a:pt x="720" y="810"/>
                    </a:lnTo>
                    <a:lnTo>
                      <a:pt x="774" y="810"/>
                    </a:lnTo>
                    <a:lnTo>
                      <a:pt x="810" y="822"/>
                    </a:lnTo>
                    <a:lnTo>
                      <a:pt x="822" y="828"/>
                    </a:lnTo>
                    <a:lnTo>
                      <a:pt x="828" y="834"/>
                    </a:lnTo>
                    <a:lnTo>
                      <a:pt x="858" y="834"/>
                    </a:lnTo>
                    <a:lnTo>
                      <a:pt x="870" y="828"/>
                    </a:lnTo>
                    <a:lnTo>
                      <a:pt x="876" y="822"/>
                    </a:lnTo>
                    <a:lnTo>
                      <a:pt x="888" y="816"/>
                    </a:lnTo>
                    <a:lnTo>
                      <a:pt x="894" y="810"/>
                    </a:lnTo>
                    <a:lnTo>
                      <a:pt x="918" y="810"/>
                    </a:lnTo>
                    <a:lnTo>
                      <a:pt x="918" y="804"/>
                    </a:lnTo>
                    <a:lnTo>
                      <a:pt x="924" y="798"/>
                    </a:lnTo>
                    <a:lnTo>
                      <a:pt x="924" y="792"/>
                    </a:lnTo>
                    <a:lnTo>
                      <a:pt x="930" y="786"/>
                    </a:lnTo>
                    <a:lnTo>
                      <a:pt x="936" y="786"/>
                    </a:lnTo>
                    <a:lnTo>
                      <a:pt x="930" y="726"/>
                    </a:lnTo>
                    <a:lnTo>
                      <a:pt x="948" y="720"/>
                    </a:lnTo>
                    <a:lnTo>
                      <a:pt x="948" y="714"/>
                    </a:lnTo>
                    <a:lnTo>
                      <a:pt x="954" y="708"/>
                    </a:lnTo>
                    <a:lnTo>
                      <a:pt x="954" y="696"/>
                    </a:lnTo>
                    <a:lnTo>
                      <a:pt x="960" y="678"/>
                    </a:lnTo>
                    <a:lnTo>
                      <a:pt x="966" y="666"/>
                    </a:lnTo>
                    <a:lnTo>
                      <a:pt x="978" y="648"/>
                    </a:lnTo>
                    <a:lnTo>
                      <a:pt x="984" y="636"/>
                    </a:lnTo>
                    <a:lnTo>
                      <a:pt x="1002" y="618"/>
                    </a:lnTo>
                    <a:lnTo>
                      <a:pt x="1026" y="588"/>
                    </a:lnTo>
                    <a:lnTo>
                      <a:pt x="1050" y="564"/>
                    </a:lnTo>
                    <a:lnTo>
                      <a:pt x="1068" y="540"/>
                    </a:lnTo>
                    <a:lnTo>
                      <a:pt x="1074" y="534"/>
                    </a:lnTo>
                    <a:lnTo>
                      <a:pt x="1092" y="288"/>
                    </a:lnTo>
                    <a:lnTo>
                      <a:pt x="1110" y="252"/>
                    </a:lnTo>
                    <a:lnTo>
                      <a:pt x="1080" y="216"/>
                    </a:lnTo>
                    <a:lnTo>
                      <a:pt x="1074" y="192"/>
                    </a:lnTo>
                    <a:lnTo>
                      <a:pt x="1044" y="156"/>
                    </a:lnTo>
                    <a:lnTo>
                      <a:pt x="1056" y="108"/>
                    </a:lnTo>
                    <a:lnTo>
                      <a:pt x="1038" y="42"/>
                    </a:lnTo>
                    <a:lnTo>
                      <a:pt x="1020" y="48"/>
                    </a:lnTo>
                    <a:lnTo>
                      <a:pt x="1002" y="60"/>
                    </a:lnTo>
                    <a:lnTo>
                      <a:pt x="990" y="66"/>
                    </a:lnTo>
                    <a:lnTo>
                      <a:pt x="984" y="66"/>
                    </a:lnTo>
                    <a:lnTo>
                      <a:pt x="978" y="60"/>
                    </a:lnTo>
                    <a:lnTo>
                      <a:pt x="966" y="54"/>
                    </a:lnTo>
                    <a:lnTo>
                      <a:pt x="960" y="42"/>
                    </a:lnTo>
                    <a:lnTo>
                      <a:pt x="954" y="36"/>
                    </a:lnTo>
                    <a:lnTo>
                      <a:pt x="942" y="30"/>
                    </a:lnTo>
                    <a:lnTo>
                      <a:pt x="936" y="24"/>
                    </a:lnTo>
                    <a:lnTo>
                      <a:pt x="930" y="24"/>
                    </a:lnTo>
                    <a:lnTo>
                      <a:pt x="918" y="18"/>
                    </a:lnTo>
                    <a:lnTo>
                      <a:pt x="900" y="12"/>
                    </a:lnTo>
                    <a:lnTo>
                      <a:pt x="888" y="12"/>
                    </a:lnTo>
                    <a:lnTo>
                      <a:pt x="876" y="6"/>
                    </a:lnTo>
                    <a:lnTo>
                      <a:pt x="864" y="6"/>
                    </a:lnTo>
                    <a:lnTo>
                      <a:pt x="828" y="0"/>
                    </a:lnTo>
                    <a:lnTo>
                      <a:pt x="816" y="6"/>
                    </a:lnTo>
                    <a:lnTo>
                      <a:pt x="786" y="30"/>
                    </a:lnTo>
                    <a:lnTo>
                      <a:pt x="738" y="66"/>
                    </a:lnTo>
                    <a:lnTo>
                      <a:pt x="684" y="102"/>
                    </a:lnTo>
                    <a:lnTo>
                      <a:pt x="624" y="144"/>
                    </a:lnTo>
                    <a:lnTo>
                      <a:pt x="576" y="180"/>
                    </a:lnTo>
                    <a:lnTo>
                      <a:pt x="534" y="210"/>
                    </a:lnTo>
                    <a:lnTo>
                      <a:pt x="510" y="222"/>
                    </a:lnTo>
                    <a:lnTo>
                      <a:pt x="480" y="246"/>
                    </a:lnTo>
                    <a:lnTo>
                      <a:pt x="450" y="282"/>
                    </a:lnTo>
                    <a:lnTo>
                      <a:pt x="414" y="312"/>
                    </a:lnTo>
                    <a:lnTo>
                      <a:pt x="390" y="330"/>
                    </a:lnTo>
                    <a:lnTo>
                      <a:pt x="366" y="336"/>
                    </a:lnTo>
                    <a:lnTo>
                      <a:pt x="324" y="342"/>
                    </a:lnTo>
                    <a:lnTo>
                      <a:pt x="282" y="354"/>
                    </a:lnTo>
                    <a:lnTo>
                      <a:pt x="282" y="558"/>
                    </a:lnTo>
                    <a:lnTo>
                      <a:pt x="264" y="582"/>
                    </a:lnTo>
                    <a:lnTo>
                      <a:pt x="264" y="594"/>
                    </a:lnTo>
                    <a:lnTo>
                      <a:pt x="258" y="606"/>
                    </a:lnTo>
                    <a:lnTo>
                      <a:pt x="258" y="624"/>
                    </a:lnTo>
                    <a:lnTo>
                      <a:pt x="252" y="636"/>
                    </a:lnTo>
                    <a:lnTo>
                      <a:pt x="240" y="642"/>
                    </a:lnTo>
                    <a:lnTo>
                      <a:pt x="222" y="648"/>
                    </a:lnTo>
                    <a:lnTo>
                      <a:pt x="198" y="648"/>
                    </a:lnTo>
                    <a:lnTo>
                      <a:pt x="186" y="654"/>
                    </a:lnTo>
                    <a:lnTo>
                      <a:pt x="138" y="648"/>
                    </a:lnTo>
                    <a:lnTo>
                      <a:pt x="138" y="666"/>
                    </a:lnTo>
                    <a:lnTo>
                      <a:pt x="72" y="660"/>
                    </a:lnTo>
                    <a:lnTo>
                      <a:pt x="48" y="678"/>
                    </a:lnTo>
                    <a:lnTo>
                      <a:pt x="0" y="690"/>
                    </a:lnTo>
                    <a:lnTo>
                      <a:pt x="0" y="726"/>
                    </a:lnTo>
                    <a:lnTo>
                      <a:pt x="6" y="738"/>
                    </a:lnTo>
                    <a:lnTo>
                      <a:pt x="6" y="762"/>
                    </a:lnTo>
                    <a:lnTo>
                      <a:pt x="18" y="786"/>
                    </a:lnTo>
                    <a:lnTo>
                      <a:pt x="30" y="792"/>
                    </a:lnTo>
                    <a:lnTo>
                      <a:pt x="54" y="79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" name="Nicaragu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276603" y="3342653"/>
                <a:ext cx="106226" cy="102883"/>
              </a:xfrm>
              <a:custGeom>
                <a:avLst/>
                <a:gdLst>
                  <a:gd name="T0" fmla="*/ 2147483647 w 324"/>
                  <a:gd name="T1" fmla="*/ 2147483647 h 330"/>
                  <a:gd name="T2" fmla="*/ 2147483647 w 324"/>
                  <a:gd name="T3" fmla="*/ 0 h 330"/>
                  <a:gd name="T4" fmla="*/ 2147483647 w 324"/>
                  <a:gd name="T5" fmla="*/ 2147483647 h 330"/>
                  <a:gd name="T6" fmla="*/ 2147483647 w 324"/>
                  <a:gd name="T7" fmla="*/ 2147483647 h 330"/>
                  <a:gd name="T8" fmla="*/ 2147483647 w 324"/>
                  <a:gd name="T9" fmla="*/ 0 h 330"/>
                  <a:gd name="T10" fmla="*/ 2147483647 w 324"/>
                  <a:gd name="T11" fmla="*/ 2147483647 h 330"/>
                  <a:gd name="T12" fmla="*/ 2147483647 w 324"/>
                  <a:gd name="T13" fmla="*/ 2147483647 h 330"/>
                  <a:gd name="T14" fmla="*/ 2147483647 w 324"/>
                  <a:gd name="T15" fmla="*/ 2147483647 h 330"/>
                  <a:gd name="T16" fmla="*/ 2147483647 w 324"/>
                  <a:gd name="T17" fmla="*/ 2147483647 h 330"/>
                  <a:gd name="T18" fmla="*/ 2147483647 w 324"/>
                  <a:gd name="T19" fmla="*/ 2147483647 h 330"/>
                  <a:gd name="T20" fmla="*/ 2147483647 w 324"/>
                  <a:gd name="T21" fmla="*/ 2147483647 h 330"/>
                  <a:gd name="T22" fmla="*/ 2147483647 w 324"/>
                  <a:gd name="T23" fmla="*/ 2147483647 h 330"/>
                  <a:gd name="T24" fmla="*/ 2147483647 w 324"/>
                  <a:gd name="T25" fmla="*/ 2147483647 h 330"/>
                  <a:gd name="T26" fmla="*/ 2147483647 w 324"/>
                  <a:gd name="T27" fmla="*/ 2147483647 h 330"/>
                  <a:gd name="T28" fmla="*/ 2147483647 w 324"/>
                  <a:gd name="T29" fmla="*/ 2147483647 h 330"/>
                  <a:gd name="T30" fmla="*/ 2147483647 w 324"/>
                  <a:gd name="T31" fmla="*/ 2147483647 h 330"/>
                  <a:gd name="T32" fmla="*/ 2147483647 w 324"/>
                  <a:gd name="T33" fmla="*/ 2147483647 h 330"/>
                  <a:gd name="T34" fmla="*/ 2147483647 w 324"/>
                  <a:gd name="T35" fmla="*/ 2147483647 h 330"/>
                  <a:gd name="T36" fmla="*/ 2147483647 w 324"/>
                  <a:gd name="T37" fmla="*/ 2147483647 h 330"/>
                  <a:gd name="T38" fmla="*/ 2147483647 w 324"/>
                  <a:gd name="T39" fmla="*/ 2147483647 h 330"/>
                  <a:gd name="T40" fmla="*/ 2147483647 w 324"/>
                  <a:gd name="T41" fmla="*/ 2147483647 h 330"/>
                  <a:gd name="T42" fmla="*/ 2147483647 w 324"/>
                  <a:gd name="T43" fmla="*/ 2147483647 h 330"/>
                  <a:gd name="T44" fmla="*/ 2147483647 w 324"/>
                  <a:gd name="T45" fmla="*/ 2147483647 h 330"/>
                  <a:gd name="T46" fmla="*/ 2147483647 w 324"/>
                  <a:gd name="T47" fmla="*/ 2147483647 h 330"/>
                  <a:gd name="T48" fmla="*/ 2147483647 w 324"/>
                  <a:gd name="T49" fmla="*/ 2147483647 h 330"/>
                  <a:gd name="T50" fmla="*/ 2147483647 w 324"/>
                  <a:gd name="T51" fmla="*/ 2147483647 h 330"/>
                  <a:gd name="T52" fmla="*/ 2147483647 w 324"/>
                  <a:gd name="T53" fmla="*/ 2147483647 h 330"/>
                  <a:gd name="T54" fmla="*/ 2147483647 w 324"/>
                  <a:gd name="T55" fmla="*/ 2147483647 h 330"/>
                  <a:gd name="T56" fmla="*/ 2147483647 w 324"/>
                  <a:gd name="T57" fmla="*/ 2147483647 h 330"/>
                  <a:gd name="T58" fmla="*/ 2147483647 w 324"/>
                  <a:gd name="T59" fmla="*/ 2147483647 h 330"/>
                  <a:gd name="T60" fmla="*/ 2147483647 w 324"/>
                  <a:gd name="T61" fmla="*/ 2147483647 h 330"/>
                  <a:gd name="T62" fmla="*/ 2147483647 w 324"/>
                  <a:gd name="T63" fmla="*/ 2147483647 h 330"/>
                  <a:gd name="T64" fmla="*/ 2147483647 w 324"/>
                  <a:gd name="T65" fmla="*/ 2147483647 h 330"/>
                  <a:gd name="T66" fmla="*/ 2147483647 w 324"/>
                  <a:gd name="T67" fmla="*/ 2147483647 h 330"/>
                  <a:gd name="T68" fmla="*/ 2147483647 w 324"/>
                  <a:gd name="T69" fmla="*/ 2147483647 h 330"/>
                  <a:gd name="T70" fmla="*/ 2147483647 w 324"/>
                  <a:gd name="T71" fmla="*/ 2147483647 h 330"/>
                  <a:gd name="T72" fmla="*/ 2147483647 w 324"/>
                  <a:gd name="T73" fmla="*/ 2147483647 h 330"/>
                  <a:gd name="T74" fmla="*/ 2147483647 w 324"/>
                  <a:gd name="T75" fmla="*/ 2147483647 h 330"/>
                  <a:gd name="T76" fmla="*/ 2147483647 w 324"/>
                  <a:gd name="T77" fmla="*/ 2147483647 h 330"/>
                  <a:gd name="T78" fmla="*/ 2147483647 w 324"/>
                  <a:gd name="T79" fmla="*/ 2147483647 h 330"/>
                  <a:gd name="T80" fmla="*/ 2147483647 w 324"/>
                  <a:gd name="T81" fmla="*/ 2147483647 h 3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4"/>
                  <a:gd name="T124" fmla="*/ 0 h 330"/>
                  <a:gd name="T125" fmla="*/ 324 w 324"/>
                  <a:gd name="T126" fmla="*/ 330 h 3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4" h="330">
                    <a:moveTo>
                      <a:pt x="324" y="18"/>
                    </a:moveTo>
                    <a:lnTo>
                      <a:pt x="318" y="12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264" y="0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40" y="18"/>
                    </a:lnTo>
                    <a:lnTo>
                      <a:pt x="222" y="0"/>
                    </a:lnTo>
                    <a:lnTo>
                      <a:pt x="210" y="0"/>
                    </a:lnTo>
                    <a:lnTo>
                      <a:pt x="198" y="12"/>
                    </a:lnTo>
                    <a:lnTo>
                      <a:pt x="198" y="30"/>
                    </a:lnTo>
                    <a:lnTo>
                      <a:pt x="180" y="30"/>
                    </a:lnTo>
                    <a:lnTo>
                      <a:pt x="168" y="54"/>
                    </a:lnTo>
                    <a:lnTo>
                      <a:pt x="144" y="78"/>
                    </a:lnTo>
                    <a:lnTo>
                      <a:pt x="126" y="78"/>
                    </a:lnTo>
                    <a:lnTo>
                      <a:pt x="120" y="72"/>
                    </a:lnTo>
                    <a:lnTo>
                      <a:pt x="120" y="66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96" y="84"/>
                    </a:lnTo>
                    <a:lnTo>
                      <a:pt x="60" y="84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60" y="108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48" y="126"/>
                    </a:lnTo>
                    <a:lnTo>
                      <a:pt x="48" y="144"/>
                    </a:lnTo>
                    <a:lnTo>
                      <a:pt x="36" y="150"/>
                    </a:lnTo>
                    <a:lnTo>
                      <a:pt x="0" y="150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54" y="216"/>
                    </a:lnTo>
                    <a:lnTo>
                      <a:pt x="54" y="228"/>
                    </a:lnTo>
                    <a:lnTo>
                      <a:pt x="66" y="252"/>
                    </a:lnTo>
                    <a:lnTo>
                      <a:pt x="72" y="258"/>
                    </a:lnTo>
                    <a:lnTo>
                      <a:pt x="96" y="270"/>
                    </a:lnTo>
                    <a:lnTo>
                      <a:pt x="108" y="282"/>
                    </a:lnTo>
                    <a:lnTo>
                      <a:pt x="114" y="294"/>
                    </a:lnTo>
                    <a:lnTo>
                      <a:pt x="138" y="294"/>
                    </a:lnTo>
                    <a:lnTo>
                      <a:pt x="132" y="294"/>
                    </a:lnTo>
                    <a:lnTo>
                      <a:pt x="120" y="282"/>
                    </a:lnTo>
                    <a:lnTo>
                      <a:pt x="120" y="276"/>
                    </a:lnTo>
                    <a:lnTo>
                      <a:pt x="126" y="270"/>
                    </a:lnTo>
                    <a:lnTo>
                      <a:pt x="138" y="270"/>
                    </a:lnTo>
                    <a:lnTo>
                      <a:pt x="138" y="264"/>
                    </a:lnTo>
                    <a:lnTo>
                      <a:pt x="132" y="258"/>
                    </a:lnTo>
                    <a:lnTo>
                      <a:pt x="126" y="258"/>
                    </a:lnTo>
                    <a:lnTo>
                      <a:pt x="120" y="264"/>
                    </a:lnTo>
                    <a:lnTo>
                      <a:pt x="114" y="264"/>
                    </a:lnTo>
                    <a:lnTo>
                      <a:pt x="114" y="222"/>
                    </a:lnTo>
                    <a:lnTo>
                      <a:pt x="120" y="222"/>
                    </a:lnTo>
                    <a:lnTo>
                      <a:pt x="132" y="228"/>
                    </a:lnTo>
                    <a:lnTo>
                      <a:pt x="144" y="240"/>
                    </a:lnTo>
                    <a:lnTo>
                      <a:pt x="156" y="246"/>
                    </a:lnTo>
                    <a:lnTo>
                      <a:pt x="180" y="270"/>
                    </a:lnTo>
                    <a:lnTo>
                      <a:pt x="192" y="306"/>
                    </a:lnTo>
                    <a:lnTo>
                      <a:pt x="210" y="306"/>
                    </a:lnTo>
                    <a:lnTo>
                      <a:pt x="216" y="312"/>
                    </a:lnTo>
                    <a:lnTo>
                      <a:pt x="222" y="312"/>
                    </a:lnTo>
                    <a:lnTo>
                      <a:pt x="222" y="318"/>
                    </a:lnTo>
                    <a:lnTo>
                      <a:pt x="234" y="330"/>
                    </a:lnTo>
                    <a:lnTo>
                      <a:pt x="270" y="330"/>
                    </a:lnTo>
                    <a:lnTo>
                      <a:pt x="270" y="324"/>
                    </a:lnTo>
                    <a:lnTo>
                      <a:pt x="258" y="312"/>
                    </a:lnTo>
                    <a:lnTo>
                      <a:pt x="252" y="300"/>
                    </a:lnTo>
                    <a:lnTo>
                      <a:pt x="252" y="276"/>
                    </a:lnTo>
                    <a:lnTo>
                      <a:pt x="264" y="264"/>
                    </a:lnTo>
                    <a:lnTo>
                      <a:pt x="270" y="264"/>
                    </a:lnTo>
                    <a:lnTo>
                      <a:pt x="270" y="246"/>
                    </a:lnTo>
                    <a:lnTo>
                      <a:pt x="264" y="234"/>
                    </a:lnTo>
                    <a:lnTo>
                      <a:pt x="264" y="222"/>
                    </a:lnTo>
                    <a:lnTo>
                      <a:pt x="270" y="174"/>
                    </a:lnTo>
                    <a:lnTo>
                      <a:pt x="282" y="192"/>
                    </a:lnTo>
                    <a:lnTo>
                      <a:pt x="288" y="108"/>
                    </a:lnTo>
                    <a:lnTo>
                      <a:pt x="288" y="102"/>
                    </a:lnTo>
                    <a:lnTo>
                      <a:pt x="294" y="96"/>
                    </a:lnTo>
                    <a:lnTo>
                      <a:pt x="306" y="72"/>
                    </a:lnTo>
                    <a:lnTo>
                      <a:pt x="312" y="66"/>
                    </a:lnTo>
                    <a:lnTo>
                      <a:pt x="324" y="42"/>
                    </a:lnTo>
                    <a:lnTo>
                      <a:pt x="324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New Zealand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7730004" y="4573566"/>
                <a:ext cx="412109" cy="304973"/>
              </a:xfrm>
              <a:custGeom>
                <a:avLst/>
                <a:gdLst>
                  <a:gd name="T0" fmla="*/ 2147483647 w 1272"/>
                  <a:gd name="T1" fmla="*/ 2147483647 h 984"/>
                  <a:gd name="T2" fmla="*/ 2147483647 w 1272"/>
                  <a:gd name="T3" fmla="*/ 2147483647 h 984"/>
                  <a:gd name="T4" fmla="*/ 2147483647 w 1272"/>
                  <a:gd name="T5" fmla="*/ 2147483647 h 984"/>
                  <a:gd name="T6" fmla="*/ 2147483647 w 1272"/>
                  <a:gd name="T7" fmla="*/ 2147483647 h 984"/>
                  <a:gd name="T8" fmla="*/ 2147483647 w 1272"/>
                  <a:gd name="T9" fmla="*/ 2147483647 h 984"/>
                  <a:gd name="T10" fmla="*/ 2147483647 w 1272"/>
                  <a:gd name="T11" fmla="*/ 2147483647 h 984"/>
                  <a:gd name="T12" fmla="*/ 2147483647 w 1272"/>
                  <a:gd name="T13" fmla="*/ 2147483647 h 984"/>
                  <a:gd name="T14" fmla="*/ 2147483647 w 1272"/>
                  <a:gd name="T15" fmla="*/ 2147483647 h 984"/>
                  <a:gd name="T16" fmla="*/ 2147483647 w 1272"/>
                  <a:gd name="T17" fmla="*/ 2147483647 h 984"/>
                  <a:gd name="T18" fmla="*/ 2147483647 w 1272"/>
                  <a:gd name="T19" fmla="*/ 2147483647 h 984"/>
                  <a:gd name="T20" fmla="*/ 2147483647 w 1272"/>
                  <a:gd name="T21" fmla="*/ 2147483647 h 984"/>
                  <a:gd name="T22" fmla="*/ 2147483647 w 1272"/>
                  <a:gd name="T23" fmla="*/ 2147483647 h 984"/>
                  <a:gd name="T24" fmla="*/ 2147483647 w 1272"/>
                  <a:gd name="T25" fmla="*/ 2147483647 h 984"/>
                  <a:gd name="T26" fmla="*/ 2147483647 w 1272"/>
                  <a:gd name="T27" fmla="*/ 2147483647 h 984"/>
                  <a:gd name="T28" fmla="*/ 2147483647 w 1272"/>
                  <a:gd name="T29" fmla="*/ 2147483647 h 984"/>
                  <a:gd name="T30" fmla="*/ 2147483647 w 1272"/>
                  <a:gd name="T31" fmla="*/ 2147483647 h 984"/>
                  <a:gd name="T32" fmla="*/ 2147483647 w 1272"/>
                  <a:gd name="T33" fmla="*/ 2147483647 h 984"/>
                  <a:gd name="T34" fmla="*/ 2147483647 w 1272"/>
                  <a:gd name="T35" fmla="*/ 2147483647 h 984"/>
                  <a:gd name="T36" fmla="*/ 2147483647 w 1272"/>
                  <a:gd name="T37" fmla="*/ 2147483647 h 984"/>
                  <a:gd name="T38" fmla="*/ 2147483647 w 1272"/>
                  <a:gd name="T39" fmla="*/ 2147483647 h 984"/>
                  <a:gd name="T40" fmla="*/ 2147483647 w 1272"/>
                  <a:gd name="T41" fmla="*/ 2147483647 h 984"/>
                  <a:gd name="T42" fmla="*/ 2147483647 w 1272"/>
                  <a:gd name="T43" fmla="*/ 2147483647 h 984"/>
                  <a:gd name="T44" fmla="*/ 2147483647 w 1272"/>
                  <a:gd name="T45" fmla="*/ 2147483647 h 984"/>
                  <a:gd name="T46" fmla="*/ 2147483647 w 1272"/>
                  <a:gd name="T47" fmla="*/ 2147483647 h 984"/>
                  <a:gd name="T48" fmla="*/ 2147483647 w 1272"/>
                  <a:gd name="T49" fmla="*/ 2147483647 h 984"/>
                  <a:gd name="T50" fmla="*/ 2147483647 w 1272"/>
                  <a:gd name="T51" fmla="*/ 2147483647 h 984"/>
                  <a:gd name="T52" fmla="*/ 2147483647 w 1272"/>
                  <a:gd name="T53" fmla="*/ 2147483647 h 984"/>
                  <a:gd name="T54" fmla="*/ 2147483647 w 1272"/>
                  <a:gd name="T55" fmla="*/ 2147483647 h 984"/>
                  <a:gd name="T56" fmla="*/ 2147483647 w 1272"/>
                  <a:gd name="T57" fmla="*/ 2147483647 h 984"/>
                  <a:gd name="T58" fmla="*/ 2147483647 w 1272"/>
                  <a:gd name="T59" fmla="*/ 2147483647 h 984"/>
                  <a:gd name="T60" fmla="*/ 2147483647 w 1272"/>
                  <a:gd name="T61" fmla="*/ 2147483647 h 984"/>
                  <a:gd name="T62" fmla="*/ 2147483647 w 1272"/>
                  <a:gd name="T63" fmla="*/ 2147483647 h 984"/>
                  <a:gd name="T64" fmla="*/ 2147483647 w 1272"/>
                  <a:gd name="T65" fmla="*/ 2147483647 h 984"/>
                  <a:gd name="T66" fmla="*/ 2147483647 w 1272"/>
                  <a:gd name="T67" fmla="*/ 2147483647 h 984"/>
                  <a:gd name="T68" fmla="*/ 2147483647 w 1272"/>
                  <a:gd name="T69" fmla="*/ 2147483647 h 984"/>
                  <a:gd name="T70" fmla="*/ 2147483647 w 1272"/>
                  <a:gd name="T71" fmla="*/ 2147483647 h 984"/>
                  <a:gd name="T72" fmla="*/ 2147483647 w 1272"/>
                  <a:gd name="T73" fmla="*/ 2147483647 h 984"/>
                  <a:gd name="T74" fmla="*/ 2147483647 w 1272"/>
                  <a:gd name="T75" fmla="*/ 2147483647 h 984"/>
                  <a:gd name="T76" fmla="*/ 2147483647 w 1272"/>
                  <a:gd name="T77" fmla="*/ 2147483647 h 984"/>
                  <a:gd name="T78" fmla="*/ 2147483647 w 1272"/>
                  <a:gd name="T79" fmla="*/ 2147483647 h 984"/>
                  <a:gd name="T80" fmla="*/ 2147483647 w 1272"/>
                  <a:gd name="T81" fmla="*/ 2147483647 h 984"/>
                  <a:gd name="T82" fmla="*/ 2147483647 w 1272"/>
                  <a:gd name="T83" fmla="*/ 2147483647 h 984"/>
                  <a:gd name="T84" fmla="*/ 2147483647 w 1272"/>
                  <a:gd name="T85" fmla="*/ 2147483647 h 984"/>
                  <a:gd name="T86" fmla="*/ 2147483647 w 1272"/>
                  <a:gd name="T87" fmla="*/ 2147483647 h 984"/>
                  <a:gd name="T88" fmla="*/ 2147483647 w 1272"/>
                  <a:gd name="T89" fmla="*/ 2147483647 h 984"/>
                  <a:gd name="T90" fmla="*/ 2147483647 w 1272"/>
                  <a:gd name="T91" fmla="*/ 2147483647 h 984"/>
                  <a:gd name="T92" fmla="*/ 2147483647 w 1272"/>
                  <a:gd name="T93" fmla="*/ 2147483647 h 984"/>
                  <a:gd name="T94" fmla="*/ 2147483647 w 1272"/>
                  <a:gd name="T95" fmla="*/ 2147483647 h 984"/>
                  <a:gd name="T96" fmla="*/ 2147483647 w 1272"/>
                  <a:gd name="T97" fmla="*/ 2147483647 h 984"/>
                  <a:gd name="T98" fmla="*/ 2147483647 w 1272"/>
                  <a:gd name="T99" fmla="*/ 2147483647 h 984"/>
                  <a:gd name="T100" fmla="*/ 2147483647 w 1272"/>
                  <a:gd name="T101" fmla="*/ 2147483647 h 984"/>
                  <a:gd name="T102" fmla="*/ 2147483647 w 1272"/>
                  <a:gd name="T103" fmla="*/ 2147483647 h 984"/>
                  <a:gd name="T104" fmla="*/ 2147483647 w 1272"/>
                  <a:gd name="T105" fmla="*/ 2147483647 h 984"/>
                  <a:gd name="T106" fmla="*/ 2147483647 w 1272"/>
                  <a:gd name="T107" fmla="*/ 2147483647 h 984"/>
                  <a:gd name="T108" fmla="*/ 2147483647 w 1272"/>
                  <a:gd name="T109" fmla="*/ 2147483647 h 984"/>
                  <a:gd name="T110" fmla="*/ 2147483647 w 1272"/>
                  <a:gd name="T111" fmla="*/ 2147483647 h 984"/>
                  <a:gd name="T112" fmla="*/ 2147483647 w 1272"/>
                  <a:gd name="T113" fmla="*/ 2147483647 h 984"/>
                  <a:gd name="T114" fmla="*/ 2147483647 w 1272"/>
                  <a:gd name="T115" fmla="*/ 2147483647 h 984"/>
                  <a:gd name="T116" fmla="*/ 2147483647 w 1272"/>
                  <a:gd name="T117" fmla="*/ 2147483647 h 984"/>
                  <a:gd name="T118" fmla="*/ 2147483647 w 1272"/>
                  <a:gd name="T119" fmla="*/ 2147483647 h 984"/>
                  <a:gd name="T120" fmla="*/ 2147483647 w 1272"/>
                  <a:gd name="T121" fmla="*/ 2147483647 h 9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72"/>
                  <a:gd name="T184" fmla="*/ 0 h 984"/>
                  <a:gd name="T185" fmla="*/ 1272 w 1272"/>
                  <a:gd name="T186" fmla="*/ 984 h 98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72" h="984">
                    <a:moveTo>
                      <a:pt x="750" y="564"/>
                    </a:moveTo>
                    <a:lnTo>
                      <a:pt x="738" y="564"/>
                    </a:lnTo>
                    <a:lnTo>
                      <a:pt x="744" y="528"/>
                    </a:lnTo>
                    <a:lnTo>
                      <a:pt x="720" y="546"/>
                    </a:lnTo>
                    <a:lnTo>
                      <a:pt x="726" y="540"/>
                    </a:lnTo>
                    <a:lnTo>
                      <a:pt x="726" y="504"/>
                    </a:lnTo>
                    <a:lnTo>
                      <a:pt x="708" y="504"/>
                    </a:lnTo>
                    <a:lnTo>
                      <a:pt x="702" y="510"/>
                    </a:lnTo>
                    <a:lnTo>
                      <a:pt x="696" y="522"/>
                    </a:lnTo>
                    <a:lnTo>
                      <a:pt x="690" y="528"/>
                    </a:lnTo>
                    <a:lnTo>
                      <a:pt x="672" y="540"/>
                    </a:lnTo>
                    <a:lnTo>
                      <a:pt x="660" y="546"/>
                    </a:lnTo>
                    <a:lnTo>
                      <a:pt x="654" y="558"/>
                    </a:lnTo>
                    <a:lnTo>
                      <a:pt x="642" y="570"/>
                    </a:lnTo>
                    <a:lnTo>
                      <a:pt x="630" y="576"/>
                    </a:lnTo>
                    <a:lnTo>
                      <a:pt x="618" y="588"/>
                    </a:lnTo>
                    <a:lnTo>
                      <a:pt x="606" y="588"/>
                    </a:lnTo>
                    <a:lnTo>
                      <a:pt x="588" y="600"/>
                    </a:lnTo>
                    <a:lnTo>
                      <a:pt x="576" y="606"/>
                    </a:lnTo>
                    <a:lnTo>
                      <a:pt x="546" y="636"/>
                    </a:lnTo>
                    <a:lnTo>
                      <a:pt x="540" y="648"/>
                    </a:lnTo>
                    <a:lnTo>
                      <a:pt x="534" y="648"/>
                    </a:lnTo>
                    <a:lnTo>
                      <a:pt x="528" y="654"/>
                    </a:lnTo>
                    <a:lnTo>
                      <a:pt x="510" y="660"/>
                    </a:lnTo>
                    <a:lnTo>
                      <a:pt x="498" y="666"/>
                    </a:lnTo>
                    <a:lnTo>
                      <a:pt x="462" y="678"/>
                    </a:lnTo>
                    <a:lnTo>
                      <a:pt x="438" y="690"/>
                    </a:lnTo>
                    <a:lnTo>
                      <a:pt x="426" y="702"/>
                    </a:lnTo>
                    <a:lnTo>
                      <a:pt x="414" y="708"/>
                    </a:lnTo>
                    <a:lnTo>
                      <a:pt x="408" y="720"/>
                    </a:lnTo>
                    <a:lnTo>
                      <a:pt x="396" y="726"/>
                    </a:lnTo>
                    <a:lnTo>
                      <a:pt x="378" y="726"/>
                    </a:lnTo>
                    <a:lnTo>
                      <a:pt x="366" y="732"/>
                    </a:lnTo>
                    <a:lnTo>
                      <a:pt x="312" y="750"/>
                    </a:lnTo>
                    <a:lnTo>
                      <a:pt x="288" y="762"/>
                    </a:lnTo>
                    <a:lnTo>
                      <a:pt x="270" y="774"/>
                    </a:lnTo>
                    <a:lnTo>
                      <a:pt x="246" y="786"/>
                    </a:lnTo>
                    <a:lnTo>
                      <a:pt x="222" y="792"/>
                    </a:lnTo>
                    <a:lnTo>
                      <a:pt x="198" y="804"/>
                    </a:lnTo>
                    <a:lnTo>
                      <a:pt x="180" y="810"/>
                    </a:lnTo>
                    <a:lnTo>
                      <a:pt x="174" y="816"/>
                    </a:lnTo>
                    <a:lnTo>
                      <a:pt x="168" y="828"/>
                    </a:lnTo>
                    <a:lnTo>
                      <a:pt x="168" y="846"/>
                    </a:lnTo>
                    <a:lnTo>
                      <a:pt x="156" y="834"/>
                    </a:lnTo>
                    <a:lnTo>
                      <a:pt x="150" y="834"/>
                    </a:lnTo>
                    <a:lnTo>
                      <a:pt x="144" y="840"/>
                    </a:lnTo>
                    <a:lnTo>
                      <a:pt x="120" y="852"/>
                    </a:lnTo>
                    <a:lnTo>
                      <a:pt x="108" y="864"/>
                    </a:lnTo>
                    <a:lnTo>
                      <a:pt x="72" y="882"/>
                    </a:lnTo>
                    <a:lnTo>
                      <a:pt x="66" y="882"/>
                    </a:lnTo>
                    <a:lnTo>
                      <a:pt x="54" y="888"/>
                    </a:lnTo>
                    <a:lnTo>
                      <a:pt x="36" y="888"/>
                    </a:lnTo>
                    <a:lnTo>
                      <a:pt x="18" y="894"/>
                    </a:lnTo>
                    <a:lnTo>
                      <a:pt x="12" y="906"/>
                    </a:lnTo>
                    <a:lnTo>
                      <a:pt x="0" y="912"/>
                    </a:lnTo>
                    <a:lnTo>
                      <a:pt x="18" y="912"/>
                    </a:lnTo>
                    <a:lnTo>
                      <a:pt x="24" y="918"/>
                    </a:lnTo>
                    <a:lnTo>
                      <a:pt x="30" y="918"/>
                    </a:lnTo>
                    <a:lnTo>
                      <a:pt x="24" y="924"/>
                    </a:lnTo>
                    <a:lnTo>
                      <a:pt x="24" y="942"/>
                    </a:lnTo>
                    <a:lnTo>
                      <a:pt x="30" y="948"/>
                    </a:lnTo>
                    <a:lnTo>
                      <a:pt x="42" y="948"/>
                    </a:lnTo>
                    <a:lnTo>
                      <a:pt x="54" y="942"/>
                    </a:lnTo>
                    <a:lnTo>
                      <a:pt x="60" y="936"/>
                    </a:lnTo>
                    <a:lnTo>
                      <a:pt x="72" y="948"/>
                    </a:lnTo>
                    <a:lnTo>
                      <a:pt x="96" y="948"/>
                    </a:lnTo>
                    <a:lnTo>
                      <a:pt x="102" y="954"/>
                    </a:lnTo>
                    <a:lnTo>
                      <a:pt x="132" y="954"/>
                    </a:lnTo>
                    <a:lnTo>
                      <a:pt x="150" y="972"/>
                    </a:lnTo>
                    <a:lnTo>
                      <a:pt x="180" y="966"/>
                    </a:lnTo>
                    <a:lnTo>
                      <a:pt x="192" y="972"/>
                    </a:lnTo>
                    <a:lnTo>
                      <a:pt x="198" y="978"/>
                    </a:lnTo>
                    <a:lnTo>
                      <a:pt x="216" y="984"/>
                    </a:lnTo>
                    <a:lnTo>
                      <a:pt x="228" y="984"/>
                    </a:lnTo>
                    <a:lnTo>
                      <a:pt x="252" y="972"/>
                    </a:lnTo>
                    <a:lnTo>
                      <a:pt x="264" y="948"/>
                    </a:lnTo>
                    <a:lnTo>
                      <a:pt x="288" y="936"/>
                    </a:lnTo>
                    <a:lnTo>
                      <a:pt x="312" y="936"/>
                    </a:lnTo>
                    <a:lnTo>
                      <a:pt x="336" y="924"/>
                    </a:lnTo>
                    <a:lnTo>
                      <a:pt x="342" y="912"/>
                    </a:lnTo>
                    <a:lnTo>
                      <a:pt x="342" y="894"/>
                    </a:lnTo>
                    <a:lnTo>
                      <a:pt x="348" y="882"/>
                    </a:lnTo>
                    <a:lnTo>
                      <a:pt x="372" y="870"/>
                    </a:lnTo>
                    <a:lnTo>
                      <a:pt x="396" y="870"/>
                    </a:lnTo>
                    <a:lnTo>
                      <a:pt x="408" y="858"/>
                    </a:lnTo>
                    <a:lnTo>
                      <a:pt x="408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80" y="792"/>
                    </a:lnTo>
                    <a:lnTo>
                      <a:pt x="462" y="774"/>
                    </a:lnTo>
                    <a:lnTo>
                      <a:pt x="504" y="792"/>
                    </a:lnTo>
                    <a:lnTo>
                      <a:pt x="504" y="774"/>
                    </a:lnTo>
                    <a:lnTo>
                      <a:pt x="510" y="768"/>
                    </a:lnTo>
                    <a:lnTo>
                      <a:pt x="540" y="768"/>
                    </a:lnTo>
                    <a:lnTo>
                      <a:pt x="546" y="774"/>
                    </a:lnTo>
                    <a:lnTo>
                      <a:pt x="558" y="780"/>
                    </a:lnTo>
                    <a:lnTo>
                      <a:pt x="570" y="780"/>
                    </a:lnTo>
                    <a:lnTo>
                      <a:pt x="576" y="774"/>
                    </a:lnTo>
                    <a:lnTo>
                      <a:pt x="576" y="768"/>
                    </a:lnTo>
                    <a:lnTo>
                      <a:pt x="582" y="762"/>
                    </a:lnTo>
                    <a:lnTo>
                      <a:pt x="582" y="756"/>
                    </a:lnTo>
                    <a:lnTo>
                      <a:pt x="570" y="744"/>
                    </a:lnTo>
                    <a:lnTo>
                      <a:pt x="612" y="702"/>
                    </a:lnTo>
                    <a:lnTo>
                      <a:pt x="618" y="702"/>
                    </a:lnTo>
                    <a:lnTo>
                      <a:pt x="624" y="696"/>
                    </a:lnTo>
                    <a:lnTo>
                      <a:pt x="660" y="678"/>
                    </a:lnTo>
                    <a:lnTo>
                      <a:pt x="666" y="666"/>
                    </a:lnTo>
                    <a:lnTo>
                      <a:pt x="672" y="660"/>
                    </a:lnTo>
                    <a:lnTo>
                      <a:pt x="672" y="654"/>
                    </a:lnTo>
                    <a:lnTo>
                      <a:pt x="696" y="654"/>
                    </a:lnTo>
                    <a:lnTo>
                      <a:pt x="708" y="648"/>
                    </a:lnTo>
                    <a:lnTo>
                      <a:pt x="738" y="618"/>
                    </a:lnTo>
                    <a:lnTo>
                      <a:pt x="738" y="612"/>
                    </a:lnTo>
                    <a:lnTo>
                      <a:pt x="744" y="612"/>
                    </a:lnTo>
                    <a:lnTo>
                      <a:pt x="750" y="606"/>
                    </a:lnTo>
                    <a:lnTo>
                      <a:pt x="768" y="594"/>
                    </a:lnTo>
                    <a:lnTo>
                      <a:pt x="780" y="582"/>
                    </a:lnTo>
                    <a:lnTo>
                      <a:pt x="786" y="570"/>
                    </a:lnTo>
                    <a:lnTo>
                      <a:pt x="786" y="546"/>
                    </a:lnTo>
                    <a:lnTo>
                      <a:pt x="780" y="540"/>
                    </a:lnTo>
                    <a:lnTo>
                      <a:pt x="780" y="534"/>
                    </a:lnTo>
                    <a:lnTo>
                      <a:pt x="750" y="564"/>
                    </a:lnTo>
                    <a:close/>
                    <a:moveTo>
                      <a:pt x="1224" y="324"/>
                    </a:moveTo>
                    <a:lnTo>
                      <a:pt x="1236" y="318"/>
                    </a:lnTo>
                    <a:lnTo>
                      <a:pt x="1242" y="318"/>
                    </a:lnTo>
                    <a:lnTo>
                      <a:pt x="1266" y="306"/>
                    </a:lnTo>
                    <a:lnTo>
                      <a:pt x="1272" y="300"/>
                    </a:lnTo>
                    <a:lnTo>
                      <a:pt x="1272" y="282"/>
                    </a:lnTo>
                    <a:lnTo>
                      <a:pt x="1266" y="270"/>
                    </a:lnTo>
                    <a:lnTo>
                      <a:pt x="1260" y="264"/>
                    </a:lnTo>
                    <a:lnTo>
                      <a:pt x="1248" y="264"/>
                    </a:lnTo>
                    <a:lnTo>
                      <a:pt x="1236" y="276"/>
                    </a:lnTo>
                    <a:lnTo>
                      <a:pt x="1236" y="282"/>
                    </a:lnTo>
                    <a:lnTo>
                      <a:pt x="1224" y="282"/>
                    </a:lnTo>
                    <a:lnTo>
                      <a:pt x="1212" y="276"/>
                    </a:lnTo>
                    <a:lnTo>
                      <a:pt x="1200" y="276"/>
                    </a:lnTo>
                    <a:lnTo>
                      <a:pt x="1194" y="282"/>
                    </a:lnTo>
                    <a:lnTo>
                      <a:pt x="1176" y="288"/>
                    </a:lnTo>
                    <a:lnTo>
                      <a:pt x="1158" y="288"/>
                    </a:lnTo>
                    <a:lnTo>
                      <a:pt x="1146" y="276"/>
                    </a:lnTo>
                    <a:lnTo>
                      <a:pt x="1146" y="222"/>
                    </a:lnTo>
                    <a:lnTo>
                      <a:pt x="1170" y="180"/>
                    </a:lnTo>
                    <a:lnTo>
                      <a:pt x="1170" y="174"/>
                    </a:lnTo>
                    <a:lnTo>
                      <a:pt x="1164" y="162"/>
                    </a:lnTo>
                    <a:lnTo>
                      <a:pt x="1158" y="156"/>
                    </a:lnTo>
                    <a:lnTo>
                      <a:pt x="1146" y="156"/>
                    </a:lnTo>
                    <a:lnTo>
                      <a:pt x="1140" y="168"/>
                    </a:lnTo>
                    <a:lnTo>
                      <a:pt x="1134" y="174"/>
                    </a:lnTo>
                    <a:lnTo>
                      <a:pt x="1134" y="204"/>
                    </a:lnTo>
                    <a:lnTo>
                      <a:pt x="1128" y="216"/>
                    </a:lnTo>
                    <a:lnTo>
                      <a:pt x="1116" y="222"/>
                    </a:lnTo>
                    <a:lnTo>
                      <a:pt x="1116" y="192"/>
                    </a:lnTo>
                    <a:lnTo>
                      <a:pt x="1092" y="174"/>
                    </a:lnTo>
                    <a:lnTo>
                      <a:pt x="1104" y="150"/>
                    </a:lnTo>
                    <a:lnTo>
                      <a:pt x="1116" y="138"/>
                    </a:lnTo>
                    <a:lnTo>
                      <a:pt x="1122" y="126"/>
                    </a:lnTo>
                    <a:lnTo>
                      <a:pt x="1128" y="108"/>
                    </a:lnTo>
                    <a:lnTo>
                      <a:pt x="1128" y="84"/>
                    </a:lnTo>
                    <a:lnTo>
                      <a:pt x="1116" y="78"/>
                    </a:lnTo>
                    <a:lnTo>
                      <a:pt x="1110" y="72"/>
                    </a:lnTo>
                    <a:lnTo>
                      <a:pt x="1098" y="66"/>
                    </a:lnTo>
                    <a:lnTo>
                      <a:pt x="1092" y="60"/>
                    </a:lnTo>
                    <a:lnTo>
                      <a:pt x="1080" y="60"/>
                    </a:lnTo>
                    <a:lnTo>
                      <a:pt x="1086" y="42"/>
                    </a:lnTo>
                    <a:lnTo>
                      <a:pt x="1062" y="42"/>
                    </a:lnTo>
                    <a:lnTo>
                      <a:pt x="1044" y="18"/>
                    </a:lnTo>
                    <a:lnTo>
                      <a:pt x="1050" y="0"/>
                    </a:lnTo>
                    <a:lnTo>
                      <a:pt x="1020" y="18"/>
                    </a:lnTo>
                    <a:lnTo>
                      <a:pt x="1044" y="54"/>
                    </a:lnTo>
                    <a:lnTo>
                      <a:pt x="1032" y="90"/>
                    </a:lnTo>
                    <a:lnTo>
                      <a:pt x="1056" y="102"/>
                    </a:lnTo>
                    <a:lnTo>
                      <a:pt x="1044" y="108"/>
                    </a:lnTo>
                    <a:lnTo>
                      <a:pt x="1044" y="126"/>
                    </a:lnTo>
                    <a:lnTo>
                      <a:pt x="1068" y="132"/>
                    </a:lnTo>
                    <a:lnTo>
                      <a:pt x="1044" y="150"/>
                    </a:lnTo>
                    <a:lnTo>
                      <a:pt x="1062" y="156"/>
                    </a:lnTo>
                    <a:lnTo>
                      <a:pt x="1062" y="168"/>
                    </a:lnTo>
                    <a:lnTo>
                      <a:pt x="1056" y="174"/>
                    </a:lnTo>
                    <a:lnTo>
                      <a:pt x="1056" y="192"/>
                    </a:lnTo>
                    <a:lnTo>
                      <a:pt x="1068" y="198"/>
                    </a:lnTo>
                    <a:lnTo>
                      <a:pt x="1074" y="204"/>
                    </a:lnTo>
                    <a:lnTo>
                      <a:pt x="1056" y="210"/>
                    </a:lnTo>
                    <a:lnTo>
                      <a:pt x="1044" y="222"/>
                    </a:lnTo>
                    <a:lnTo>
                      <a:pt x="1062" y="234"/>
                    </a:lnTo>
                    <a:lnTo>
                      <a:pt x="1038" y="258"/>
                    </a:lnTo>
                    <a:lnTo>
                      <a:pt x="1032" y="270"/>
                    </a:lnTo>
                    <a:lnTo>
                      <a:pt x="1026" y="276"/>
                    </a:lnTo>
                    <a:lnTo>
                      <a:pt x="1026" y="288"/>
                    </a:lnTo>
                    <a:lnTo>
                      <a:pt x="1038" y="300"/>
                    </a:lnTo>
                    <a:lnTo>
                      <a:pt x="1026" y="300"/>
                    </a:lnTo>
                    <a:lnTo>
                      <a:pt x="1014" y="306"/>
                    </a:lnTo>
                    <a:lnTo>
                      <a:pt x="1002" y="306"/>
                    </a:lnTo>
                    <a:lnTo>
                      <a:pt x="978" y="318"/>
                    </a:lnTo>
                    <a:lnTo>
                      <a:pt x="948" y="348"/>
                    </a:lnTo>
                    <a:lnTo>
                      <a:pt x="930" y="360"/>
                    </a:lnTo>
                    <a:lnTo>
                      <a:pt x="894" y="372"/>
                    </a:lnTo>
                    <a:lnTo>
                      <a:pt x="870" y="384"/>
                    </a:lnTo>
                    <a:lnTo>
                      <a:pt x="858" y="396"/>
                    </a:lnTo>
                    <a:lnTo>
                      <a:pt x="858" y="432"/>
                    </a:lnTo>
                    <a:lnTo>
                      <a:pt x="864" y="444"/>
                    </a:lnTo>
                    <a:lnTo>
                      <a:pt x="870" y="450"/>
                    </a:lnTo>
                    <a:lnTo>
                      <a:pt x="870" y="456"/>
                    </a:lnTo>
                    <a:lnTo>
                      <a:pt x="924" y="456"/>
                    </a:lnTo>
                    <a:lnTo>
                      <a:pt x="924" y="474"/>
                    </a:lnTo>
                    <a:lnTo>
                      <a:pt x="918" y="486"/>
                    </a:lnTo>
                    <a:lnTo>
                      <a:pt x="918" y="522"/>
                    </a:lnTo>
                    <a:lnTo>
                      <a:pt x="894" y="534"/>
                    </a:lnTo>
                    <a:lnTo>
                      <a:pt x="882" y="534"/>
                    </a:lnTo>
                    <a:lnTo>
                      <a:pt x="864" y="540"/>
                    </a:lnTo>
                    <a:lnTo>
                      <a:pt x="852" y="546"/>
                    </a:lnTo>
                    <a:lnTo>
                      <a:pt x="852" y="558"/>
                    </a:lnTo>
                    <a:lnTo>
                      <a:pt x="840" y="570"/>
                    </a:lnTo>
                    <a:lnTo>
                      <a:pt x="852" y="576"/>
                    </a:lnTo>
                    <a:lnTo>
                      <a:pt x="858" y="582"/>
                    </a:lnTo>
                    <a:lnTo>
                      <a:pt x="876" y="588"/>
                    </a:lnTo>
                    <a:lnTo>
                      <a:pt x="888" y="588"/>
                    </a:lnTo>
                    <a:lnTo>
                      <a:pt x="912" y="576"/>
                    </a:lnTo>
                    <a:lnTo>
                      <a:pt x="924" y="558"/>
                    </a:lnTo>
                    <a:lnTo>
                      <a:pt x="972" y="510"/>
                    </a:lnTo>
                    <a:lnTo>
                      <a:pt x="996" y="498"/>
                    </a:lnTo>
                    <a:lnTo>
                      <a:pt x="1014" y="492"/>
                    </a:lnTo>
                    <a:lnTo>
                      <a:pt x="1026" y="486"/>
                    </a:lnTo>
                    <a:lnTo>
                      <a:pt x="1032" y="480"/>
                    </a:lnTo>
                    <a:lnTo>
                      <a:pt x="1038" y="480"/>
                    </a:lnTo>
                    <a:lnTo>
                      <a:pt x="1044" y="474"/>
                    </a:lnTo>
                    <a:lnTo>
                      <a:pt x="1050" y="462"/>
                    </a:lnTo>
                    <a:lnTo>
                      <a:pt x="1056" y="462"/>
                    </a:lnTo>
                    <a:lnTo>
                      <a:pt x="1062" y="456"/>
                    </a:lnTo>
                    <a:lnTo>
                      <a:pt x="1074" y="450"/>
                    </a:lnTo>
                    <a:lnTo>
                      <a:pt x="1080" y="444"/>
                    </a:lnTo>
                    <a:lnTo>
                      <a:pt x="1080" y="420"/>
                    </a:lnTo>
                    <a:lnTo>
                      <a:pt x="1074" y="414"/>
                    </a:lnTo>
                    <a:lnTo>
                      <a:pt x="1080" y="414"/>
                    </a:lnTo>
                    <a:lnTo>
                      <a:pt x="1086" y="408"/>
                    </a:lnTo>
                    <a:lnTo>
                      <a:pt x="1110" y="396"/>
                    </a:lnTo>
                    <a:lnTo>
                      <a:pt x="1140" y="396"/>
                    </a:lnTo>
                    <a:lnTo>
                      <a:pt x="1152" y="402"/>
                    </a:lnTo>
                    <a:lnTo>
                      <a:pt x="1164" y="402"/>
                    </a:lnTo>
                    <a:lnTo>
                      <a:pt x="1176" y="390"/>
                    </a:lnTo>
                    <a:lnTo>
                      <a:pt x="1176" y="360"/>
                    </a:lnTo>
                    <a:lnTo>
                      <a:pt x="1200" y="360"/>
                    </a:lnTo>
                    <a:lnTo>
                      <a:pt x="1212" y="354"/>
                    </a:lnTo>
                    <a:lnTo>
                      <a:pt x="1218" y="354"/>
                    </a:lnTo>
                    <a:lnTo>
                      <a:pt x="1224" y="348"/>
                    </a:lnTo>
                    <a:lnTo>
                      <a:pt x="1224" y="32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Newfoundland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104660" y="2431410"/>
                <a:ext cx="138223" cy="120029"/>
              </a:xfrm>
              <a:custGeom>
                <a:avLst/>
                <a:gdLst>
                  <a:gd name="T0" fmla="*/ 2147483647 w 426"/>
                  <a:gd name="T1" fmla="*/ 2147483647 h 384"/>
                  <a:gd name="T2" fmla="*/ 2147483647 w 426"/>
                  <a:gd name="T3" fmla="*/ 2147483647 h 384"/>
                  <a:gd name="T4" fmla="*/ 2147483647 w 426"/>
                  <a:gd name="T5" fmla="*/ 0 h 384"/>
                  <a:gd name="T6" fmla="*/ 2147483647 w 426"/>
                  <a:gd name="T7" fmla="*/ 2147483647 h 384"/>
                  <a:gd name="T8" fmla="*/ 2147483647 w 426"/>
                  <a:gd name="T9" fmla="*/ 2147483647 h 384"/>
                  <a:gd name="T10" fmla="*/ 2147483647 w 426"/>
                  <a:gd name="T11" fmla="*/ 2147483647 h 384"/>
                  <a:gd name="T12" fmla="*/ 2147483647 w 426"/>
                  <a:gd name="T13" fmla="*/ 2147483647 h 384"/>
                  <a:gd name="T14" fmla="*/ 2147483647 w 426"/>
                  <a:gd name="T15" fmla="*/ 2147483647 h 384"/>
                  <a:gd name="T16" fmla="*/ 2147483647 w 426"/>
                  <a:gd name="T17" fmla="*/ 2147483647 h 384"/>
                  <a:gd name="T18" fmla="*/ 2147483647 w 426"/>
                  <a:gd name="T19" fmla="*/ 2147483647 h 384"/>
                  <a:gd name="T20" fmla="*/ 2147483647 w 426"/>
                  <a:gd name="T21" fmla="*/ 2147483647 h 384"/>
                  <a:gd name="T22" fmla="*/ 2147483647 w 426"/>
                  <a:gd name="T23" fmla="*/ 2147483647 h 384"/>
                  <a:gd name="T24" fmla="*/ 2147483647 w 426"/>
                  <a:gd name="T25" fmla="*/ 2147483647 h 384"/>
                  <a:gd name="T26" fmla="*/ 2147483647 w 426"/>
                  <a:gd name="T27" fmla="*/ 2147483647 h 384"/>
                  <a:gd name="T28" fmla="*/ 2147483647 w 426"/>
                  <a:gd name="T29" fmla="*/ 2147483647 h 384"/>
                  <a:gd name="T30" fmla="*/ 2147483647 w 426"/>
                  <a:gd name="T31" fmla="*/ 2147483647 h 384"/>
                  <a:gd name="T32" fmla="*/ 2147483647 w 426"/>
                  <a:gd name="T33" fmla="*/ 2147483647 h 384"/>
                  <a:gd name="T34" fmla="*/ 2147483647 w 426"/>
                  <a:gd name="T35" fmla="*/ 2147483647 h 384"/>
                  <a:gd name="T36" fmla="*/ 2147483647 w 426"/>
                  <a:gd name="T37" fmla="*/ 2147483647 h 384"/>
                  <a:gd name="T38" fmla="*/ 2147483647 w 426"/>
                  <a:gd name="T39" fmla="*/ 2147483647 h 384"/>
                  <a:gd name="T40" fmla="*/ 2147483647 w 426"/>
                  <a:gd name="T41" fmla="*/ 2147483647 h 384"/>
                  <a:gd name="T42" fmla="*/ 2147483647 w 426"/>
                  <a:gd name="T43" fmla="*/ 2147483647 h 384"/>
                  <a:gd name="T44" fmla="*/ 2147483647 w 426"/>
                  <a:gd name="T45" fmla="*/ 2147483647 h 384"/>
                  <a:gd name="T46" fmla="*/ 2147483647 w 426"/>
                  <a:gd name="T47" fmla="*/ 2147483647 h 384"/>
                  <a:gd name="T48" fmla="*/ 2147483647 w 426"/>
                  <a:gd name="T49" fmla="*/ 2147483647 h 384"/>
                  <a:gd name="T50" fmla="*/ 2147483647 w 426"/>
                  <a:gd name="T51" fmla="*/ 2147483647 h 384"/>
                  <a:gd name="T52" fmla="*/ 2147483647 w 426"/>
                  <a:gd name="T53" fmla="*/ 2147483647 h 384"/>
                  <a:gd name="T54" fmla="*/ 2147483647 w 426"/>
                  <a:gd name="T55" fmla="*/ 2147483647 h 384"/>
                  <a:gd name="T56" fmla="*/ 2147483647 w 426"/>
                  <a:gd name="T57" fmla="*/ 2147483647 h 384"/>
                  <a:gd name="T58" fmla="*/ 2147483647 w 426"/>
                  <a:gd name="T59" fmla="*/ 2147483647 h 384"/>
                  <a:gd name="T60" fmla="*/ 2147483647 w 426"/>
                  <a:gd name="T61" fmla="*/ 2147483647 h 384"/>
                  <a:gd name="T62" fmla="*/ 2147483647 w 426"/>
                  <a:gd name="T63" fmla="*/ 2147483647 h 384"/>
                  <a:gd name="T64" fmla="*/ 2147483647 w 426"/>
                  <a:gd name="T65" fmla="*/ 2147483647 h 384"/>
                  <a:gd name="T66" fmla="*/ 2147483647 w 426"/>
                  <a:gd name="T67" fmla="*/ 2147483647 h 384"/>
                  <a:gd name="T68" fmla="*/ 2147483647 w 426"/>
                  <a:gd name="T69" fmla="*/ 2147483647 h 384"/>
                  <a:gd name="T70" fmla="*/ 2147483647 w 426"/>
                  <a:gd name="T71" fmla="*/ 2147483647 h 384"/>
                  <a:gd name="T72" fmla="*/ 2147483647 w 426"/>
                  <a:gd name="T73" fmla="*/ 2147483647 h 384"/>
                  <a:gd name="T74" fmla="*/ 2147483647 w 426"/>
                  <a:gd name="T75" fmla="*/ 2147483647 h 384"/>
                  <a:gd name="T76" fmla="*/ 2147483647 w 426"/>
                  <a:gd name="T77" fmla="*/ 2147483647 h 384"/>
                  <a:gd name="T78" fmla="*/ 2147483647 w 426"/>
                  <a:gd name="T79" fmla="*/ 2147483647 h 384"/>
                  <a:gd name="T80" fmla="*/ 2147483647 w 426"/>
                  <a:gd name="T81" fmla="*/ 2147483647 h 384"/>
                  <a:gd name="T82" fmla="*/ 2147483647 w 426"/>
                  <a:gd name="T83" fmla="*/ 2147483647 h 3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6"/>
                  <a:gd name="T127" fmla="*/ 0 h 384"/>
                  <a:gd name="T128" fmla="*/ 426 w 426"/>
                  <a:gd name="T129" fmla="*/ 384 h 3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6" h="384">
                    <a:moveTo>
                      <a:pt x="258" y="18"/>
                    </a:moveTo>
                    <a:lnTo>
                      <a:pt x="270" y="12"/>
                    </a:lnTo>
                    <a:lnTo>
                      <a:pt x="276" y="12"/>
                    </a:lnTo>
                    <a:lnTo>
                      <a:pt x="294" y="6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42" y="6"/>
                    </a:lnTo>
                    <a:lnTo>
                      <a:pt x="342" y="18"/>
                    </a:lnTo>
                    <a:lnTo>
                      <a:pt x="336" y="24"/>
                    </a:lnTo>
                    <a:lnTo>
                      <a:pt x="312" y="42"/>
                    </a:lnTo>
                    <a:lnTo>
                      <a:pt x="312" y="48"/>
                    </a:lnTo>
                    <a:lnTo>
                      <a:pt x="306" y="54"/>
                    </a:lnTo>
                    <a:lnTo>
                      <a:pt x="300" y="72"/>
                    </a:lnTo>
                    <a:lnTo>
                      <a:pt x="276" y="96"/>
                    </a:lnTo>
                    <a:lnTo>
                      <a:pt x="258" y="102"/>
                    </a:lnTo>
                    <a:lnTo>
                      <a:pt x="246" y="102"/>
                    </a:lnTo>
                    <a:lnTo>
                      <a:pt x="210" y="150"/>
                    </a:lnTo>
                    <a:lnTo>
                      <a:pt x="210" y="174"/>
                    </a:lnTo>
                    <a:lnTo>
                      <a:pt x="234" y="156"/>
                    </a:lnTo>
                    <a:lnTo>
                      <a:pt x="264" y="108"/>
                    </a:lnTo>
                    <a:lnTo>
                      <a:pt x="282" y="126"/>
                    </a:lnTo>
                    <a:lnTo>
                      <a:pt x="306" y="138"/>
                    </a:lnTo>
                    <a:lnTo>
                      <a:pt x="294" y="168"/>
                    </a:lnTo>
                    <a:lnTo>
                      <a:pt x="324" y="168"/>
                    </a:lnTo>
                    <a:lnTo>
                      <a:pt x="330" y="192"/>
                    </a:lnTo>
                    <a:lnTo>
                      <a:pt x="384" y="162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90" y="192"/>
                    </a:lnTo>
                    <a:lnTo>
                      <a:pt x="378" y="204"/>
                    </a:lnTo>
                    <a:lnTo>
                      <a:pt x="372" y="204"/>
                    </a:lnTo>
                    <a:lnTo>
                      <a:pt x="384" y="204"/>
                    </a:lnTo>
                    <a:lnTo>
                      <a:pt x="396" y="210"/>
                    </a:lnTo>
                    <a:lnTo>
                      <a:pt x="408" y="210"/>
                    </a:lnTo>
                    <a:lnTo>
                      <a:pt x="408" y="216"/>
                    </a:lnTo>
                    <a:lnTo>
                      <a:pt x="396" y="240"/>
                    </a:lnTo>
                    <a:lnTo>
                      <a:pt x="384" y="252"/>
                    </a:lnTo>
                    <a:lnTo>
                      <a:pt x="378" y="264"/>
                    </a:lnTo>
                    <a:lnTo>
                      <a:pt x="366" y="276"/>
                    </a:lnTo>
                    <a:lnTo>
                      <a:pt x="360" y="288"/>
                    </a:lnTo>
                    <a:lnTo>
                      <a:pt x="354" y="294"/>
                    </a:lnTo>
                    <a:lnTo>
                      <a:pt x="390" y="294"/>
                    </a:lnTo>
                    <a:lnTo>
                      <a:pt x="354" y="312"/>
                    </a:lnTo>
                    <a:lnTo>
                      <a:pt x="384" y="312"/>
                    </a:lnTo>
                    <a:lnTo>
                      <a:pt x="420" y="300"/>
                    </a:lnTo>
                    <a:lnTo>
                      <a:pt x="426" y="324"/>
                    </a:lnTo>
                    <a:lnTo>
                      <a:pt x="360" y="384"/>
                    </a:lnTo>
                    <a:lnTo>
                      <a:pt x="318" y="378"/>
                    </a:lnTo>
                    <a:lnTo>
                      <a:pt x="336" y="354"/>
                    </a:lnTo>
                    <a:lnTo>
                      <a:pt x="306" y="360"/>
                    </a:lnTo>
                    <a:lnTo>
                      <a:pt x="300" y="348"/>
                    </a:lnTo>
                    <a:lnTo>
                      <a:pt x="228" y="360"/>
                    </a:lnTo>
                    <a:lnTo>
                      <a:pt x="192" y="354"/>
                    </a:lnTo>
                    <a:lnTo>
                      <a:pt x="186" y="348"/>
                    </a:lnTo>
                    <a:lnTo>
                      <a:pt x="228" y="336"/>
                    </a:lnTo>
                    <a:lnTo>
                      <a:pt x="234" y="330"/>
                    </a:lnTo>
                    <a:lnTo>
                      <a:pt x="234" y="324"/>
                    </a:lnTo>
                    <a:lnTo>
                      <a:pt x="228" y="324"/>
                    </a:lnTo>
                    <a:lnTo>
                      <a:pt x="222" y="318"/>
                    </a:lnTo>
                    <a:lnTo>
                      <a:pt x="198" y="318"/>
                    </a:lnTo>
                    <a:lnTo>
                      <a:pt x="162" y="312"/>
                    </a:lnTo>
                    <a:lnTo>
                      <a:pt x="126" y="300"/>
                    </a:lnTo>
                    <a:lnTo>
                      <a:pt x="96" y="294"/>
                    </a:lnTo>
                    <a:lnTo>
                      <a:pt x="78" y="294"/>
                    </a:lnTo>
                    <a:lnTo>
                      <a:pt x="72" y="300"/>
                    </a:lnTo>
                    <a:lnTo>
                      <a:pt x="48" y="300"/>
                    </a:lnTo>
                    <a:lnTo>
                      <a:pt x="36" y="30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6" y="294"/>
                    </a:lnTo>
                    <a:lnTo>
                      <a:pt x="18" y="282"/>
                    </a:lnTo>
                    <a:lnTo>
                      <a:pt x="24" y="282"/>
                    </a:lnTo>
                    <a:lnTo>
                      <a:pt x="30" y="276"/>
                    </a:lnTo>
                    <a:lnTo>
                      <a:pt x="42" y="276"/>
                    </a:lnTo>
                    <a:lnTo>
                      <a:pt x="30" y="276"/>
                    </a:lnTo>
                    <a:lnTo>
                      <a:pt x="12" y="270"/>
                    </a:lnTo>
                    <a:lnTo>
                      <a:pt x="0" y="258"/>
                    </a:lnTo>
                    <a:lnTo>
                      <a:pt x="6" y="252"/>
                    </a:lnTo>
                    <a:lnTo>
                      <a:pt x="18" y="252"/>
                    </a:lnTo>
                    <a:lnTo>
                      <a:pt x="54" y="234"/>
                    </a:lnTo>
                    <a:lnTo>
                      <a:pt x="60" y="228"/>
                    </a:lnTo>
                    <a:lnTo>
                      <a:pt x="66" y="228"/>
                    </a:lnTo>
                    <a:lnTo>
                      <a:pt x="204" y="90"/>
                    </a:lnTo>
                    <a:lnTo>
                      <a:pt x="258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2" name="Netherlands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375542" y="2384867"/>
                <a:ext cx="87029" cy="64914"/>
              </a:xfrm>
              <a:custGeom>
                <a:avLst/>
                <a:gdLst>
                  <a:gd name="T0" fmla="*/ 0 w 270"/>
                  <a:gd name="T1" fmla="*/ 2147483647 h 210"/>
                  <a:gd name="T2" fmla="*/ 2147483647 w 270"/>
                  <a:gd name="T3" fmla="*/ 2147483647 h 210"/>
                  <a:gd name="T4" fmla="*/ 2147483647 w 270"/>
                  <a:gd name="T5" fmla="*/ 2147483647 h 210"/>
                  <a:gd name="T6" fmla="*/ 2147483647 w 270"/>
                  <a:gd name="T7" fmla="*/ 2147483647 h 210"/>
                  <a:gd name="T8" fmla="*/ 2147483647 w 270"/>
                  <a:gd name="T9" fmla="*/ 2147483647 h 210"/>
                  <a:gd name="T10" fmla="*/ 2147483647 w 270"/>
                  <a:gd name="T11" fmla="*/ 2147483647 h 210"/>
                  <a:gd name="T12" fmla="*/ 2147483647 w 270"/>
                  <a:gd name="T13" fmla="*/ 2147483647 h 210"/>
                  <a:gd name="T14" fmla="*/ 2147483647 w 270"/>
                  <a:gd name="T15" fmla="*/ 2147483647 h 210"/>
                  <a:gd name="T16" fmla="*/ 2147483647 w 270"/>
                  <a:gd name="T17" fmla="*/ 2147483647 h 210"/>
                  <a:gd name="T18" fmla="*/ 2147483647 w 270"/>
                  <a:gd name="T19" fmla="*/ 2147483647 h 210"/>
                  <a:gd name="T20" fmla="*/ 2147483647 w 270"/>
                  <a:gd name="T21" fmla="*/ 2147483647 h 210"/>
                  <a:gd name="T22" fmla="*/ 2147483647 w 270"/>
                  <a:gd name="T23" fmla="*/ 2147483647 h 210"/>
                  <a:gd name="T24" fmla="*/ 2147483647 w 270"/>
                  <a:gd name="T25" fmla="*/ 2147483647 h 210"/>
                  <a:gd name="T26" fmla="*/ 2147483647 w 270"/>
                  <a:gd name="T27" fmla="*/ 2147483647 h 210"/>
                  <a:gd name="T28" fmla="*/ 2147483647 w 270"/>
                  <a:gd name="T29" fmla="*/ 2147483647 h 210"/>
                  <a:gd name="T30" fmla="*/ 2147483647 w 270"/>
                  <a:gd name="T31" fmla="*/ 2147483647 h 210"/>
                  <a:gd name="T32" fmla="*/ 2147483647 w 270"/>
                  <a:gd name="T33" fmla="*/ 2147483647 h 210"/>
                  <a:gd name="T34" fmla="*/ 2147483647 w 270"/>
                  <a:gd name="T35" fmla="*/ 2147483647 h 210"/>
                  <a:gd name="T36" fmla="*/ 2147483647 w 270"/>
                  <a:gd name="T37" fmla="*/ 2147483647 h 210"/>
                  <a:gd name="T38" fmla="*/ 2147483647 w 270"/>
                  <a:gd name="T39" fmla="*/ 2147483647 h 210"/>
                  <a:gd name="T40" fmla="*/ 2147483647 w 270"/>
                  <a:gd name="T41" fmla="*/ 2147483647 h 210"/>
                  <a:gd name="T42" fmla="*/ 2147483647 w 270"/>
                  <a:gd name="T43" fmla="*/ 2147483647 h 210"/>
                  <a:gd name="T44" fmla="*/ 2147483647 w 270"/>
                  <a:gd name="T45" fmla="*/ 2147483647 h 210"/>
                  <a:gd name="T46" fmla="*/ 2147483647 w 270"/>
                  <a:gd name="T47" fmla="*/ 2147483647 h 210"/>
                  <a:gd name="T48" fmla="*/ 2147483647 w 270"/>
                  <a:gd name="T49" fmla="*/ 2147483647 h 210"/>
                  <a:gd name="T50" fmla="*/ 2147483647 w 270"/>
                  <a:gd name="T51" fmla="*/ 2147483647 h 210"/>
                  <a:gd name="T52" fmla="*/ 2147483647 w 270"/>
                  <a:gd name="T53" fmla="*/ 2147483647 h 210"/>
                  <a:gd name="T54" fmla="*/ 2147483647 w 270"/>
                  <a:gd name="T55" fmla="*/ 2147483647 h 210"/>
                  <a:gd name="T56" fmla="*/ 2147483647 w 270"/>
                  <a:gd name="T57" fmla="*/ 2147483647 h 210"/>
                  <a:gd name="T58" fmla="*/ 2147483647 w 270"/>
                  <a:gd name="T59" fmla="*/ 0 h 210"/>
                  <a:gd name="T60" fmla="*/ 2147483647 w 270"/>
                  <a:gd name="T61" fmla="*/ 2147483647 h 210"/>
                  <a:gd name="T62" fmla="*/ 2147483647 w 270"/>
                  <a:gd name="T63" fmla="*/ 2147483647 h 210"/>
                  <a:gd name="T64" fmla="*/ 2147483647 w 270"/>
                  <a:gd name="T65" fmla="*/ 2147483647 h 210"/>
                  <a:gd name="T66" fmla="*/ 2147483647 w 270"/>
                  <a:gd name="T67" fmla="*/ 2147483647 h 210"/>
                  <a:gd name="T68" fmla="*/ 2147483647 w 270"/>
                  <a:gd name="T69" fmla="*/ 2147483647 h 210"/>
                  <a:gd name="T70" fmla="*/ 2147483647 w 270"/>
                  <a:gd name="T71" fmla="*/ 2147483647 h 210"/>
                  <a:gd name="T72" fmla="*/ 2147483647 w 270"/>
                  <a:gd name="T73" fmla="*/ 2147483647 h 210"/>
                  <a:gd name="T74" fmla="*/ 2147483647 w 270"/>
                  <a:gd name="T75" fmla="*/ 2147483647 h 210"/>
                  <a:gd name="T76" fmla="*/ 2147483647 w 270"/>
                  <a:gd name="T77" fmla="*/ 2147483647 h 210"/>
                  <a:gd name="T78" fmla="*/ 2147483647 w 270"/>
                  <a:gd name="T79" fmla="*/ 2147483647 h 210"/>
                  <a:gd name="T80" fmla="*/ 2147483647 w 270"/>
                  <a:gd name="T81" fmla="*/ 2147483647 h 210"/>
                  <a:gd name="T82" fmla="*/ 2147483647 w 270"/>
                  <a:gd name="T83" fmla="*/ 2147483647 h 210"/>
                  <a:gd name="T84" fmla="*/ 2147483647 w 270"/>
                  <a:gd name="T85" fmla="*/ 2147483647 h 210"/>
                  <a:gd name="T86" fmla="*/ 2147483647 w 270"/>
                  <a:gd name="T87" fmla="*/ 2147483647 h 210"/>
                  <a:gd name="T88" fmla="*/ 2147483647 w 270"/>
                  <a:gd name="T89" fmla="*/ 2147483647 h 2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70"/>
                  <a:gd name="T136" fmla="*/ 0 h 210"/>
                  <a:gd name="T137" fmla="*/ 270 w 270"/>
                  <a:gd name="T138" fmla="*/ 210 h 2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70" h="210">
                    <a:moveTo>
                      <a:pt x="18" y="156"/>
                    </a:moveTo>
                    <a:lnTo>
                      <a:pt x="0" y="174"/>
                    </a:lnTo>
                    <a:lnTo>
                      <a:pt x="12" y="162"/>
                    </a:lnTo>
                    <a:lnTo>
                      <a:pt x="24" y="162"/>
                    </a:lnTo>
                    <a:lnTo>
                      <a:pt x="30" y="168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62"/>
                    </a:lnTo>
                    <a:lnTo>
                      <a:pt x="84" y="168"/>
                    </a:lnTo>
                    <a:lnTo>
                      <a:pt x="84" y="156"/>
                    </a:lnTo>
                    <a:lnTo>
                      <a:pt x="96" y="162"/>
                    </a:lnTo>
                    <a:lnTo>
                      <a:pt x="96" y="156"/>
                    </a:lnTo>
                    <a:lnTo>
                      <a:pt x="132" y="156"/>
                    </a:lnTo>
                    <a:lnTo>
                      <a:pt x="132" y="168"/>
                    </a:lnTo>
                    <a:lnTo>
                      <a:pt x="138" y="174"/>
                    </a:lnTo>
                    <a:lnTo>
                      <a:pt x="150" y="174"/>
                    </a:lnTo>
                    <a:lnTo>
                      <a:pt x="162" y="168"/>
                    </a:lnTo>
                    <a:lnTo>
                      <a:pt x="168" y="168"/>
                    </a:lnTo>
                    <a:lnTo>
                      <a:pt x="174" y="174"/>
                    </a:lnTo>
                    <a:lnTo>
                      <a:pt x="174" y="192"/>
                    </a:lnTo>
                    <a:lnTo>
                      <a:pt x="168" y="198"/>
                    </a:lnTo>
                    <a:lnTo>
                      <a:pt x="168" y="210"/>
                    </a:lnTo>
                    <a:lnTo>
                      <a:pt x="180" y="210"/>
                    </a:lnTo>
                    <a:lnTo>
                      <a:pt x="180" y="198"/>
                    </a:lnTo>
                    <a:lnTo>
                      <a:pt x="186" y="192"/>
                    </a:lnTo>
                    <a:lnTo>
                      <a:pt x="186" y="180"/>
                    </a:lnTo>
                    <a:lnTo>
                      <a:pt x="180" y="174"/>
                    </a:lnTo>
                    <a:lnTo>
                      <a:pt x="186" y="168"/>
                    </a:lnTo>
                    <a:lnTo>
                      <a:pt x="198" y="162"/>
                    </a:lnTo>
                    <a:lnTo>
                      <a:pt x="198" y="156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20"/>
                    </a:lnTo>
                    <a:lnTo>
                      <a:pt x="192" y="120"/>
                    </a:lnTo>
                    <a:lnTo>
                      <a:pt x="198" y="126"/>
                    </a:lnTo>
                    <a:lnTo>
                      <a:pt x="222" y="126"/>
                    </a:lnTo>
                    <a:lnTo>
                      <a:pt x="222" y="120"/>
                    </a:lnTo>
                    <a:lnTo>
                      <a:pt x="228" y="114"/>
                    </a:lnTo>
                    <a:lnTo>
                      <a:pt x="234" y="114"/>
                    </a:lnTo>
                    <a:lnTo>
                      <a:pt x="240" y="102"/>
                    </a:lnTo>
                    <a:lnTo>
                      <a:pt x="246" y="96"/>
                    </a:lnTo>
                    <a:lnTo>
                      <a:pt x="252" y="96"/>
                    </a:lnTo>
                    <a:lnTo>
                      <a:pt x="252" y="90"/>
                    </a:lnTo>
                    <a:lnTo>
                      <a:pt x="240" y="78"/>
                    </a:lnTo>
                    <a:lnTo>
                      <a:pt x="234" y="78"/>
                    </a:lnTo>
                    <a:lnTo>
                      <a:pt x="228" y="72"/>
                    </a:lnTo>
                    <a:lnTo>
                      <a:pt x="228" y="66"/>
                    </a:lnTo>
                    <a:lnTo>
                      <a:pt x="234" y="66"/>
                    </a:lnTo>
                    <a:lnTo>
                      <a:pt x="246" y="60"/>
                    </a:lnTo>
                    <a:lnTo>
                      <a:pt x="258" y="60"/>
                    </a:lnTo>
                    <a:lnTo>
                      <a:pt x="252" y="54"/>
                    </a:lnTo>
                    <a:lnTo>
                      <a:pt x="252" y="36"/>
                    </a:lnTo>
                    <a:lnTo>
                      <a:pt x="258" y="36"/>
                    </a:lnTo>
                    <a:lnTo>
                      <a:pt x="270" y="30"/>
                    </a:lnTo>
                    <a:lnTo>
                      <a:pt x="264" y="18"/>
                    </a:lnTo>
                    <a:lnTo>
                      <a:pt x="270" y="12"/>
                    </a:lnTo>
                    <a:lnTo>
                      <a:pt x="264" y="12"/>
                    </a:lnTo>
                    <a:lnTo>
                      <a:pt x="252" y="6"/>
                    </a:lnTo>
                    <a:lnTo>
                      <a:pt x="246" y="6"/>
                    </a:lnTo>
                    <a:lnTo>
                      <a:pt x="234" y="0"/>
                    </a:lnTo>
                    <a:lnTo>
                      <a:pt x="180" y="0"/>
                    </a:lnTo>
                    <a:lnTo>
                      <a:pt x="168" y="12"/>
                    </a:lnTo>
                    <a:lnTo>
                      <a:pt x="156" y="18"/>
                    </a:lnTo>
                    <a:lnTo>
                      <a:pt x="156" y="30"/>
                    </a:lnTo>
                    <a:lnTo>
                      <a:pt x="162" y="36"/>
                    </a:lnTo>
                    <a:lnTo>
                      <a:pt x="162" y="54"/>
                    </a:lnTo>
                    <a:lnTo>
                      <a:pt x="168" y="60"/>
                    </a:lnTo>
                    <a:lnTo>
                      <a:pt x="174" y="60"/>
                    </a:lnTo>
                    <a:lnTo>
                      <a:pt x="180" y="66"/>
                    </a:lnTo>
                    <a:lnTo>
                      <a:pt x="180" y="78"/>
                    </a:lnTo>
                    <a:lnTo>
                      <a:pt x="168" y="84"/>
                    </a:lnTo>
                    <a:lnTo>
                      <a:pt x="162" y="90"/>
                    </a:lnTo>
                    <a:lnTo>
                      <a:pt x="144" y="90"/>
                    </a:lnTo>
                    <a:lnTo>
                      <a:pt x="138" y="84"/>
                    </a:lnTo>
                    <a:lnTo>
                      <a:pt x="138" y="66"/>
                    </a:lnTo>
                    <a:lnTo>
                      <a:pt x="150" y="54"/>
                    </a:lnTo>
                    <a:lnTo>
                      <a:pt x="150" y="36"/>
                    </a:lnTo>
                    <a:lnTo>
                      <a:pt x="144" y="30"/>
                    </a:lnTo>
                    <a:lnTo>
                      <a:pt x="144" y="24"/>
                    </a:lnTo>
                    <a:lnTo>
                      <a:pt x="132" y="36"/>
                    </a:lnTo>
                    <a:lnTo>
                      <a:pt x="120" y="42"/>
                    </a:lnTo>
                    <a:lnTo>
                      <a:pt x="114" y="48"/>
                    </a:lnTo>
                    <a:lnTo>
                      <a:pt x="102" y="54"/>
                    </a:lnTo>
                    <a:lnTo>
                      <a:pt x="96" y="66"/>
                    </a:lnTo>
                    <a:lnTo>
                      <a:pt x="96" y="84"/>
                    </a:lnTo>
                    <a:lnTo>
                      <a:pt x="90" y="90"/>
                    </a:lnTo>
                    <a:lnTo>
                      <a:pt x="90" y="102"/>
                    </a:lnTo>
                    <a:lnTo>
                      <a:pt x="60" y="132"/>
                    </a:lnTo>
                    <a:lnTo>
                      <a:pt x="72" y="144"/>
                    </a:lnTo>
                    <a:lnTo>
                      <a:pt x="42" y="144"/>
                    </a:lnTo>
                    <a:lnTo>
                      <a:pt x="18" y="15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" name="Nepal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075170" y="2951945"/>
                <a:ext cx="190696" cy="101657"/>
              </a:xfrm>
              <a:custGeom>
                <a:avLst/>
                <a:gdLst>
                  <a:gd name="T0" fmla="*/ 2147483647 w 588"/>
                  <a:gd name="T1" fmla="*/ 2147483647 h 330"/>
                  <a:gd name="T2" fmla="*/ 2147483647 w 588"/>
                  <a:gd name="T3" fmla="*/ 2147483647 h 330"/>
                  <a:gd name="T4" fmla="*/ 2147483647 w 588"/>
                  <a:gd name="T5" fmla="*/ 2147483647 h 330"/>
                  <a:gd name="T6" fmla="*/ 2147483647 w 588"/>
                  <a:gd name="T7" fmla="*/ 2147483647 h 330"/>
                  <a:gd name="T8" fmla="*/ 2147483647 w 588"/>
                  <a:gd name="T9" fmla="*/ 2147483647 h 330"/>
                  <a:gd name="T10" fmla="*/ 2147483647 w 588"/>
                  <a:gd name="T11" fmla="*/ 2147483647 h 330"/>
                  <a:gd name="T12" fmla="*/ 2147483647 w 588"/>
                  <a:gd name="T13" fmla="*/ 2147483647 h 330"/>
                  <a:gd name="T14" fmla="*/ 2147483647 w 588"/>
                  <a:gd name="T15" fmla="*/ 2147483647 h 330"/>
                  <a:gd name="T16" fmla="*/ 2147483647 w 588"/>
                  <a:gd name="T17" fmla="*/ 2147483647 h 330"/>
                  <a:gd name="T18" fmla="*/ 2147483647 w 588"/>
                  <a:gd name="T19" fmla="*/ 2147483647 h 330"/>
                  <a:gd name="T20" fmla="*/ 2147483647 w 588"/>
                  <a:gd name="T21" fmla="*/ 2147483647 h 330"/>
                  <a:gd name="T22" fmla="*/ 2147483647 w 588"/>
                  <a:gd name="T23" fmla="*/ 2147483647 h 330"/>
                  <a:gd name="T24" fmla="*/ 2147483647 w 588"/>
                  <a:gd name="T25" fmla="*/ 2147483647 h 330"/>
                  <a:gd name="T26" fmla="*/ 2147483647 w 588"/>
                  <a:gd name="T27" fmla="*/ 2147483647 h 330"/>
                  <a:gd name="T28" fmla="*/ 2147483647 w 588"/>
                  <a:gd name="T29" fmla="*/ 2147483647 h 330"/>
                  <a:gd name="T30" fmla="*/ 2147483647 w 588"/>
                  <a:gd name="T31" fmla="*/ 2147483647 h 330"/>
                  <a:gd name="T32" fmla="*/ 2147483647 w 588"/>
                  <a:gd name="T33" fmla="*/ 2147483647 h 330"/>
                  <a:gd name="T34" fmla="*/ 2147483647 w 588"/>
                  <a:gd name="T35" fmla="*/ 2147483647 h 330"/>
                  <a:gd name="T36" fmla="*/ 2147483647 w 588"/>
                  <a:gd name="T37" fmla="*/ 2147483647 h 330"/>
                  <a:gd name="T38" fmla="*/ 2147483647 w 588"/>
                  <a:gd name="T39" fmla="*/ 2147483647 h 330"/>
                  <a:gd name="T40" fmla="*/ 2147483647 w 588"/>
                  <a:gd name="T41" fmla="*/ 2147483647 h 330"/>
                  <a:gd name="T42" fmla="*/ 2147483647 w 588"/>
                  <a:gd name="T43" fmla="*/ 2147483647 h 330"/>
                  <a:gd name="T44" fmla="*/ 2147483647 w 588"/>
                  <a:gd name="T45" fmla="*/ 2147483647 h 330"/>
                  <a:gd name="T46" fmla="*/ 2147483647 w 588"/>
                  <a:gd name="T47" fmla="*/ 2147483647 h 330"/>
                  <a:gd name="T48" fmla="*/ 2147483647 w 588"/>
                  <a:gd name="T49" fmla="*/ 2147483647 h 330"/>
                  <a:gd name="T50" fmla="*/ 2147483647 w 588"/>
                  <a:gd name="T51" fmla="*/ 2147483647 h 330"/>
                  <a:gd name="T52" fmla="*/ 2147483647 w 588"/>
                  <a:gd name="T53" fmla="*/ 2147483647 h 330"/>
                  <a:gd name="T54" fmla="*/ 2147483647 w 588"/>
                  <a:gd name="T55" fmla="*/ 2147483647 h 330"/>
                  <a:gd name="T56" fmla="*/ 2147483647 w 588"/>
                  <a:gd name="T57" fmla="*/ 2147483647 h 330"/>
                  <a:gd name="T58" fmla="*/ 2147483647 w 588"/>
                  <a:gd name="T59" fmla="*/ 2147483647 h 330"/>
                  <a:gd name="T60" fmla="*/ 2147483647 w 588"/>
                  <a:gd name="T61" fmla="*/ 2147483647 h 330"/>
                  <a:gd name="T62" fmla="*/ 2147483647 w 588"/>
                  <a:gd name="T63" fmla="*/ 2147483647 h 330"/>
                  <a:gd name="T64" fmla="*/ 2147483647 w 588"/>
                  <a:gd name="T65" fmla="*/ 2147483647 h 330"/>
                  <a:gd name="T66" fmla="*/ 2147483647 w 588"/>
                  <a:gd name="T67" fmla="*/ 2147483647 h 330"/>
                  <a:gd name="T68" fmla="*/ 2147483647 w 588"/>
                  <a:gd name="T69" fmla="*/ 2147483647 h 330"/>
                  <a:gd name="T70" fmla="*/ 2147483647 w 588"/>
                  <a:gd name="T71" fmla="*/ 0 h 330"/>
                  <a:gd name="T72" fmla="*/ 2147483647 w 588"/>
                  <a:gd name="T73" fmla="*/ 2147483647 h 330"/>
                  <a:gd name="T74" fmla="*/ 2147483647 w 588"/>
                  <a:gd name="T75" fmla="*/ 2147483647 h 330"/>
                  <a:gd name="T76" fmla="*/ 2147483647 w 588"/>
                  <a:gd name="T77" fmla="*/ 2147483647 h 330"/>
                  <a:gd name="T78" fmla="*/ 2147483647 w 588"/>
                  <a:gd name="T79" fmla="*/ 2147483647 h 330"/>
                  <a:gd name="T80" fmla="*/ 2147483647 w 588"/>
                  <a:gd name="T81" fmla="*/ 2147483647 h 330"/>
                  <a:gd name="T82" fmla="*/ 2147483647 w 588"/>
                  <a:gd name="T83" fmla="*/ 2147483647 h 330"/>
                  <a:gd name="T84" fmla="*/ 0 w 588"/>
                  <a:gd name="T85" fmla="*/ 2147483647 h 330"/>
                  <a:gd name="T86" fmla="*/ 2147483647 w 588"/>
                  <a:gd name="T87" fmla="*/ 2147483647 h 330"/>
                  <a:gd name="T88" fmla="*/ 2147483647 w 588"/>
                  <a:gd name="T89" fmla="*/ 2147483647 h 330"/>
                  <a:gd name="T90" fmla="*/ 2147483647 w 588"/>
                  <a:gd name="T91" fmla="*/ 2147483647 h 330"/>
                  <a:gd name="T92" fmla="*/ 2147483647 w 588"/>
                  <a:gd name="T93" fmla="*/ 2147483647 h 330"/>
                  <a:gd name="T94" fmla="*/ 2147483647 w 588"/>
                  <a:gd name="T95" fmla="*/ 2147483647 h 330"/>
                  <a:gd name="T96" fmla="*/ 2147483647 w 588"/>
                  <a:gd name="T97" fmla="*/ 2147483647 h 330"/>
                  <a:gd name="T98" fmla="*/ 2147483647 w 588"/>
                  <a:gd name="T99" fmla="*/ 2147483647 h 330"/>
                  <a:gd name="T100" fmla="*/ 2147483647 w 588"/>
                  <a:gd name="T101" fmla="*/ 2147483647 h 330"/>
                  <a:gd name="T102" fmla="*/ 2147483647 w 588"/>
                  <a:gd name="T103" fmla="*/ 2147483647 h 330"/>
                  <a:gd name="T104" fmla="*/ 2147483647 w 588"/>
                  <a:gd name="T105" fmla="*/ 2147483647 h 330"/>
                  <a:gd name="T106" fmla="*/ 2147483647 w 588"/>
                  <a:gd name="T107" fmla="*/ 2147483647 h 330"/>
                  <a:gd name="T108" fmla="*/ 2147483647 w 588"/>
                  <a:gd name="T109" fmla="*/ 2147483647 h 33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88"/>
                  <a:gd name="T166" fmla="*/ 0 h 330"/>
                  <a:gd name="T167" fmla="*/ 588 w 588"/>
                  <a:gd name="T168" fmla="*/ 330 h 33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88" h="330">
                    <a:moveTo>
                      <a:pt x="294" y="234"/>
                    </a:moveTo>
                    <a:lnTo>
                      <a:pt x="306" y="246"/>
                    </a:lnTo>
                    <a:lnTo>
                      <a:pt x="306" y="252"/>
                    </a:lnTo>
                    <a:lnTo>
                      <a:pt x="330" y="252"/>
                    </a:lnTo>
                    <a:lnTo>
                      <a:pt x="384" y="306"/>
                    </a:lnTo>
                    <a:lnTo>
                      <a:pt x="402" y="294"/>
                    </a:lnTo>
                    <a:lnTo>
                      <a:pt x="432" y="312"/>
                    </a:lnTo>
                    <a:lnTo>
                      <a:pt x="438" y="306"/>
                    </a:lnTo>
                    <a:lnTo>
                      <a:pt x="456" y="306"/>
                    </a:lnTo>
                    <a:lnTo>
                      <a:pt x="474" y="312"/>
                    </a:lnTo>
                    <a:lnTo>
                      <a:pt x="486" y="318"/>
                    </a:lnTo>
                    <a:lnTo>
                      <a:pt x="492" y="330"/>
                    </a:lnTo>
                    <a:lnTo>
                      <a:pt x="498" y="318"/>
                    </a:lnTo>
                    <a:lnTo>
                      <a:pt x="510" y="312"/>
                    </a:lnTo>
                    <a:lnTo>
                      <a:pt x="516" y="312"/>
                    </a:lnTo>
                    <a:lnTo>
                      <a:pt x="522" y="318"/>
                    </a:lnTo>
                    <a:lnTo>
                      <a:pt x="522" y="330"/>
                    </a:lnTo>
                    <a:lnTo>
                      <a:pt x="588" y="330"/>
                    </a:lnTo>
                    <a:lnTo>
                      <a:pt x="588" y="294"/>
                    </a:lnTo>
                    <a:lnTo>
                      <a:pt x="576" y="270"/>
                    </a:lnTo>
                    <a:lnTo>
                      <a:pt x="576" y="222"/>
                    </a:lnTo>
                    <a:lnTo>
                      <a:pt x="564" y="204"/>
                    </a:lnTo>
                    <a:lnTo>
                      <a:pt x="540" y="216"/>
                    </a:lnTo>
                    <a:lnTo>
                      <a:pt x="522" y="216"/>
                    </a:lnTo>
                    <a:lnTo>
                      <a:pt x="498" y="204"/>
                    </a:lnTo>
                    <a:lnTo>
                      <a:pt x="480" y="198"/>
                    </a:lnTo>
                    <a:lnTo>
                      <a:pt x="474" y="192"/>
                    </a:lnTo>
                    <a:lnTo>
                      <a:pt x="462" y="186"/>
                    </a:lnTo>
                    <a:lnTo>
                      <a:pt x="462" y="192"/>
                    </a:lnTo>
                    <a:lnTo>
                      <a:pt x="456" y="198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0"/>
                    </a:lnTo>
                    <a:lnTo>
                      <a:pt x="432" y="186"/>
                    </a:lnTo>
                    <a:lnTo>
                      <a:pt x="420" y="198"/>
                    </a:lnTo>
                    <a:lnTo>
                      <a:pt x="408" y="198"/>
                    </a:lnTo>
                    <a:lnTo>
                      <a:pt x="402" y="192"/>
                    </a:lnTo>
                    <a:lnTo>
                      <a:pt x="402" y="174"/>
                    </a:lnTo>
                    <a:lnTo>
                      <a:pt x="396" y="174"/>
                    </a:lnTo>
                    <a:lnTo>
                      <a:pt x="390" y="180"/>
                    </a:lnTo>
                    <a:lnTo>
                      <a:pt x="378" y="180"/>
                    </a:lnTo>
                    <a:lnTo>
                      <a:pt x="360" y="174"/>
                    </a:lnTo>
                    <a:lnTo>
                      <a:pt x="354" y="168"/>
                    </a:lnTo>
                    <a:lnTo>
                      <a:pt x="348" y="168"/>
                    </a:lnTo>
                    <a:lnTo>
                      <a:pt x="348" y="162"/>
                    </a:lnTo>
                    <a:lnTo>
                      <a:pt x="354" y="156"/>
                    </a:lnTo>
                    <a:lnTo>
                      <a:pt x="354" y="150"/>
                    </a:lnTo>
                    <a:lnTo>
                      <a:pt x="348" y="144"/>
                    </a:lnTo>
                    <a:lnTo>
                      <a:pt x="342" y="144"/>
                    </a:lnTo>
                    <a:lnTo>
                      <a:pt x="330" y="150"/>
                    </a:lnTo>
                    <a:lnTo>
                      <a:pt x="324" y="156"/>
                    </a:lnTo>
                    <a:lnTo>
                      <a:pt x="312" y="150"/>
                    </a:lnTo>
                    <a:lnTo>
                      <a:pt x="282" y="120"/>
                    </a:lnTo>
                    <a:lnTo>
                      <a:pt x="282" y="102"/>
                    </a:lnTo>
                    <a:lnTo>
                      <a:pt x="276" y="90"/>
                    </a:lnTo>
                    <a:lnTo>
                      <a:pt x="270" y="84"/>
                    </a:lnTo>
                    <a:lnTo>
                      <a:pt x="258" y="84"/>
                    </a:lnTo>
                    <a:lnTo>
                      <a:pt x="252" y="96"/>
                    </a:lnTo>
                    <a:lnTo>
                      <a:pt x="246" y="102"/>
                    </a:lnTo>
                    <a:lnTo>
                      <a:pt x="246" y="108"/>
                    </a:lnTo>
                    <a:lnTo>
                      <a:pt x="234" y="108"/>
                    </a:lnTo>
                    <a:lnTo>
                      <a:pt x="234" y="96"/>
                    </a:lnTo>
                    <a:lnTo>
                      <a:pt x="228" y="90"/>
                    </a:lnTo>
                    <a:lnTo>
                      <a:pt x="222" y="78"/>
                    </a:lnTo>
                    <a:lnTo>
                      <a:pt x="216" y="72"/>
                    </a:lnTo>
                    <a:lnTo>
                      <a:pt x="210" y="60"/>
                    </a:lnTo>
                    <a:lnTo>
                      <a:pt x="168" y="54"/>
                    </a:lnTo>
                    <a:lnTo>
                      <a:pt x="150" y="36"/>
                    </a:lnTo>
                    <a:lnTo>
                      <a:pt x="138" y="30"/>
                    </a:lnTo>
                    <a:lnTo>
                      <a:pt x="132" y="18"/>
                    </a:lnTo>
                    <a:lnTo>
                      <a:pt x="120" y="6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54" y="30"/>
                    </a:lnTo>
                    <a:lnTo>
                      <a:pt x="36" y="12"/>
                    </a:lnTo>
                    <a:lnTo>
                      <a:pt x="30" y="36"/>
                    </a:lnTo>
                    <a:lnTo>
                      <a:pt x="6" y="60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8" y="96"/>
                    </a:lnTo>
                    <a:lnTo>
                      <a:pt x="12" y="96"/>
                    </a:lnTo>
                    <a:lnTo>
                      <a:pt x="0" y="108"/>
                    </a:lnTo>
                    <a:lnTo>
                      <a:pt x="0" y="120"/>
                    </a:lnTo>
                    <a:lnTo>
                      <a:pt x="30" y="150"/>
                    </a:lnTo>
                    <a:lnTo>
                      <a:pt x="42" y="144"/>
                    </a:lnTo>
                    <a:lnTo>
                      <a:pt x="60" y="168"/>
                    </a:lnTo>
                    <a:lnTo>
                      <a:pt x="84" y="168"/>
                    </a:lnTo>
                    <a:lnTo>
                      <a:pt x="96" y="186"/>
                    </a:lnTo>
                    <a:lnTo>
                      <a:pt x="138" y="204"/>
                    </a:lnTo>
                    <a:lnTo>
                      <a:pt x="150" y="204"/>
                    </a:lnTo>
                    <a:lnTo>
                      <a:pt x="156" y="210"/>
                    </a:lnTo>
                    <a:lnTo>
                      <a:pt x="162" y="222"/>
                    </a:lnTo>
                    <a:lnTo>
                      <a:pt x="168" y="228"/>
                    </a:lnTo>
                    <a:lnTo>
                      <a:pt x="186" y="228"/>
                    </a:lnTo>
                    <a:lnTo>
                      <a:pt x="192" y="222"/>
                    </a:lnTo>
                    <a:lnTo>
                      <a:pt x="204" y="222"/>
                    </a:lnTo>
                    <a:lnTo>
                      <a:pt x="204" y="234"/>
                    </a:lnTo>
                    <a:lnTo>
                      <a:pt x="210" y="240"/>
                    </a:lnTo>
                    <a:lnTo>
                      <a:pt x="234" y="240"/>
                    </a:lnTo>
                    <a:lnTo>
                      <a:pt x="240" y="246"/>
                    </a:lnTo>
                    <a:lnTo>
                      <a:pt x="246" y="258"/>
                    </a:lnTo>
                    <a:lnTo>
                      <a:pt x="258" y="246"/>
                    </a:lnTo>
                    <a:lnTo>
                      <a:pt x="276" y="246"/>
                    </a:lnTo>
                    <a:lnTo>
                      <a:pt x="282" y="252"/>
                    </a:lnTo>
                    <a:lnTo>
                      <a:pt x="282" y="258"/>
                    </a:lnTo>
                    <a:lnTo>
                      <a:pt x="282" y="240"/>
                    </a:lnTo>
                    <a:lnTo>
                      <a:pt x="288" y="234"/>
                    </a:lnTo>
                    <a:lnTo>
                      <a:pt x="294" y="23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" name="Namib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553439" y="4138766"/>
                <a:ext cx="309722" cy="302523"/>
              </a:xfrm>
              <a:custGeom>
                <a:avLst/>
                <a:gdLst>
                  <a:gd name="T0" fmla="*/ 2147483647 w 954"/>
                  <a:gd name="T1" fmla="*/ 2147483647 h 972"/>
                  <a:gd name="T2" fmla="*/ 2147483647 w 954"/>
                  <a:gd name="T3" fmla="*/ 2147483647 h 972"/>
                  <a:gd name="T4" fmla="*/ 2147483647 w 954"/>
                  <a:gd name="T5" fmla="*/ 2147483647 h 972"/>
                  <a:gd name="T6" fmla="*/ 2147483647 w 954"/>
                  <a:gd name="T7" fmla="*/ 2147483647 h 972"/>
                  <a:gd name="T8" fmla="*/ 2147483647 w 954"/>
                  <a:gd name="T9" fmla="*/ 2147483647 h 972"/>
                  <a:gd name="T10" fmla="*/ 2147483647 w 954"/>
                  <a:gd name="T11" fmla="*/ 2147483647 h 972"/>
                  <a:gd name="T12" fmla="*/ 2147483647 w 954"/>
                  <a:gd name="T13" fmla="*/ 2147483647 h 972"/>
                  <a:gd name="T14" fmla="*/ 2147483647 w 954"/>
                  <a:gd name="T15" fmla="*/ 2147483647 h 972"/>
                  <a:gd name="T16" fmla="*/ 2147483647 w 954"/>
                  <a:gd name="T17" fmla="*/ 2147483647 h 972"/>
                  <a:gd name="T18" fmla="*/ 2147483647 w 954"/>
                  <a:gd name="T19" fmla="*/ 2147483647 h 972"/>
                  <a:gd name="T20" fmla="*/ 2147483647 w 954"/>
                  <a:gd name="T21" fmla="*/ 2147483647 h 972"/>
                  <a:gd name="T22" fmla="*/ 2147483647 w 954"/>
                  <a:gd name="T23" fmla="*/ 2147483647 h 972"/>
                  <a:gd name="T24" fmla="*/ 2147483647 w 954"/>
                  <a:gd name="T25" fmla="*/ 2147483647 h 972"/>
                  <a:gd name="T26" fmla="*/ 2147483647 w 954"/>
                  <a:gd name="T27" fmla="*/ 2147483647 h 972"/>
                  <a:gd name="T28" fmla="*/ 2147483647 w 954"/>
                  <a:gd name="T29" fmla="*/ 2147483647 h 972"/>
                  <a:gd name="T30" fmla="*/ 2147483647 w 954"/>
                  <a:gd name="T31" fmla="*/ 2147483647 h 972"/>
                  <a:gd name="T32" fmla="*/ 2147483647 w 954"/>
                  <a:gd name="T33" fmla="*/ 2147483647 h 972"/>
                  <a:gd name="T34" fmla="*/ 2147483647 w 954"/>
                  <a:gd name="T35" fmla="*/ 2147483647 h 972"/>
                  <a:gd name="T36" fmla="*/ 2147483647 w 954"/>
                  <a:gd name="T37" fmla="*/ 2147483647 h 972"/>
                  <a:gd name="T38" fmla="*/ 2147483647 w 954"/>
                  <a:gd name="T39" fmla="*/ 2147483647 h 972"/>
                  <a:gd name="T40" fmla="*/ 2147483647 w 954"/>
                  <a:gd name="T41" fmla="*/ 2147483647 h 972"/>
                  <a:gd name="T42" fmla="*/ 2147483647 w 954"/>
                  <a:gd name="T43" fmla="*/ 2147483647 h 972"/>
                  <a:gd name="T44" fmla="*/ 2147483647 w 954"/>
                  <a:gd name="T45" fmla="*/ 2147483647 h 972"/>
                  <a:gd name="T46" fmla="*/ 2147483647 w 954"/>
                  <a:gd name="T47" fmla="*/ 2147483647 h 972"/>
                  <a:gd name="T48" fmla="*/ 2147483647 w 954"/>
                  <a:gd name="T49" fmla="*/ 2147483647 h 972"/>
                  <a:gd name="T50" fmla="*/ 2147483647 w 954"/>
                  <a:gd name="T51" fmla="*/ 2147483647 h 972"/>
                  <a:gd name="T52" fmla="*/ 2147483647 w 954"/>
                  <a:gd name="T53" fmla="*/ 2147483647 h 972"/>
                  <a:gd name="T54" fmla="*/ 2147483647 w 954"/>
                  <a:gd name="T55" fmla="*/ 2147483647 h 972"/>
                  <a:gd name="T56" fmla="*/ 2147483647 w 954"/>
                  <a:gd name="T57" fmla="*/ 2147483647 h 972"/>
                  <a:gd name="T58" fmla="*/ 2147483647 w 954"/>
                  <a:gd name="T59" fmla="*/ 2147483647 h 972"/>
                  <a:gd name="T60" fmla="*/ 2147483647 w 954"/>
                  <a:gd name="T61" fmla="*/ 2147483647 h 972"/>
                  <a:gd name="T62" fmla="*/ 2147483647 w 954"/>
                  <a:gd name="T63" fmla="*/ 2147483647 h 972"/>
                  <a:gd name="T64" fmla="*/ 2147483647 w 954"/>
                  <a:gd name="T65" fmla="*/ 2147483647 h 972"/>
                  <a:gd name="T66" fmla="*/ 2147483647 w 954"/>
                  <a:gd name="T67" fmla="*/ 0 h 972"/>
                  <a:gd name="T68" fmla="*/ 2147483647 w 954"/>
                  <a:gd name="T69" fmla="*/ 2147483647 h 972"/>
                  <a:gd name="T70" fmla="*/ 2147483647 w 954"/>
                  <a:gd name="T71" fmla="*/ 2147483647 h 972"/>
                  <a:gd name="T72" fmla="*/ 0 w 954"/>
                  <a:gd name="T73" fmla="*/ 2147483647 h 972"/>
                  <a:gd name="T74" fmla="*/ 2147483647 w 954"/>
                  <a:gd name="T75" fmla="*/ 2147483647 h 972"/>
                  <a:gd name="T76" fmla="*/ 2147483647 w 954"/>
                  <a:gd name="T77" fmla="*/ 2147483647 h 972"/>
                  <a:gd name="T78" fmla="*/ 2147483647 w 954"/>
                  <a:gd name="T79" fmla="*/ 2147483647 h 972"/>
                  <a:gd name="T80" fmla="*/ 2147483647 w 954"/>
                  <a:gd name="T81" fmla="*/ 2147483647 h 972"/>
                  <a:gd name="T82" fmla="*/ 2147483647 w 954"/>
                  <a:gd name="T83" fmla="*/ 2147483647 h 972"/>
                  <a:gd name="T84" fmla="*/ 2147483647 w 954"/>
                  <a:gd name="T85" fmla="*/ 2147483647 h 972"/>
                  <a:gd name="T86" fmla="*/ 2147483647 w 954"/>
                  <a:gd name="T87" fmla="*/ 2147483647 h 972"/>
                  <a:gd name="T88" fmla="*/ 2147483647 w 954"/>
                  <a:gd name="T89" fmla="*/ 2147483647 h 972"/>
                  <a:gd name="T90" fmla="*/ 2147483647 w 954"/>
                  <a:gd name="T91" fmla="*/ 2147483647 h 972"/>
                  <a:gd name="T92" fmla="*/ 2147483647 w 954"/>
                  <a:gd name="T93" fmla="*/ 2147483647 h 972"/>
                  <a:gd name="T94" fmla="*/ 2147483647 w 954"/>
                  <a:gd name="T95" fmla="*/ 2147483647 h 972"/>
                  <a:gd name="T96" fmla="*/ 2147483647 w 954"/>
                  <a:gd name="T97" fmla="*/ 2147483647 h 972"/>
                  <a:gd name="T98" fmla="*/ 2147483647 w 954"/>
                  <a:gd name="T99" fmla="*/ 2147483647 h 972"/>
                  <a:gd name="T100" fmla="*/ 2147483647 w 954"/>
                  <a:gd name="T101" fmla="*/ 2147483647 h 972"/>
                  <a:gd name="T102" fmla="*/ 2147483647 w 954"/>
                  <a:gd name="T103" fmla="*/ 2147483647 h 972"/>
                  <a:gd name="T104" fmla="*/ 2147483647 w 954"/>
                  <a:gd name="T105" fmla="*/ 2147483647 h 972"/>
                  <a:gd name="T106" fmla="*/ 2147483647 w 954"/>
                  <a:gd name="T107" fmla="*/ 2147483647 h 972"/>
                  <a:gd name="T108" fmla="*/ 2147483647 w 954"/>
                  <a:gd name="T109" fmla="*/ 2147483647 h 972"/>
                  <a:gd name="T110" fmla="*/ 2147483647 w 954"/>
                  <a:gd name="T111" fmla="*/ 2147483647 h 972"/>
                  <a:gd name="T112" fmla="*/ 2147483647 w 954"/>
                  <a:gd name="T113" fmla="*/ 2147483647 h 972"/>
                  <a:gd name="T114" fmla="*/ 2147483647 w 954"/>
                  <a:gd name="T115" fmla="*/ 2147483647 h 972"/>
                  <a:gd name="T116" fmla="*/ 2147483647 w 954"/>
                  <a:gd name="T117" fmla="*/ 2147483647 h 972"/>
                  <a:gd name="T118" fmla="*/ 2147483647 w 954"/>
                  <a:gd name="T119" fmla="*/ 2147483647 h 9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72"/>
                  <a:gd name="T182" fmla="*/ 954 w 954"/>
                  <a:gd name="T183" fmla="*/ 972 h 97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72">
                    <a:moveTo>
                      <a:pt x="366" y="894"/>
                    </a:moveTo>
                    <a:lnTo>
                      <a:pt x="372" y="894"/>
                    </a:lnTo>
                    <a:lnTo>
                      <a:pt x="390" y="912"/>
                    </a:lnTo>
                    <a:lnTo>
                      <a:pt x="390" y="936"/>
                    </a:lnTo>
                    <a:lnTo>
                      <a:pt x="396" y="948"/>
                    </a:lnTo>
                    <a:lnTo>
                      <a:pt x="402" y="954"/>
                    </a:lnTo>
                    <a:lnTo>
                      <a:pt x="426" y="954"/>
                    </a:lnTo>
                    <a:lnTo>
                      <a:pt x="432" y="960"/>
                    </a:lnTo>
                    <a:lnTo>
                      <a:pt x="432" y="966"/>
                    </a:lnTo>
                    <a:lnTo>
                      <a:pt x="438" y="972"/>
                    </a:lnTo>
                    <a:lnTo>
                      <a:pt x="462" y="972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8" y="972"/>
                    </a:lnTo>
                    <a:lnTo>
                      <a:pt x="522" y="972"/>
                    </a:lnTo>
                    <a:lnTo>
                      <a:pt x="522" y="948"/>
                    </a:lnTo>
                    <a:lnTo>
                      <a:pt x="534" y="948"/>
                    </a:lnTo>
                    <a:lnTo>
                      <a:pt x="534" y="942"/>
                    </a:lnTo>
                    <a:lnTo>
                      <a:pt x="540" y="936"/>
                    </a:lnTo>
                    <a:lnTo>
                      <a:pt x="552" y="930"/>
                    </a:lnTo>
                    <a:lnTo>
                      <a:pt x="570" y="930"/>
                    </a:lnTo>
                    <a:lnTo>
                      <a:pt x="582" y="414"/>
                    </a:lnTo>
                    <a:lnTo>
                      <a:pt x="654" y="414"/>
                    </a:lnTo>
                    <a:lnTo>
                      <a:pt x="648" y="288"/>
                    </a:lnTo>
                    <a:lnTo>
                      <a:pt x="654" y="282"/>
                    </a:lnTo>
                    <a:lnTo>
                      <a:pt x="654" y="108"/>
                    </a:lnTo>
                    <a:lnTo>
                      <a:pt x="690" y="108"/>
                    </a:lnTo>
                    <a:lnTo>
                      <a:pt x="708" y="102"/>
                    </a:lnTo>
                    <a:lnTo>
                      <a:pt x="744" y="102"/>
                    </a:lnTo>
                    <a:lnTo>
                      <a:pt x="792" y="90"/>
                    </a:lnTo>
                    <a:lnTo>
                      <a:pt x="804" y="84"/>
                    </a:lnTo>
                    <a:lnTo>
                      <a:pt x="822" y="84"/>
                    </a:lnTo>
                    <a:lnTo>
                      <a:pt x="828" y="90"/>
                    </a:lnTo>
                    <a:lnTo>
                      <a:pt x="828" y="108"/>
                    </a:lnTo>
                    <a:lnTo>
                      <a:pt x="834" y="108"/>
                    </a:lnTo>
                    <a:lnTo>
                      <a:pt x="834" y="126"/>
                    </a:lnTo>
                    <a:lnTo>
                      <a:pt x="840" y="126"/>
                    </a:lnTo>
                    <a:lnTo>
                      <a:pt x="882" y="84"/>
                    </a:lnTo>
                    <a:lnTo>
                      <a:pt x="906" y="84"/>
                    </a:lnTo>
                    <a:lnTo>
                      <a:pt x="918" y="72"/>
                    </a:lnTo>
                    <a:lnTo>
                      <a:pt x="954" y="66"/>
                    </a:lnTo>
                    <a:lnTo>
                      <a:pt x="936" y="48"/>
                    </a:lnTo>
                    <a:lnTo>
                      <a:pt x="906" y="54"/>
                    </a:lnTo>
                    <a:lnTo>
                      <a:pt x="906" y="48"/>
                    </a:lnTo>
                    <a:lnTo>
                      <a:pt x="900" y="42"/>
                    </a:lnTo>
                    <a:lnTo>
                      <a:pt x="882" y="42"/>
                    </a:lnTo>
                    <a:lnTo>
                      <a:pt x="876" y="48"/>
                    </a:lnTo>
                    <a:lnTo>
                      <a:pt x="870" y="48"/>
                    </a:lnTo>
                    <a:lnTo>
                      <a:pt x="846" y="60"/>
                    </a:lnTo>
                    <a:lnTo>
                      <a:pt x="828" y="54"/>
                    </a:lnTo>
                    <a:lnTo>
                      <a:pt x="816" y="60"/>
                    </a:lnTo>
                    <a:lnTo>
                      <a:pt x="780" y="72"/>
                    </a:lnTo>
                    <a:lnTo>
                      <a:pt x="732" y="78"/>
                    </a:lnTo>
                    <a:lnTo>
                      <a:pt x="696" y="84"/>
                    </a:lnTo>
                    <a:lnTo>
                      <a:pt x="624" y="84"/>
                    </a:lnTo>
                    <a:lnTo>
                      <a:pt x="618" y="72"/>
                    </a:lnTo>
                    <a:lnTo>
                      <a:pt x="546" y="78"/>
                    </a:lnTo>
                    <a:lnTo>
                      <a:pt x="540" y="66"/>
                    </a:lnTo>
                    <a:lnTo>
                      <a:pt x="504" y="66"/>
                    </a:lnTo>
                    <a:lnTo>
                      <a:pt x="480" y="42"/>
                    </a:lnTo>
                    <a:lnTo>
                      <a:pt x="480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56" y="30"/>
                    </a:lnTo>
                    <a:lnTo>
                      <a:pt x="132" y="18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90" y="0"/>
                    </a:lnTo>
                    <a:lnTo>
                      <a:pt x="90" y="6"/>
                    </a:lnTo>
                    <a:lnTo>
                      <a:pt x="72" y="24"/>
                    </a:lnTo>
                    <a:lnTo>
                      <a:pt x="42" y="24"/>
                    </a:lnTo>
                    <a:lnTo>
                      <a:pt x="36" y="18"/>
                    </a:lnTo>
                    <a:lnTo>
                      <a:pt x="18" y="24"/>
                    </a:lnTo>
                    <a:lnTo>
                      <a:pt x="0" y="24"/>
                    </a:lnTo>
                    <a:lnTo>
                      <a:pt x="6" y="96"/>
                    </a:lnTo>
                    <a:lnTo>
                      <a:pt x="12" y="108"/>
                    </a:lnTo>
                    <a:lnTo>
                      <a:pt x="30" y="126"/>
                    </a:lnTo>
                    <a:lnTo>
                      <a:pt x="36" y="138"/>
                    </a:lnTo>
                    <a:lnTo>
                      <a:pt x="54" y="162"/>
                    </a:lnTo>
                    <a:lnTo>
                      <a:pt x="72" y="192"/>
                    </a:lnTo>
                    <a:lnTo>
                      <a:pt x="96" y="228"/>
                    </a:lnTo>
                    <a:lnTo>
                      <a:pt x="102" y="258"/>
                    </a:lnTo>
                    <a:lnTo>
                      <a:pt x="102" y="276"/>
                    </a:lnTo>
                    <a:lnTo>
                      <a:pt x="114" y="294"/>
                    </a:lnTo>
                    <a:lnTo>
                      <a:pt x="120" y="312"/>
                    </a:lnTo>
                    <a:lnTo>
                      <a:pt x="138" y="348"/>
                    </a:lnTo>
                    <a:lnTo>
                      <a:pt x="156" y="366"/>
                    </a:lnTo>
                    <a:lnTo>
                      <a:pt x="156" y="390"/>
                    </a:lnTo>
                    <a:lnTo>
                      <a:pt x="162" y="396"/>
                    </a:lnTo>
                    <a:lnTo>
                      <a:pt x="174" y="402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32"/>
                    </a:lnTo>
                    <a:lnTo>
                      <a:pt x="198" y="582"/>
                    </a:lnTo>
                    <a:lnTo>
                      <a:pt x="222" y="630"/>
                    </a:lnTo>
                    <a:lnTo>
                      <a:pt x="222" y="678"/>
                    </a:lnTo>
                    <a:lnTo>
                      <a:pt x="216" y="678"/>
                    </a:lnTo>
                    <a:lnTo>
                      <a:pt x="228" y="726"/>
                    </a:lnTo>
                    <a:lnTo>
                      <a:pt x="228" y="762"/>
                    </a:lnTo>
                    <a:lnTo>
                      <a:pt x="240" y="762"/>
                    </a:lnTo>
                    <a:lnTo>
                      <a:pt x="240" y="804"/>
                    </a:lnTo>
                    <a:lnTo>
                      <a:pt x="252" y="810"/>
                    </a:lnTo>
                    <a:lnTo>
                      <a:pt x="258" y="816"/>
                    </a:lnTo>
                    <a:lnTo>
                      <a:pt x="258" y="846"/>
                    </a:lnTo>
                    <a:lnTo>
                      <a:pt x="264" y="858"/>
                    </a:lnTo>
                    <a:lnTo>
                      <a:pt x="270" y="864"/>
                    </a:lnTo>
                    <a:lnTo>
                      <a:pt x="276" y="876"/>
                    </a:lnTo>
                    <a:lnTo>
                      <a:pt x="282" y="894"/>
                    </a:lnTo>
                    <a:lnTo>
                      <a:pt x="282" y="900"/>
                    </a:lnTo>
                    <a:lnTo>
                      <a:pt x="288" y="912"/>
                    </a:lnTo>
                    <a:lnTo>
                      <a:pt x="294" y="918"/>
                    </a:lnTo>
                    <a:lnTo>
                      <a:pt x="318" y="930"/>
                    </a:lnTo>
                    <a:lnTo>
                      <a:pt x="324" y="936"/>
                    </a:lnTo>
                    <a:lnTo>
                      <a:pt x="330" y="936"/>
                    </a:lnTo>
                    <a:lnTo>
                      <a:pt x="330" y="942"/>
                    </a:lnTo>
                    <a:lnTo>
                      <a:pt x="348" y="930"/>
                    </a:lnTo>
                    <a:lnTo>
                      <a:pt x="348" y="924"/>
                    </a:lnTo>
                    <a:lnTo>
                      <a:pt x="354" y="918"/>
                    </a:lnTo>
                    <a:lnTo>
                      <a:pt x="360" y="906"/>
                    </a:lnTo>
                    <a:lnTo>
                      <a:pt x="360" y="900"/>
                    </a:lnTo>
                    <a:lnTo>
                      <a:pt x="366" y="89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" name="Myanmar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374653" y="2999712"/>
                <a:ext cx="207335" cy="465420"/>
              </a:xfrm>
              <a:custGeom>
                <a:avLst/>
                <a:gdLst>
                  <a:gd name="T0" fmla="*/ 2147483647 w 636"/>
                  <a:gd name="T1" fmla="*/ 2147483647 h 1500"/>
                  <a:gd name="T2" fmla="*/ 2147483647 w 636"/>
                  <a:gd name="T3" fmla="*/ 2147483647 h 1500"/>
                  <a:gd name="T4" fmla="*/ 2147483647 w 636"/>
                  <a:gd name="T5" fmla="*/ 2147483647 h 1500"/>
                  <a:gd name="T6" fmla="*/ 2147483647 w 636"/>
                  <a:gd name="T7" fmla="*/ 2147483647 h 1500"/>
                  <a:gd name="T8" fmla="*/ 2147483647 w 636"/>
                  <a:gd name="T9" fmla="*/ 2147483647 h 1500"/>
                  <a:gd name="T10" fmla="*/ 2147483647 w 636"/>
                  <a:gd name="T11" fmla="*/ 2147483647 h 1500"/>
                  <a:gd name="T12" fmla="*/ 2147483647 w 636"/>
                  <a:gd name="T13" fmla="*/ 2147483647 h 1500"/>
                  <a:gd name="T14" fmla="*/ 2147483647 w 636"/>
                  <a:gd name="T15" fmla="*/ 2147483647 h 1500"/>
                  <a:gd name="T16" fmla="*/ 2147483647 w 636"/>
                  <a:gd name="T17" fmla="*/ 2147483647 h 1500"/>
                  <a:gd name="T18" fmla="*/ 2147483647 w 636"/>
                  <a:gd name="T19" fmla="*/ 2147483647 h 1500"/>
                  <a:gd name="T20" fmla="*/ 2147483647 w 636"/>
                  <a:gd name="T21" fmla="*/ 2147483647 h 1500"/>
                  <a:gd name="T22" fmla="*/ 2147483647 w 636"/>
                  <a:gd name="T23" fmla="*/ 2147483647 h 1500"/>
                  <a:gd name="T24" fmla="*/ 2147483647 w 636"/>
                  <a:gd name="T25" fmla="*/ 2147483647 h 1500"/>
                  <a:gd name="T26" fmla="*/ 2147483647 w 636"/>
                  <a:gd name="T27" fmla="*/ 2147483647 h 1500"/>
                  <a:gd name="T28" fmla="*/ 2147483647 w 636"/>
                  <a:gd name="T29" fmla="*/ 2147483647 h 1500"/>
                  <a:gd name="T30" fmla="*/ 2147483647 w 636"/>
                  <a:gd name="T31" fmla="*/ 2147483647 h 1500"/>
                  <a:gd name="T32" fmla="*/ 2147483647 w 636"/>
                  <a:gd name="T33" fmla="*/ 2147483647 h 1500"/>
                  <a:gd name="T34" fmla="*/ 2147483647 w 636"/>
                  <a:gd name="T35" fmla="*/ 2147483647 h 1500"/>
                  <a:gd name="T36" fmla="*/ 2147483647 w 636"/>
                  <a:gd name="T37" fmla="*/ 2147483647 h 1500"/>
                  <a:gd name="T38" fmla="*/ 2147483647 w 636"/>
                  <a:gd name="T39" fmla="*/ 2147483647 h 1500"/>
                  <a:gd name="T40" fmla="*/ 2147483647 w 636"/>
                  <a:gd name="T41" fmla="*/ 2147483647 h 1500"/>
                  <a:gd name="T42" fmla="*/ 2147483647 w 636"/>
                  <a:gd name="T43" fmla="*/ 2147483647 h 1500"/>
                  <a:gd name="T44" fmla="*/ 2147483647 w 636"/>
                  <a:gd name="T45" fmla="*/ 2147483647 h 1500"/>
                  <a:gd name="T46" fmla="*/ 2147483647 w 636"/>
                  <a:gd name="T47" fmla="*/ 2147483647 h 1500"/>
                  <a:gd name="T48" fmla="*/ 2147483647 w 636"/>
                  <a:gd name="T49" fmla="*/ 2147483647 h 1500"/>
                  <a:gd name="T50" fmla="*/ 2147483647 w 636"/>
                  <a:gd name="T51" fmla="*/ 2147483647 h 1500"/>
                  <a:gd name="T52" fmla="*/ 2147483647 w 636"/>
                  <a:gd name="T53" fmla="*/ 2147483647 h 1500"/>
                  <a:gd name="T54" fmla="*/ 2147483647 w 636"/>
                  <a:gd name="T55" fmla="*/ 2147483647 h 1500"/>
                  <a:gd name="T56" fmla="*/ 2147483647 w 636"/>
                  <a:gd name="T57" fmla="*/ 2147483647 h 1500"/>
                  <a:gd name="T58" fmla="*/ 2147483647 w 636"/>
                  <a:gd name="T59" fmla="*/ 2147483647 h 1500"/>
                  <a:gd name="T60" fmla="*/ 2147483647 w 636"/>
                  <a:gd name="T61" fmla="*/ 2147483647 h 1500"/>
                  <a:gd name="T62" fmla="*/ 2147483647 w 636"/>
                  <a:gd name="T63" fmla="*/ 2147483647 h 1500"/>
                  <a:gd name="T64" fmla="*/ 2147483647 w 636"/>
                  <a:gd name="T65" fmla="*/ 2147483647 h 1500"/>
                  <a:gd name="T66" fmla="*/ 2147483647 w 636"/>
                  <a:gd name="T67" fmla="*/ 2147483647 h 1500"/>
                  <a:gd name="T68" fmla="*/ 2147483647 w 636"/>
                  <a:gd name="T69" fmla="*/ 2147483647 h 1500"/>
                  <a:gd name="T70" fmla="*/ 2147483647 w 636"/>
                  <a:gd name="T71" fmla="*/ 2147483647 h 1500"/>
                  <a:gd name="T72" fmla="*/ 2147483647 w 636"/>
                  <a:gd name="T73" fmla="*/ 2147483647 h 1500"/>
                  <a:gd name="T74" fmla="*/ 2147483647 w 636"/>
                  <a:gd name="T75" fmla="*/ 2147483647 h 1500"/>
                  <a:gd name="T76" fmla="*/ 2147483647 w 636"/>
                  <a:gd name="T77" fmla="*/ 2147483647 h 1500"/>
                  <a:gd name="T78" fmla="*/ 2147483647 w 636"/>
                  <a:gd name="T79" fmla="*/ 2147483647 h 1500"/>
                  <a:gd name="T80" fmla="*/ 2147483647 w 636"/>
                  <a:gd name="T81" fmla="*/ 2147483647 h 1500"/>
                  <a:gd name="T82" fmla="*/ 2147483647 w 636"/>
                  <a:gd name="T83" fmla="*/ 2147483647 h 1500"/>
                  <a:gd name="T84" fmla="*/ 2147483647 w 636"/>
                  <a:gd name="T85" fmla="*/ 2147483647 h 1500"/>
                  <a:gd name="T86" fmla="*/ 2147483647 w 636"/>
                  <a:gd name="T87" fmla="*/ 0 h 1500"/>
                  <a:gd name="T88" fmla="*/ 2147483647 w 636"/>
                  <a:gd name="T89" fmla="*/ 2147483647 h 1500"/>
                  <a:gd name="T90" fmla="*/ 2147483647 w 636"/>
                  <a:gd name="T91" fmla="*/ 2147483647 h 1500"/>
                  <a:gd name="T92" fmla="*/ 2147483647 w 636"/>
                  <a:gd name="T93" fmla="*/ 2147483647 h 1500"/>
                  <a:gd name="T94" fmla="*/ 2147483647 w 636"/>
                  <a:gd name="T95" fmla="*/ 2147483647 h 1500"/>
                  <a:gd name="T96" fmla="*/ 2147483647 w 636"/>
                  <a:gd name="T97" fmla="*/ 2147483647 h 1500"/>
                  <a:gd name="T98" fmla="*/ 2147483647 w 636"/>
                  <a:gd name="T99" fmla="*/ 2147483647 h 1500"/>
                  <a:gd name="T100" fmla="*/ 2147483647 w 636"/>
                  <a:gd name="T101" fmla="*/ 2147483647 h 1500"/>
                  <a:gd name="T102" fmla="*/ 2147483647 w 636"/>
                  <a:gd name="T103" fmla="*/ 2147483647 h 1500"/>
                  <a:gd name="T104" fmla="*/ 2147483647 w 636"/>
                  <a:gd name="T105" fmla="*/ 2147483647 h 1500"/>
                  <a:gd name="T106" fmla="*/ 2147483647 w 636"/>
                  <a:gd name="T107" fmla="*/ 2147483647 h 1500"/>
                  <a:gd name="T108" fmla="*/ 2147483647 w 636"/>
                  <a:gd name="T109" fmla="*/ 2147483647 h 150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36"/>
                  <a:gd name="T166" fmla="*/ 0 h 1500"/>
                  <a:gd name="T167" fmla="*/ 636 w 636"/>
                  <a:gd name="T168" fmla="*/ 1500 h 150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36" h="1500">
                    <a:moveTo>
                      <a:pt x="0" y="588"/>
                    </a:moveTo>
                    <a:lnTo>
                      <a:pt x="18" y="588"/>
                    </a:lnTo>
                    <a:lnTo>
                      <a:pt x="12" y="630"/>
                    </a:lnTo>
                    <a:lnTo>
                      <a:pt x="18" y="630"/>
                    </a:lnTo>
                    <a:lnTo>
                      <a:pt x="24" y="636"/>
                    </a:lnTo>
                    <a:lnTo>
                      <a:pt x="42" y="642"/>
                    </a:lnTo>
                    <a:lnTo>
                      <a:pt x="54" y="648"/>
                    </a:lnTo>
                    <a:lnTo>
                      <a:pt x="72" y="666"/>
                    </a:lnTo>
                    <a:lnTo>
                      <a:pt x="84" y="690"/>
                    </a:lnTo>
                    <a:lnTo>
                      <a:pt x="90" y="696"/>
                    </a:lnTo>
                    <a:lnTo>
                      <a:pt x="90" y="702"/>
                    </a:lnTo>
                    <a:lnTo>
                      <a:pt x="126" y="696"/>
                    </a:lnTo>
                    <a:lnTo>
                      <a:pt x="102" y="738"/>
                    </a:lnTo>
                    <a:lnTo>
                      <a:pt x="108" y="738"/>
                    </a:lnTo>
                    <a:lnTo>
                      <a:pt x="114" y="744"/>
                    </a:lnTo>
                    <a:lnTo>
                      <a:pt x="126" y="744"/>
                    </a:lnTo>
                    <a:lnTo>
                      <a:pt x="144" y="750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74" y="780"/>
                    </a:lnTo>
                    <a:lnTo>
                      <a:pt x="186" y="792"/>
                    </a:lnTo>
                    <a:lnTo>
                      <a:pt x="192" y="804"/>
                    </a:lnTo>
                    <a:lnTo>
                      <a:pt x="192" y="822"/>
                    </a:lnTo>
                    <a:lnTo>
                      <a:pt x="198" y="834"/>
                    </a:lnTo>
                    <a:lnTo>
                      <a:pt x="198" y="840"/>
                    </a:lnTo>
                    <a:lnTo>
                      <a:pt x="204" y="846"/>
                    </a:lnTo>
                    <a:lnTo>
                      <a:pt x="210" y="858"/>
                    </a:lnTo>
                    <a:lnTo>
                      <a:pt x="222" y="870"/>
                    </a:lnTo>
                    <a:lnTo>
                      <a:pt x="210" y="888"/>
                    </a:lnTo>
                    <a:lnTo>
                      <a:pt x="216" y="978"/>
                    </a:lnTo>
                    <a:lnTo>
                      <a:pt x="204" y="990"/>
                    </a:lnTo>
                    <a:lnTo>
                      <a:pt x="204" y="1002"/>
                    </a:lnTo>
                    <a:lnTo>
                      <a:pt x="222" y="1020"/>
                    </a:lnTo>
                    <a:lnTo>
                      <a:pt x="234" y="1020"/>
                    </a:lnTo>
                    <a:lnTo>
                      <a:pt x="246" y="1014"/>
                    </a:lnTo>
                    <a:lnTo>
                      <a:pt x="252" y="1008"/>
                    </a:lnTo>
                    <a:lnTo>
                      <a:pt x="258" y="1014"/>
                    </a:lnTo>
                    <a:lnTo>
                      <a:pt x="258" y="1020"/>
                    </a:lnTo>
                    <a:lnTo>
                      <a:pt x="276" y="1020"/>
                    </a:lnTo>
                    <a:lnTo>
                      <a:pt x="282" y="1014"/>
                    </a:lnTo>
                    <a:lnTo>
                      <a:pt x="294" y="1008"/>
                    </a:lnTo>
                    <a:lnTo>
                      <a:pt x="300" y="996"/>
                    </a:lnTo>
                    <a:lnTo>
                      <a:pt x="306" y="990"/>
                    </a:lnTo>
                    <a:lnTo>
                      <a:pt x="312" y="978"/>
                    </a:lnTo>
                    <a:lnTo>
                      <a:pt x="324" y="978"/>
                    </a:lnTo>
                    <a:lnTo>
                      <a:pt x="360" y="960"/>
                    </a:lnTo>
                    <a:lnTo>
                      <a:pt x="366" y="954"/>
                    </a:lnTo>
                    <a:lnTo>
                      <a:pt x="366" y="900"/>
                    </a:lnTo>
                    <a:lnTo>
                      <a:pt x="372" y="894"/>
                    </a:lnTo>
                    <a:lnTo>
                      <a:pt x="378" y="894"/>
                    </a:lnTo>
                    <a:lnTo>
                      <a:pt x="396" y="912"/>
                    </a:lnTo>
                    <a:lnTo>
                      <a:pt x="402" y="924"/>
                    </a:lnTo>
                    <a:lnTo>
                      <a:pt x="402" y="954"/>
                    </a:lnTo>
                    <a:lnTo>
                      <a:pt x="408" y="954"/>
                    </a:lnTo>
                    <a:lnTo>
                      <a:pt x="426" y="972"/>
                    </a:lnTo>
                    <a:lnTo>
                      <a:pt x="432" y="984"/>
                    </a:lnTo>
                    <a:lnTo>
                      <a:pt x="444" y="1014"/>
                    </a:lnTo>
                    <a:lnTo>
                      <a:pt x="450" y="1050"/>
                    </a:lnTo>
                    <a:lnTo>
                      <a:pt x="450" y="1074"/>
                    </a:lnTo>
                    <a:lnTo>
                      <a:pt x="456" y="1092"/>
                    </a:lnTo>
                    <a:lnTo>
                      <a:pt x="456" y="1128"/>
                    </a:lnTo>
                    <a:lnTo>
                      <a:pt x="462" y="1134"/>
                    </a:lnTo>
                    <a:lnTo>
                      <a:pt x="480" y="1170"/>
                    </a:lnTo>
                    <a:lnTo>
                      <a:pt x="486" y="1176"/>
                    </a:lnTo>
                    <a:lnTo>
                      <a:pt x="486" y="1182"/>
                    </a:lnTo>
                    <a:lnTo>
                      <a:pt x="528" y="1272"/>
                    </a:lnTo>
                    <a:lnTo>
                      <a:pt x="540" y="1320"/>
                    </a:lnTo>
                    <a:lnTo>
                      <a:pt x="522" y="1320"/>
                    </a:lnTo>
                    <a:lnTo>
                      <a:pt x="516" y="1326"/>
                    </a:lnTo>
                    <a:lnTo>
                      <a:pt x="516" y="1350"/>
                    </a:lnTo>
                    <a:lnTo>
                      <a:pt x="510" y="1362"/>
                    </a:lnTo>
                    <a:lnTo>
                      <a:pt x="510" y="1374"/>
                    </a:lnTo>
                    <a:lnTo>
                      <a:pt x="552" y="1362"/>
                    </a:lnTo>
                    <a:lnTo>
                      <a:pt x="540" y="1416"/>
                    </a:lnTo>
                    <a:lnTo>
                      <a:pt x="540" y="1428"/>
                    </a:lnTo>
                    <a:lnTo>
                      <a:pt x="534" y="1440"/>
                    </a:lnTo>
                    <a:lnTo>
                      <a:pt x="534" y="1464"/>
                    </a:lnTo>
                    <a:lnTo>
                      <a:pt x="540" y="1482"/>
                    </a:lnTo>
                    <a:lnTo>
                      <a:pt x="540" y="1488"/>
                    </a:lnTo>
                    <a:lnTo>
                      <a:pt x="546" y="1500"/>
                    </a:lnTo>
                    <a:lnTo>
                      <a:pt x="552" y="1488"/>
                    </a:lnTo>
                    <a:lnTo>
                      <a:pt x="558" y="1482"/>
                    </a:lnTo>
                    <a:lnTo>
                      <a:pt x="564" y="1470"/>
                    </a:lnTo>
                    <a:lnTo>
                      <a:pt x="564" y="1458"/>
                    </a:lnTo>
                    <a:lnTo>
                      <a:pt x="558" y="1452"/>
                    </a:lnTo>
                    <a:lnTo>
                      <a:pt x="558" y="1440"/>
                    </a:lnTo>
                    <a:lnTo>
                      <a:pt x="576" y="1422"/>
                    </a:lnTo>
                    <a:lnTo>
                      <a:pt x="594" y="1386"/>
                    </a:lnTo>
                    <a:lnTo>
                      <a:pt x="594" y="1368"/>
                    </a:lnTo>
                    <a:lnTo>
                      <a:pt x="600" y="1356"/>
                    </a:lnTo>
                    <a:lnTo>
                      <a:pt x="600" y="1326"/>
                    </a:lnTo>
                    <a:lnTo>
                      <a:pt x="594" y="1314"/>
                    </a:lnTo>
                    <a:lnTo>
                      <a:pt x="594" y="1290"/>
                    </a:lnTo>
                    <a:lnTo>
                      <a:pt x="570" y="1266"/>
                    </a:lnTo>
                    <a:lnTo>
                      <a:pt x="570" y="1242"/>
                    </a:lnTo>
                    <a:lnTo>
                      <a:pt x="564" y="1224"/>
                    </a:lnTo>
                    <a:lnTo>
                      <a:pt x="564" y="1194"/>
                    </a:lnTo>
                    <a:lnTo>
                      <a:pt x="558" y="1182"/>
                    </a:lnTo>
                    <a:lnTo>
                      <a:pt x="516" y="1140"/>
                    </a:lnTo>
                    <a:lnTo>
                      <a:pt x="510" y="1128"/>
                    </a:lnTo>
                    <a:lnTo>
                      <a:pt x="504" y="1122"/>
                    </a:lnTo>
                    <a:lnTo>
                      <a:pt x="498" y="1110"/>
                    </a:lnTo>
                    <a:lnTo>
                      <a:pt x="492" y="1104"/>
                    </a:lnTo>
                    <a:lnTo>
                      <a:pt x="492" y="1098"/>
                    </a:lnTo>
                    <a:lnTo>
                      <a:pt x="486" y="1092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6" y="1038"/>
                    </a:lnTo>
                    <a:lnTo>
                      <a:pt x="516" y="1014"/>
                    </a:lnTo>
                    <a:lnTo>
                      <a:pt x="510" y="1002"/>
                    </a:lnTo>
                    <a:lnTo>
                      <a:pt x="522" y="1002"/>
                    </a:lnTo>
                    <a:lnTo>
                      <a:pt x="528" y="996"/>
                    </a:lnTo>
                    <a:lnTo>
                      <a:pt x="528" y="978"/>
                    </a:lnTo>
                    <a:lnTo>
                      <a:pt x="522" y="972"/>
                    </a:lnTo>
                    <a:lnTo>
                      <a:pt x="516" y="978"/>
                    </a:lnTo>
                    <a:lnTo>
                      <a:pt x="510" y="978"/>
                    </a:lnTo>
                    <a:lnTo>
                      <a:pt x="504" y="972"/>
                    </a:lnTo>
                    <a:lnTo>
                      <a:pt x="498" y="960"/>
                    </a:lnTo>
                    <a:lnTo>
                      <a:pt x="498" y="942"/>
                    </a:lnTo>
                    <a:lnTo>
                      <a:pt x="504" y="942"/>
                    </a:lnTo>
                    <a:lnTo>
                      <a:pt x="504" y="936"/>
                    </a:lnTo>
                    <a:lnTo>
                      <a:pt x="498" y="930"/>
                    </a:lnTo>
                    <a:lnTo>
                      <a:pt x="486" y="924"/>
                    </a:lnTo>
                    <a:lnTo>
                      <a:pt x="474" y="912"/>
                    </a:lnTo>
                    <a:lnTo>
                      <a:pt x="462" y="906"/>
                    </a:lnTo>
                    <a:lnTo>
                      <a:pt x="444" y="888"/>
                    </a:lnTo>
                    <a:lnTo>
                      <a:pt x="438" y="876"/>
                    </a:lnTo>
                    <a:lnTo>
                      <a:pt x="438" y="870"/>
                    </a:lnTo>
                    <a:lnTo>
                      <a:pt x="432" y="870"/>
                    </a:lnTo>
                    <a:lnTo>
                      <a:pt x="438" y="846"/>
                    </a:lnTo>
                    <a:lnTo>
                      <a:pt x="426" y="840"/>
                    </a:lnTo>
                    <a:lnTo>
                      <a:pt x="402" y="816"/>
                    </a:lnTo>
                    <a:lnTo>
                      <a:pt x="402" y="810"/>
                    </a:lnTo>
                    <a:lnTo>
                      <a:pt x="426" y="810"/>
                    </a:lnTo>
                    <a:lnTo>
                      <a:pt x="426" y="792"/>
                    </a:lnTo>
                    <a:lnTo>
                      <a:pt x="408" y="774"/>
                    </a:lnTo>
                    <a:lnTo>
                      <a:pt x="408" y="768"/>
                    </a:lnTo>
                    <a:lnTo>
                      <a:pt x="414" y="762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26" y="708"/>
                    </a:lnTo>
                    <a:lnTo>
                      <a:pt x="456" y="708"/>
                    </a:lnTo>
                    <a:lnTo>
                      <a:pt x="468" y="714"/>
                    </a:lnTo>
                    <a:lnTo>
                      <a:pt x="480" y="714"/>
                    </a:lnTo>
                    <a:lnTo>
                      <a:pt x="486" y="708"/>
                    </a:lnTo>
                    <a:lnTo>
                      <a:pt x="492" y="696"/>
                    </a:lnTo>
                    <a:lnTo>
                      <a:pt x="498" y="690"/>
                    </a:lnTo>
                    <a:lnTo>
                      <a:pt x="498" y="684"/>
                    </a:lnTo>
                    <a:lnTo>
                      <a:pt x="522" y="684"/>
                    </a:lnTo>
                    <a:lnTo>
                      <a:pt x="528" y="660"/>
                    </a:lnTo>
                    <a:lnTo>
                      <a:pt x="534" y="660"/>
                    </a:lnTo>
                    <a:lnTo>
                      <a:pt x="540" y="654"/>
                    </a:lnTo>
                    <a:lnTo>
                      <a:pt x="564" y="654"/>
                    </a:lnTo>
                    <a:lnTo>
                      <a:pt x="564" y="642"/>
                    </a:lnTo>
                    <a:lnTo>
                      <a:pt x="582" y="624"/>
                    </a:lnTo>
                    <a:lnTo>
                      <a:pt x="594" y="624"/>
                    </a:lnTo>
                    <a:lnTo>
                      <a:pt x="600" y="618"/>
                    </a:lnTo>
                    <a:lnTo>
                      <a:pt x="594" y="612"/>
                    </a:lnTo>
                    <a:lnTo>
                      <a:pt x="600" y="600"/>
                    </a:lnTo>
                    <a:lnTo>
                      <a:pt x="600" y="588"/>
                    </a:lnTo>
                    <a:lnTo>
                      <a:pt x="636" y="570"/>
                    </a:lnTo>
                    <a:lnTo>
                      <a:pt x="636" y="552"/>
                    </a:lnTo>
                    <a:lnTo>
                      <a:pt x="630" y="546"/>
                    </a:lnTo>
                    <a:lnTo>
                      <a:pt x="618" y="546"/>
                    </a:lnTo>
                    <a:lnTo>
                      <a:pt x="600" y="564"/>
                    </a:lnTo>
                    <a:lnTo>
                      <a:pt x="600" y="570"/>
                    </a:lnTo>
                    <a:lnTo>
                      <a:pt x="558" y="570"/>
                    </a:lnTo>
                    <a:lnTo>
                      <a:pt x="558" y="552"/>
                    </a:lnTo>
                    <a:lnTo>
                      <a:pt x="546" y="552"/>
                    </a:lnTo>
                    <a:lnTo>
                      <a:pt x="534" y="522"/>
                    </a:lnTo>
                    <a:lnTo>
                      <a:pt x="480" y="516"/>
                    </a:lnTo>
                    <a:lnTo>
                      <a:pt x="486" y="504"/>
                    </a:lnTo>
                    <a:lnTo>
                      <a:pt x="486" y="498"/>
                    </a:lnTo>
                    <a:lnTo>
                      <a:pt x="492" y="492"/>
                    </a:lnTo>
                    <a:lnTo>
                      <a:pt x="492" y="480"/>
                    </a:lnTo>
                    <a:lnTo>
                      <a:pt x="480" y="468"/>
                    </a:lnTo>
                    <a:lnTo>
                      <a:pt x="486" y="462"/>
                    </a:lnTo>
                    <a:lnTo>
                      <a:pt x="498" y="462"/>
                    </a:lnTo>
                    <a:lnTo>
                      <a:pt x="504" y="456"/>
                    </a:lnTo>
                    <a:lnTo>
                      <a:pt x="504" y="450"/>
                    </a:lnTo>
                    <a:lnTo>
                      <a:pt x="498" y="444"/>
                    </a:lnTo>
                    <a:lnTo>
                      <a:pt x="486" y="438"/>
                    </a:lnTo>
                    <a:lnTo>
                      <a:pt x="456" y="438"/>
                    </a:lnTo>
                    <a:lnTo>
                      <a:pt x="444" y="396"/>
                    </a:lnTo>
                    <a:lnTo>
                      <a:pt x="420" y="378"/>
                    </a:lnTo>
                    <a:lnTo>
                      <a:pt x="450" y="354"/>
                    </a:lnTo>
                    <a:lnTo>
                      <a:pt x="390" y="354"/>
                    </a:lnTo>
                    <a:lnTo>
                      <a:pt x="384" y="360"/>
                    </a:lnTo>
                    <a:lnTo>
                      <a:pt x="372" y="360"/>
                    </a:lnTo>
                    <a:lnTo>
                      <a:pt x="366" y="366"/>
                    </a:lnTo>
                    <a:lnTo>
                      <a:pt x="354" y="372"/>
                    </a:lnTo>
                    <a:lnTo>
                      <a:pt x="366" y="354"/>
                    </a:lnTo>
                    <a:lnTo>
                      <a:pt x="360" y="342"/>
                    </a:lnTo>
                    <a:lnTo>
                      <a:pt x="342" y="324"/>
                    </a:lnTo>
                    <a:lnTo>
                      <a:pt x="342" y="306"/>
                    </a:lnTo>
                    <a:lnTo>
                      <a:pt x="354" y="306"/>
                    </a:lnTo>
                    <a:lnTo>
                      <a:pt x="348" y="276"/>
                    </a:lnTo>
                    <a:lnTo>
                      <a:pt x="360" y="276"/>
                    </a:lnTo>
                    <a:lnTo>
                      <a:pt x="366" y="270"/>
                    </a:lnTo>
                    <a:lnTo>
                      <a:pt x="366" y="234"/>
                    </a:lnTo>
                    <a:lnTo>
                      <a:pt x="372" y="240"/>
                    </a:lnTo>
                    <a:lnTo>
                      <a:pt x="384" y="240"/>
                    </a:lnTo>
                    <a:lnTo>
                      <a:pt x="390" y="234"/>
                    </a:lnTo>
                    <a:lnTo>
                      <a:pt x="396" y="222"/>
                    </a:lnTo>
                    <a:lnTo>
                      <a:pt x="396" y="216"/>
                    </a:lnTo>
                    <a:lnTo>
                      <a:pt x="378" y="198"/>
                    </a:lnTo>
                    <a:lnTo>
                      <a:pt x="390" y="198"/>
                    </a:lnTo>
                    <a:lnTo>
                      <a:pt x="396" y="192"/>
                    </a:lnTo>
                    <a:lnTo>
                      <a:pt x="408" y="192"/>
                    </a:lnTo>
                    <a:lnTo>
                      <a:pt x="396" y="132"/>
                    </a:lnTo>
                    <a:lnTo>
                      <a:pt x="384" y="10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42" y="72"/>
                    </a:lnTo>
                    <a:lnTo>
                      <a:pt x="342" y="66"/>
                    </a:lnTo>
                    <a:lnTo>
                      <a:pt x="336" y="60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300" y="6"/>
                    </a:lnTo>
                    <a:lnTo>
                      <a:pt x="294" y="0"/>
                    </a:lnTo>
                    <a:lnTo>
                      <a:pt x="288" y="0"/>
                    </a:lnTo>
                    <a:lnTo>
                      <a:pt x="282" y="18"/>
                    </a:lnTo>
                    <a:lnTo>
                      <a:pt x="282" y="48"/>
                    </a:lnTo>
                    <a:lnTo>
                      <a:pt x="276" y="48"/>
                    </a:lnTo>
                    <a:lnTo>
                      <a:pt x="270" y="54"/>
                    </a:lnTo>
                    <a:lnTo>
                      <a:pt x="258" y="60"/>
                    </a:lnTo>
                    <a:lnTo>
                      <a:pt x="246" y="72"/>
                    </a:lnTo>
                    <a:lnTo>
                      <a:pt x="252" y="84"/>
                    </a:lnTo>
                    <a:lnTo>
                      <a:pt x="258" y="90"/>
                    </a:lnTo>
                    <a:lnTo>
                      <a:pt x="270" y="96"/>
                    </a:lnTo>
                    <a:lnTo>
                      <a:pt x="276" y="102"/>
                    </a:lnTo>
                    <a:lnTo>
                      <a:pt x="276" y="108"/>
                    </a:lnTo>
                    <a:lnTo>
                      <a:pt x="258" y="108"/>
                    </a:lnTo>
                    <a:lnTo>
                      <a:pt x="252" y="102"/>
                    </a:lnTo>
                    <a:lnTo>
                      <a:pt x="216" y="102"/>
                    </a:lnTo>
                    <a:lnTo>
                      <a:pt x="204" y="108"/>
                    </a:lnTo>
                    <a:lnTo>
                      <a:pt x="198" y="108"/>
                    </a:lnTo>
                    <a:lnTo>
                      <a:pt x="198" y="126"/>
                    </a:lnTo>
                    <a:lnTo>
                      <a:pt x="186" y="138"/>
                    </a:lnTo>
                    <a:lnTo>
                      <a:pt x="174" y="144"/>
                    </a:lnTo>
                    <a:lnTo>
                      <a:pt x="162" y="144"/>
                    </a:lnTo>
                    <a:lnTo>
                      <a:pt x="156" y="150"/>
                    </a:lnTo>
                    <a:lnTo>
                      <a:pt x="150" y="150"/>
                    </a:lnTo>
                    <a:lnTo>
                      <a:pt x="150" y="174"/>
                    </a:lnTo>
                    <a:lnTo>
                      <a:pt x="156" y="180"/>
                    </a:lnTo>
                    <a:lnTo>
                      <a:pt x="156" y="186"/>
                    </a:lnTo>
                    <a:lnTo>
                      <a:pt x="162" y="192"/>
                    </a:lnTo>
                    <a:lnTo>
                      <a:pt x="162" y="204"/>
                    </a:lnTo>
                    <a:lnTo>
                      <a:pt x="144" y="234"/>
                    </a:lnTo>
                    <a:lnTo>
                      <a:pt x="138" y="240"/>
                    </a:lnTo>
                    <a:lnTo>
                      <a:pt x="126" y="246"/>
                    </a:lnTo>
                    <a:lnTo>
                      <a:pt x="126" y="264"/>
                    </a:lnTo>
                    <a:lnTo>
                      <a:pt x="132" y="276"/>
                    </a:lnTo>
                    <a:lnTo>
                      <a:pt x="138" y="282"/>
                    </a:lnTo>
                    <a:lnTo>
                      <a:pt x="120" y="336"/>
                    </a:lnTo>
                    <a:lnTo>
                      <a:pt x="120" y="372"/>
                    </a:lnTo>
                    <a:lnTo>
                      <a:pt x="108" y="372"/>
                    </a:lnTo>
                    <a:lnTo>
                      <a:pt x="96" y="366"/>
                    </a:lnTo>
                    <a:lnTo>
                      <a:pt x="42" y="366"/>
                    </a:lnTo>
                    <a:lnTo>
                      <a:pt x="48" y="366"/>
                    </a:lnTo>
                    <a:lnTo>
                      <a:pt x="66" y="384"/>
                    </a:lnTo>
                    <a:lnTo>
                      <a:pt x="72" y="432"/>
                    </a:lnTo>
                    <a:lnTo>
                      <a:pt x="66" y="432"/>
                    </a:lnTo>
                    <a:lnTo>
                      <a:pt x="48" y="450"/>
                    </a:lnTo>
                    <a:lnTo>
                      <a:pt x="54" y="462"/>
                    </a:lnTo>
                    <a:lnTo>
                      <a:pt x="54" y="486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0" y="516"/>
                    </a:lnTo>
                    <a:lnTo>
                      <a:pt x="54" y="510"/>
                    </a:lnTo>
                    <a:lnTo>
                      <a:pt x="48" y="510"/>
                    </a:lnTo>
                    <a:lnTo>
                      <a:pt x="48" y="534"/>
                    </a:lnTo>
                    <a:lnTo>
                      <a:pt x="30" y="516"/>
                    </a:lnTo>
                    <a:lnTo>
                      <a:pt x="42" y="576"/>
                    </a:lnTo>
                    <a:lnTo>
                      <a:pt x="6" y="570"/>
                    </a:lnTo>
                    <a:lnTo>
                      <a:pt x="6" y="576"/>
                    </a:lnTo>
                    <a:lnTo>
                      <a:pt x="0" y="58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6" name="Mozambique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975786" y="3977094"/>
                <a:ext cx="247009" cy="415204"/>
              </a:xfrm>
              <a:custGeom>
                <a:avLst/>
                <a:gdLst>
                  <a:gd name="T0" fmla="*/ 2147483647 w 762"/>
                  <a:gd name="T1" fmla="*/ 2147483647 h 1338"/>
                  <a:gd name="T2" fmla="*/ 2147483647 w 762"/>
                  <a:gd name="T3" fmla="*/ 2147483647 h 1338"/>
                  <a:gd name="T4" fmla="*/ 2147483647 w 762"/>
                  <a:gd name="T5" fmla="*/ 2147483647 h 1338"/>
                  <a:gd name="T6" fmla="*/ 2147483647 w 762"/>
                  <a:gd name="T7" fmla="*/ 2147483647 h 1338"/>
                  <a:gd name="T8" fmla="*/ 2147483647 w 762"/>
                  <a:gd name="T9" fmla="*/ 2147483647 h 1338"/>
                  <a:gd name="T10" fmla="*/ 2147483647 w 762"/>
                  <a:gd name="T11" fmla="*/ 2147483647 h 1338"/>
                  <a:gd name="T12" fmla="*/ 2147483647 w 762"/>
                  <a:gd name="T13" fmla="*/ 2147483647 h 1338"/>
                  <a:gd name="T14" fmla="*/ 2147483647 w 762"/>
                  <a:gd name="T15" fmla="*/ 2147483647 h 1338"/>
                  <a:gd name="T16" fmla="*/ 2147483647 w 762"/>
                  <a:gd name="T17" fmla="*/ 2147483647 h 1338"/>
                  <a:gd name="T18" fmla="*/ 2147483647 w 762"/>
                  <a:gd name="T19" fmla="*/ 2147483647 h 1338"/>
                  <a:gd name="T20" fmla="*/ 2147483647 w 762"/>
                  <a:gd name="T21" fmla="*/ 2147483647 h 1338"/>
                  <a:gd name="T22" fmla="*/ 2147483647 w 762"/>
                  <a:gd name="T23" fmla="*/ 2147483647 h 1338"/>
                  <a:gd name="T24" fmla="*/ 2147483647 w 762"/>
                  <a:gd name="T25" fmla="*/ 2147483647 h 1338"/>
                  <a:gd name="T26" fmla="*/ 2147483647 w 762"/>
                  <a:gd name="T27" fmla="*/ 2147483647 h 1338"/>
                  <a:gd name="T28" fmla="*/ 2147483647 w 762"/>
                  <a:gd name="T29" fmla="*/ 2147483647 h 1338"/>
                  <a:gd name="T30" fmla="*/ 2147483647 w 762"/>
                  <a:gd name="T31" fmla="*/ 2147483647 h 1338"/>
                  <a:gd name="T32" fmla="*/ 2147483647 w 762"/>
                  <a:gd name="T33" fmla="*/ 2147483647 h 1338"/>
                  <a:gd name="T34" fmla="*/ 2147483647 w 762"/>
                  <a:gd name="T35" fmla="*/ 2147483647 h 1338"/>
                  <a:gd name="T36" fmla="*/ 2147483647 w 762"/>
                  <a:gd name="T37" fmla="*/ 2147483647 h 1338"/>
                  <a:gd name="T38" fmla="*/ 2147483647 w 762"/>
                  <a:gd name="T39" fmla="*/ 2147483647 h 1338"/>
                  <a:gd name="T40" fmla="*/ 2147483647 w 762"/>
                  <a:gd name="T41" fmla="*/ 2147483647 h 1338"/>
                  <a:gd name="T42" fmla="*/ 2147483647 w 762"/>
                  <a:gd name="T43" fmla="*/ 2147483647 h 1338"/>
                  <a:gd name="T44" fmla="*/ 2147483647 w 762"/>
                  <a:gd name="T45" fmla="*/ 2147483647 h 1338"/>
                  <a:gd name="T46" fmla="*/ 2147483647 w 762"/>
                  <a:gd name="T47" fmla="*/ 2147483647 h 1338"/>
                  <a:gd name="T48" fmla="*/ 2147483647 w 762"/>
                  <a:gd name="T49" fmla="*/ 2147483647 h 1338"/>
                  <a:gd name="T50" fmla="*/ 2147483647 w 762"/>
                  <a:gd name="T51" fmla="*/ 2147483647 h 1338"/>
                  <a:gd name="T52" fmla="*/ 2147483647 w 762"/>
                  <a:gd name="T53" fmla="*/ 2147483647 h 1338"/>
                  <a:gd name="T54" fmla="*/ 2147483647 w 762"/>
                  <a:gd name="T55" fmla="*/ 2147483647 h 1338"/>
                  <a:gd name="T56" fmla="*/ 0 w 762"/>
                  <a:gd name="T57" fmla="*/ 2147483647 h 1338"/>
                  <a:gd name="T58" fmla="*/ 2147483647 w 762"/>
                  <a:gd name="T59" fmla="*/ 2147483647 h 1338"/>
                  <a:gd name="T60" fmla="*/ 2147483647 w 762"/>
                  <a:gd name="T61" fmla="*/ 2147483647 h 1338"/>
                  <a:gd name="T62" fmla="*/ 2147483647 w 762"/>
                  <a:gd name="T63" fmla="*/ 2147483647 h 1338"/>
                  <a:gd name="T64" fmla="*/ 2147483647 w 762"/>
                  <a:gd name="T65" fmla="*/ 2147483647 h 1338"/>
                  <a:gd name="T66" fmla="*/ 2147483647 w 762"/>
                  <a:gd name="T67" fmla="*/ 2147483647 h 1338"/>
                  <a:gd name="T68" fmla="*/ 2147483647 w 762"/>
                  <a:gd name="T69" fmla="*/ 2147483647 h 1338"/>
                  <a:gd name="T70" fmla="*/ 2147483647 w 762"/>
                  <a:gd name="T71" fmla="*/ 2147483647 h 1338"/>
                  <a:gd name="T72" fmla="*/ 2147483647 w 762"/>
                  <a:gd name="T73" fmla="*/ 2147483647 h 1338"/>
                  <a:gd name="T74" fmla="*/ 2147483647 w 762"/>
                  <a:gd name="T75" fmla="*/ 2147483647 h 1338"/>
                  <a:gd name="T76" fmla="*/ 2147483647 w 762"/>
                  <a:gd name="T77" fmla="*/ 2147483647 h 1338"/>
                  <a:gd name="T78" fmla="*/ 2147483647 w 762"/>
                  <a:gd name="T79" fmla="*/ 2147483647 h 1338"/>
                  <a:gd name="T80" fmla="*/ 2147483647 w 762"/>
                  <a:gd name="T81" fmla="*/ 2147483647 h 1338"/>
                  <a:gd name="T82" fmla="*/ 2147483647 w 762"/>
                  <a:gd name="T83" fmla="*/ 2147483647 h 1338"/>
                  <a:gd name="T84" fmla="*/ 2147483647 w 762"/>
                  <a:gd name="T85" fmla="*/ 2147483647 h 1338"/>
                  <a:gd name="T86" fmla="*/ 2147483647 w 762"/>
                  <a:gd name="T87" fmla="*/ 2147483647 h 1338"/>
                  <a:gd name="T88" fmla="*/ 2147483647 w 762"/>
                  <a:gd name="T89" fmla="*/ 2147483647 h 1338"/>
                  <a:gd name="T90" fmla="*/ 2147483647 w 762"/>
                  <a:gd name="T91" fmla="*/ 2147483647 h 1338"/>
                  <a:gd name="T92" fmla="*/ 2147483647 w 762"/>
                  <a:gd name="T93" fmla="*/ 2147483647 h 1338"/>
                  <a:gd name="T94" fmla="*/ 2147483647 w 762"/>
                  <a:gd name="T95" fmla="*/ 2147483647 h 1338"/>
                  <a:gd name="T96" fmla="*/ 2147483647 w 762"/>
                  <a:gd name="T97" fmla="*/ 2147483647 h 1338"/>
                  <a:gd name="T98" fmla="*/ 2147483647 w 762"/>
                  <a:gd name="T99" fmla="*/ 2147483647 h 1338"/>
                  <a:gd name="T100" fmla="*/ 2147483647 w 762"/>
                  <a:gd name="T101" fmla="*/ 2147483647 h 1338"/>
                  <a:gd name="T102" fmla="*/ 2147483647 w 762"/>
                  <a:gd name="T103" fmla="*/ 2147483647 h 1338"/>
                  <a:gd name="T104" fmla="*/ 2147483647 w 762"/>
                  <a:gd name="T105" fmla="*/ 2147483647 h 1338"/>
                  <a:gd name="T106" fmla="*/ 2147483647 w 762"/>
                  <a:gd name="T107" fmla="*/ 2147483647 h 1338"/>
                  <a:gd name="T108" fmla="*/ 2147483647 w 762"/>
                  <a:gd name="T109" fmla="*/ 2147483647 h 1338"/>
                  <a:gd name="T110" fmla="*/ 2147483647 w 762"/>
                  <a:gd name="T111" fmla="*/ 2147483647 h 1338"/>
                  <a:gd name="T112" fmla="*/ 2147483647 w 762"/>
                  <a:gd name="T113" fmla="*/ 2147483647 h 1338"/>
                  <a:gd name="T114" fmla="*/ 2147483647 w 762"/>
                  <a:gd name="T115" fmla="*/ 2147483647 h 1338"/>
                  <a:gd name="T116" fmla="*/ 2147483647 w 762"/>
                  <a:gd name="T117" fmla="*/ 2147483647 h 1338"/>
                  <a:gd name="T118" fmla="*/ 2147483647 w 762"/>
                  <a:gd name="T119" fmla="*/ 2147483647 h 1338"/>
                  <a:gd name="T120" fmla="*/ 2147483647 w 762"/>
                  <a:gd name="T121" fmla="*/ 2147483647 h 1338"/>
                  <a:gd name="T122" fmla="*/ 2147483647 w 762"/>
                  <a:gd name="T123" fmla="*/ 2147483647 h 13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62"/>
                  <a:gd name="T187" fmla="*/ 0 h 1338"/>
                  <a:gd name="T188" fmla="*/ 762 w 762"/>
                  <a:gd name="T189" fmla="*/ 1338 h 133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62" h="1338">
                    <a:moveTo>
                      <a:pt x="762" y="342"/>
                    </a:moveTo>
                    <a:lnTo>
                      <a:pt x="762" y="324"/>
                    </a:lnTo>
                    <a:lnTo>
                      <a:pt x="756" y="318"/>
                    </a:lnTo>
                    <a:lnTo>
                      <a:pt x="744" y="318"/>
                    </a:lnTo>
                    <a:lnTo>
                      <a:pt x="744" y="258"/>
                    </a:lnTo>
                    <a:lnTo>
                      <a:pt x="732" y="246"/>
                    </a:lnTo>
                    <a:lnTo>
                      <a:pt x="750" y="234"/>
                    </a:lnTo>
                    <a:lnTo>
                      <a:pt x="738" y="186"/>
                    </a:lnTo>
                    <a:lnTo>
                      <a:pt x="750" y="156"/>
                    </a:lnTo>
                    <a:lnTo>
                      <a:pt x="738" y="120"/>
                    </a:lnTo>
                    <a:lnTo>
                      <a:pt x="738" y="108"/>
                    </a:lnTo>
                    <a:lnTo>
                      <a:pt x="750" y="72"/>
                    </a:lnTo>
                    <a:lnTo>
                      <a:pt x="756" y="42"/>
                    </a:lnTo>
                    <a:lnTo>
                      <a:pt x="756" y="12"/>
                    </a:lnTo>
                    <a:lnTo>
                      <a:pt x="744" y="0"/>
                    </a:lnTo>
                    <a:lnTo>
                      <a:pt x="666" y="54"/>
                    </a:lnTo>
                    <a:lnTo>
                      <a:pt x="636" y="60"/>
                    </a:lnTo>
                    <a:lnTo>
                      <a:pt x="630" y="60"/>
                    </a:lnTo>
                    <a:lnTo>
                      <a:pt x="618" y="72"/>
                    </a:lnTo>
                    <a:lnTo>
                      <a:pt x="606" y="78"/>
                    </a:lnTo>
                    <a:lnTo>
                      <a:pt x="594" y="78"/>
                    </a:lnTo>
                    <a:lnTo>
                      <a:pt x="594" y="72"/>
                    </a:lnTo>
                    <a:lnTo>
                      <a:pt x="588" y="66"/>
                    </a:lnTo>
                    <a:lnTo>
                      <a:pt x="564" y="66"/>
                    </a:lnTo>
                    <a:lnTo>
                      <a:pt x="558" y="72"/>
                    </a:lnTo>
                    <a:lnTo>
                      <a:pt x="552" y="84"/>
                    </a:lnTo>
                    <a:lnTo>
                      <a:pt x="540" y="90"/>
                    </a:lnTo>
                    <a:lnTo>
                      <a:pt x="528" y="102"/>
                    </a:lnTo>
                    <a:lnTo>
                      <a:pt x="510" y="102"/>
                    </a:lnTo>
                    <a:lnTo>
                      <a:pt x="498" y="96"/>
                    </a:lnTo>
                    <a:lnTo>
                      <a:pt x="492" y="90"/>
                    </a:lnTo>
                    <a:lnTo>
                      <a:pt x="486" y="90"/>
                    </a:lnTo>
                    <a:lnTo>
                      <a:pt x="468" y="108"/>
                    </a:lnTo>
                    <a:lnTo>
                      <a:pt x="456" y="108"/>
                    </a:lnTo>
                    <a:lnTo>
                      <a:pt x="450" y="102"/>
                    </a:lnTo>
                    <a:lnTo>
                      <a:pt x="438" y="96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8" y="78"/>
                    </a:lnTo>
                    <a:lnTo>
                      <a:pt x="396" y="90"/>
                    </a:lnTo>
                    <a:lnTo>
                      <a:pt x="390" y="90"/>
                    </a:lnTo>
                    <a:lnTo>
                      <a:pt x="384" y="96"/>
                    </a:lnTo>
                    <a:lnTo>
                      <a:pt x="354" y="96"/>
                    </a:lnTo>
                    <a:lnTo>
                      <a:pt x="354" y="114"/>
                    </a:lnTo>
                    <a:lnTo>
                      <a:pt x="330" y="138"/>
                    </a:lnTo>
                    <a:lnTo>
                      <a:pt x="330" y="150"/>
                    </a:lnTo>
                    <a:lnTo>
                      <a:pt x="342" y="162"/>
                    </a:lnTo>
                    <a:lnTo>
                      <a:pt x="348" y="174"/>
                    </a:lnTo>
                    <a:lnTo>
                      <a:pt x="348" y="204"/>
                    </a:lnTo>
                    <a:lnTo>
                      <a:pt x="342" y="216"/>
                    </a:lnTo>
                    <a:lnTo>
                      <a:pt x="336" y="234"/>
                    </a:lnTo>
                    <a:lnTo>
                      <a:pt x="336" y="246"/>
                    </a:lnTo>
                    <a:lnTo>
                      <a:pt x="342" y="246"/>
                    </a:lnTo>
                    <a:lnTo>
                      <a:pt x="342" y="252"/>
                    </a:lnTo>
                    <a:lnTo>
                      <a:pt x="348" y="252"/>
                    </a:lnTo>
                    <a:lnTo>
                      <a:pt x="372" y="276"/>
                    </a:lnTo>
                    <a:lnTo>
                      <a:pt x="384" y="300"/>
                    </a:lnTo>
                    <a:lnTo>
                      <a:pt x="390" y="306"/>
                    </a:lnTo>
                    <a:lnTo>
                      <a:pt x="396" y="318"/>
                    </a:lnTo>
                    <a:lnTo>
                      <a:pt x="408" y="336"/>
                    </a:lnTo>
                    <a:lnTo>
                      <a:pt x="420" y="348"/>
                    </a:lnTo>
                    <a:lnTo>
                      <a:pt x="420" y="366"/>
                    </a:lnTo>
                    <a:lnTo>
                      <a:pt x="414" y="372"/>
                    </a:lnTo>
                    <a:lnTo>
                      <a:pt x="408" y="384"/>
                    </a:lnTo>
                    <a:lnTo>
                      <a:pt x="402" y="390"/>
                    </a:lnTo>
                    <a:lnTo>
                      <a:pt x="402" y="450"/>
                    </a:lnTo>
                    <a:lnTo>
                      <a:pt x="396" y="456"/>
                    </a:lnTo>
                    <a:lnTo>
                      <a:pt x="372" y="456"/>
                    </a:lnTo>
                    <a:lnTo>
                      <a:pt x="360" y="462"/>
                    </a:lnTo>
                    <a:lnTo>
                      <a:pt x="354" y="474"/>
                    </a:lnTo>
                    <a:lnTo>
                      <a:pt x="354" y="492"/>
                    </a:lnTo>
                    <a:lnTo>
                      <a:pt x="360" y="492"/>
                    </a:lnTo>
                    <a:lnTo>
                      <a:pt x="366" y="498"/>
                    </a:lnTo>
                    <a:lnTo>
                      <a:pt x="366" y="528"/>
                    </a:lnTo>
                    <a:lnTo>
                      <a:pt x="354" y="534"/>
                    </a:lnTo>
                    <a:lnTo>
                      <a:pt x="348" y="540"/>
                    </a:lnTo>
                    <a:lnTo>
                      <a:pt x="342" y="534"/>
                    </a:lnTo>
                    <a:lnTo>
                      <a:pt x="342" y="522"/>
                    </a:lnTo>
                    <a:lnTo>
                      <a:pt x="348" y="516"/>
                    </a:lnTo>
                    <a:lnTo>
                      <a:pt x="348" y="504"/>
                    </a:lnTo>
                    <a:lnTo>
                      <a:pt x="336" y="498"/>
                    </a:lnTo>
                    <a:lnTo>
                      <a:pt x="330" y="492"/>
                    </a:lnTo>
                    <a:lnTo>
                      <a:pt x="318" y="486"/>
                    </a:lnTo>
                    <a:lnTo>
                      <a:pt x="312" y="480"/>
                    </a:lnTo>
                    <a:lnTo>
                      <a:pt x="300" y="474"/>
                    </a:lnTo>
                    <a:lnTo>
                      <a:pt x="300" y="444"/>
                    </a:lnTo>
                    <a:lnTo>
                      <a:pt x="288" y="444"/>
                    </a:lnTo>
                    <a:lnTo>
                      <a:pt x="288" y="438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12" y="420"/>
                    </a:lnTo>
                    <a:lnTo>
                      <a:pt x="300" y="402"/>
                    </a:lnTo>
                    <a:lnTo>
                      <a:pt x="312" y="396"/>
                    </a:lnTo>
                    <a:lnTo>
                      <a:pt x="318" y="366"/>
                    </a:lnTo>
                    <a:lnTo>
                      <a:pt x="312" y="366"/>
                    </a:lnTo>
                    <a:lnTo>
                      <a:pt x="312" y="330"/>
                    </a:lnTo>
                    <a:lnTo>
                      <a:pt x="306" y="324"/>
                    </a:lnTo>
                    <a:lnTo>
                      <a:pt x="288" y="324"/>
                    </a:lnTo>
                    <a:lnTo>
                      <a:pt x="282" y="330"/>
                    </a:lnTo>
                    <a:lnTo>
                      <a:pt x="252" y="330"/>
                    </a:lnTo>
                    <a:lnTo>
                      <a:pt x="222" y="282"/>
                    </a:lnTo>
                    <a:lnTo>
                      <a:pt x="216" y="282"/>
                    </a:lnTo>
                    <a:lnTo>
                      <a:pt x="210" y="288"/>
                    </a:lnTo>
                    <a:lnTo>
                      <a:pt x="192" y="294"/>
                    </a:lnTo>
                    <a:lnTo>
                      <a:pt x="180" y="300"/>
                    </a:lnTo>
                    <a:lnTo>
                      <a:pt x="162" y="312"/>
                    </a:lnTo>
                    <a:lnTo>
                      <a:pt x="138" y="324"/>
                    </a:lnTo>
                    <a:lnTo>
                      <a:pt x="132" y="324"/>
                    </a:lnTo>
                    <a:lnTo>
                      <a:pt x="120" y="330"/>
                    </a:lnTo>
                    <a:lnTo>
                      <a:pt x="102" y="336"/>
                    </a:lnTo>
                    <a:lnTo>
                      <a:pt x="84" y="336"/>
                    </a:lnTo>
                    <a:lnTo>
                      <a:pt x="72" y="342"/>
                    </a:lnTo>
                    <a:lnTo>
                      <a:pt x="60" y="342"/>
                    </a:lnTo>
                    <a:lnTo>
                      <a:pt x="42" y="360"/>
                    </a:lnTo>
                    <a:lnTo>
                      <a:pt x="12" y="360"/>
                    </a:lnTo>
                    <a:lnTo>
                      <a:pt x="0" y="372"/>
                    </a:lnTo>
                    <a:lnTo>
                      <a:pt x="18" y="390"/>
                    </a:lnTo>
                    <a:lnTo>
                      <a:pt x="24" y="444"/>
                    </a:lnTo>
                    <a:lnTo>
                      <a:pt x="84" y="444"/>
                    </a:lnTo>
                    <a:lnTo>
                      <a:pt x="96" y="462"/>
                    </a:lnTo>
                    <a:lnTo>
                      <a:pt x="114" y="462"/>
                    </a:lnTo>
                    <a:lnTo>
                      <a:pt x="132" y="486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62" y="480"/>
                    </a:lnTo>
                    <a:lnTo>
                      <a:pt x="180" y="498"/>
                    </a:lnTo>
                    <a:lnTo>
                      <a:pt x="192" y="498"/>
                    </a:lnTo>
                    <a:lnTo>
                      <a:pt x="204" y="510"/>
                    </a:lnTo>
                    <a:lnTo>
                      <a:pt x="204" y="516"/>
                    </a:lnTo>
                    <a:lnTo>
                      <a:pt x="198" y="528"/>
                    </a:lnTo>
                    <a:lnTo>
                      <a:pt x="192" y="534"/>
                    </a:lnTo>
                    <a:lnTo>
                      <a:pt x="204" y="552"/>
                    </a:lnTo>
                    <a:lnTo>
                      <a:pt x="192" y="564"/>
                    </a:lnTo>
                    <a:lnTo>
                      <a:pt x="204" y="576"/>
                    </a:lnTo>
                    <a:lnTo>
                      <a:pt x="198" y="582"/>
                    </a:lnTo>
                    <a:lnTo>
                      <a:pt x="198" y="588"/>
                    </a:lnTo>
                    <a:lnTo>
                      <a:pt x="192" y="594"/>
                    </a:lnTo>
                    <a:lnTo>
                      <a:pt x="192" y="606"/>
                    </a:lnTo>
                    <a:lnTo>
                      <a:pt x="204" y="630"/>
                    </a:lnTo>
                    <a:lnTo>
                      <a:pt x="204" y="642"/>
                    </a:lnTo>
                    <a:lnTo>
                      <a:pt x="198" y="648"/>
                    </a:lnTo>
                    <a:lnTo>
                      <a:pt x="198" y="654"/>
                    </a:lnTo>
                    <a:lnTo>
                      <a:pt x="192" y="654"/>
                    </a:lnTo>
                    <a:lnTo>
                      <a:pt x="192" y="666"/>
                    </a:lnTo>
                    <a:lnTo>
                      <a:pt x="174" y="678"/>
                    </a:lnTo>
                    <a:lnTo>
                      <a:pt x="192" y="702"/>
                    </a:lnTo>
                    <a:lnTo>
                      <a:pt x="174" y="720"/>
                    </a:lnTo>
                    <a:lnTo>
                      <a:pt x="174" y="732"/>
                    </a:lnTo>
                    <a:lnTo>
                      <a:pt x="198" y="756"/>
                    </a:lnTo>
                    <a:lnTo>
                      <a:pt x="198" y="762"/>
                    </a:lnTo>
                    <a:lnTo>
                      <a:pt x="192" y="774"/>
                    </a:lnTo>
                    <a:lnTo>
                      <a:pt x="180" y="786"/>
                    </a:lnTo>
                    <a:lnTo>
                      <a:pt x="180" y="798"/>
                    </a:lnTo>
                    <a:lnTo>
                      <a:pt x="168" y="810"/>
                    </a:lnTo>
                    <a:lnTo>
                      <a:pt x="156" y="816"/>
                    </a:lnTo>
                    <a:lnTo>
                      <a:pt x="156" y="846"/>
                    </a:lnTo>
                    <a:lnTo>
                      <a:pt x="144" y="858"/>
                    </a:lnTo>
                    <a:lnTo>
                      <a:pt x="156" y="876"/>
                    </a:lnTo>
                    <a:lnTo>
                      <a:pt x="138" y="882"/>
                    </a:lnTo>
                    <a:lnTo>
                      <a:pt x="72" y="966"/>
                    </a:lnTo>
                    <a:lnTo>
                      <a:pt x="72" y="996"/>
                    </a:lnTo>
                    <a:lnTo>
                      <a:pt x="78" y="1014"/>
                    </a:lnTo>
                    <a:lnTo>
                      <a:pt x="78" y="1032"/>
                    </a:lnTo>
                    <a:lnTo>
                      <a:pt x="84" y="1044"/>
                    </a:lnTo>
                    <a:lnTo>
                      <a:pt x="84" y="1062"/>
                    </a:lnTo>
                    <a:lnTo>
                      <a:pt x="114" y="1122"/>
                    </a:lnTo>
                    <a:lnTo>
                      <a:pt x="114" y="1212"/>
                    </a:lnTo>
                    <a:lnTo>
                      <a:pt x="90" y="1248"/>
                    </a:lnTo>
                    <a:lnTo>
                      <a:pt x="114" y="1248"/>
                    </a:lnTo>
                    <a:lnTo>
                      <a:pt x="108" y="1260"/>
                    </a:lnTo>
                    <a:lnTo>
                      <a:pt x="108" y="1284"/>
                    </a:lnTo>
                    <a:lnTo>
                      <a:pt x="114" y="1290"/>
                    </a:lnTo>
                    <a:lnTo>
                      <a:pt x="120" y="1290"/>
                    </a:lnTo>
                    <a:lnTo>
                      <a:pt x="126" y="1314"/>
                    </a:lnTo>
                    <a:lnTo>
                      <a:pt x="144" y="1314"/>
                    </a:lnTo>
                    <a:lnTo>
                      <a:pt x="156" y="1326"/>
                    </a:lnTo>
                    <a:lnTo>
                      <a:pt x="162" y="1338"/>
                    </a:lnTo>
                    <a:lnTo>
                      <a:pt x="168" y="1320"/>
                    </a:lnTo>
                    <a:lnTo>
                      <a:pt x="168" y="1284"/>
                    </a:lnTo>
                    <a:lnTo>
                      <a:pt x="162" y="1272"/>
                    </a:lnTo>
                    <a:lnTo>
                      <a:pt x="156" y="1266"/>
                    </a:lnTo>
                    <a:lnTo>
                      <a:pt x="150" y="1266"/>
                    </a:lnTo>
                    <a:lnTo>
                      <a:pt x="150" y="1242"/>
                    </a:lnTo>
                    <a:lnTo>
                      <a:pt x="162" y="1230"/>
                    </a:lnTo>
                    <a:lnTo>
                      <a:pt x="222" y="1188"/>
                    </a:lnTo>
                    <a:lnTo>
                      <a:pt x="276" y="1158"/>
                    </a:lnTo>
                    <a:lnTo>
                      <a:pt x="294" y="1146"/>
                    </a:lnTo>
                    <a:lnTo>
                      <a:pt x="312" y="1140"/>
                    </a:lnTo>
                    <a:lnTo>
                      <a:pt x="330" y="1128"/>
                    </a:lnTo>
                    <a:lnTo>
                      <a:pt x="342" y="1122"/>
                    </a:lnTo>
                    <a:lnTo>
                      <a:pt x="360" y="1104"/>
                    </a:lnTo>
                    <a:lnTo>
                      <a:pt x="360" y="1080"/>
                    </a:lnTo>
                    <a:lnTo>
                      <a:pt x="354" y="1080"/>
                    </a:lnTo>
                    <a:lnTo>
                      <a:pt x="354" y="1086"/>
                    </a:lnTo>
                    <a:lnTo>
                      <a:pt x="348" y="1080"/>
                    </a:lnTo>
                    <a:lnTo>
                      <a:pt x="342" y="1080"/>
                    </a:lnTo>
                    <a:lnTo>
                      <a:pt x="342" y="1068"/>
                    </a:lnTo>
                    <a:lnTo>
                      <a:pt x="366" y="1020"/>
                    </a:lnTo>
                    <a:lnTo>
                      <a:pt x="366" y="990"/>
                    </a:lnTo>
                    <a:lnTo>
                      <a:pt x="360" y="984"/>
                    </a:lnTo>
                    <a:lnTo>
                      <a:pt x="360" y="978"/>
                    </a:lnTo>
                    <a:lnTo>
                      <a:pt x="372" y="948"/>
                    </a:lnTo>
                    <a:lnTo>
                      <a:pt x="366" y="942"/>
                    </a:lnTo>
                    <a:lnTo>
                      <a:pt x="348" y="960"/>
                    </a:lnTo>
                    <a:lnTo>
                      <a:pt x="354" y="918"/>
                    </a:lnTo>
                    <a:lnTo>
                      <a:pt x="348" y="906"/>
                    </a:lnTo>
                    <a:lnTo>
                      <a:pt x="336" y="900"/>
                    </a:lnTo>
                    <a:lnTo>
                      <a:pt x="330" y="888"/>
                    </a:lnTo>
                    <a:lnTo>
                      <a:pt x="330" y="870"/>
                    </a:lnTo>
                    <a:lnTo>
                      <a:pt x="336" y="858"/>
                    </a:lnTo>
                    <a:lnTo>
                      <a:pt x="336" y="834"/>
                    </a:lnTo>
                    <a:lnTo>
                      <a:pt x="324" y="822"/>
                    </a:lnTo>
                    <a:lnTo>
                      <a:pt x="318" y="822"/>
                    </a:lnTo>
                    <a:lnTo>
                      <a:pt x="312" y="816"/>
                    </a:lnTo>
                    <a:lnTo>
                      <a:pt x="312" y="792"/>
                    </a:lnTo>
                    <a:lnTo>
                      <a:pt x="318" y="780"/>
                    </a:lnTo>
                    <a:lnTo>
                      <a:pt x="324" y="762"/>
                    </a:lnTo>
                    <a:lnTo>
                      <a:pt x="336" y="750"/>
                    </a:lnTo>
                    <a:lnTo>
                      <a:pt x="372" y="732"/>
                    </a:lnTo>
                    <a:lnTo>
                      <a:pt x="378" y="726"/>
                    </a:lnTo>
                    <a:lnTo>
                      <a:pt x="378" y="714"/>
                    </a:lnTo>
                    <a:lnTo>
                      <a:pt x="390" y="690"/>
                    </a:lnTo>
                    <a:lnTo>
                      <a:pt x="396" y="684"/>
                    </a:lnTo>
                    <a:lnTo>
                      <a:pt x="402" y="684"/>
                    </a:lnTo>
                    <a:lnTo>
                      <a:pt x="414" y="678"/>
                    </a:lnTo>
                    <a:lnTo>
                      <a:pt x="420" y="678"/>
                    </a:lnTo>
                    <a:lnTo>
                      <a:pt x="426" y="672"/>
                    </a:lnTo>
                    <a:lnTo>
                      <a:pt x="450" y="660"/>
                    </a:lnTo>
                    <a:lnTo>
                      <a:pt x="462" y="648"/>
                    </a:lnTo>
                    <a:lnTo>
                      <a:pt x="474" y="612"/>
                    </a:lnTo>
                    <a:lnTo>
                      <a:pt x="498" y="576"/>
                    </a:lnTo>
                    <a:lnTo>
                      <a:pt x="522" y="564"/>
                    </a:lnTo>
                    <a:lnTo>
                      <a:pt x="558" y="552"/>
                    </a:lnTo>
                    <a:lnTo>
                      <a:pt x="600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66" y="498"/>
                    </a:lnTo>
                    <a:lnTo>
                      <a:pt x="672" y="492"/>
                    </a:lnTo>
                    <a:lnTo>
                      <a:pt x="684" y="486"/>
                    </a:lnTo>
                    <a:lnTo>
                      <a:pt x="684" y="474"/>
                    </a:lnTo>
                    <a:lnTo>
                      <a:pt x="714" y="444"/>
                    </a:lnTo>
                    <a:lnTo>
                      <a:pt x="714" y="432"/>
                    </a:lnTo>
                    <a:lnTo>
                      <a:pt x="720" y="420"/>
                    </a:lnTo>
                    <a:lnTo>
                      <a:pt x="732" y="414"/>
                    </a:lnTo>
                    <a:lnTo>
                      <a:pt x="738" y="402"/>
                    </a:lnTo>
                    <a:lnTo>
                      <a:pt x="744" y="396"/>
                    </a:lnTo>
                    <a:lnTo>
                      <a:pt x="744" y="378"/>
                    </a:lnTo>
                    <a:lnTo>
                      <a:pt x="750" y="372"/>
                    </a:lnTo>
                    <a:lnTo>
                      <a:pt x="762" y="348"/>
                    </a:lnTo>
                    <a:lnTo>
                      <a:pt x="762" y="34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7" name="Morocco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996708" y="2817218"/>
                <a:ext cx="276445" cy="204540"/>
              </a:xfrm>
              <a:custGeom>
                <a:avLst/>
                <a:gdLst>
                  <a:gd name="T0" fmla="*/ 2147483647 w 846"/>
                  <a:gd name="T1" fmla="*/ 2147483647 h 660"/>
                  <a:gd name="T2" fmla="*/ 2147483647 w 846"/>
                  <a:gd name="T3" fmla="*/ 2147483647 h 660"/>
                  <a:gd name="T4" fmla="*/ 2147483647 w 846"/>
                  <a:gd name="T5" fmla="*/ 2147483647 h 660"/>
                  <a:gd name="T6" fmla="*/ 2147483647 w 846"/>
                  <a:gd name="T7" fmla="*/ 2147483647 h 660"/>
                  <a:gd name="T8" fmla="*/ 2147483647 w 846"/>
                  <a:gd name="T9" fmla="*/ 2147483647 h 660"/>
                  <a:gd name="T10" fmla="*/ 2147483647 w 846"/>
                  <a:gd name="T11" fmla="*/ 2147483647 h 660"/>
                  <a:gd name="T12" fmla="*/ 2147483647 w 846"/>
                  <a:gd name="T13" fmla="*/ 2147483647 h 660"/>
                  <a:gd name="T14" fmla="*/ 2147483647 w 846"/>
                  <a:gd name="T15" fmla="*/ 2147483647 h 660"/>
                  <a:gd name="T16" fmla="*/ 2147483647 w 846"/>
                  <a:gd name="T17" fmla="*/ 2147483647 h 660"/>
                  <a:gd name="T18" fmla="*/ 2147483647 w 846"/>
                  <a:gd name="T19" fmla="*/ 0 h 660"/>
                  <a:gd name="T20" fmla="*/ 2147483647 w 846"/>
                  <a:gd name="T21" fmla="*/ 2147483647 h 660"/>
                  <a:gd name="T22" fmla="*/ 2147483647 w 846"/>
                  <a:gd name="T23" fmla="*/ 2147483647 h 660"/>
                  <a:gd name="T24" fmla="*/ 2147483647 w 846"/>
                  <a:gd name="T25" fmla="*/ 2147483647 h 660"/>
                  <a:gd name="T26" fmla="*/ 2147483647 w 846"/>
                  <a:gd name="T27" fmla="*/ 2147483647 h 660"/>
                  <a:gd name="T28" fmla="*/ 2147483647 w 846"/>
                  <a:gd name="T29" fmla="*/ 2147483647 h 660"/>
                  <a:gd name="T30" fmla="*/ 2147483647 w 846"/>
                  <a:gd name="T31" fmla="*/ 2147483647 h 660"/>
                  <a:gd name="T32" fmla="*/ 2147483647 w 846"/>
                  <a:gd name="T33" fmla="*/ 2147483647 h 660"/>
                  <a:gd name="T34" fmla="*/ 2147483647 w 846"/>
                  <a:gd name="T35" fmla="*/ 2147483647 h 660"/>
                  <a:gd name="T36" fmla="*/ 2147483647 w 846"/>
                  <a:gd name="T37" fmla="*/ 2147483647 h 660"/>
                  <a:gd name="T38" fmla="*/ 2147483647 w 846"/>
                  <a:gd name="T39" fmla="*/ 2147483647 h 660"/>
                  <a:gd name="T40" fmla="*/ 2147483647 w 846"/>
                  <a:gd name="T41" fmla="*/ 2147483647 h 660"/>
                  <a:gd name="T42" fmla="*/ 2147483647 w 846"/>
                  <a:gd name="T43" fmla="*/ 2147483647 h 660"/>
                  <a:gd name="T44" fmla="*/ 2147483647 w 846"/>
                  <a:gd name="T45" fmla="*/ 2147483647 h 660"/>
                  <a:gd name="T46" fmla="*/ 2147483647 w 846"/>
                  <a:gd name="T47" fmla="*/ 2147483647 h 660"/>
                  <a:gd name="T48" fmla="*/ 2147483647 w 846"/>
                  <a:gd name="T49" fmla="*/ 2147483647 h 660"/>
                  <a:gd name="T50" fmla="*/ 2147483647 w 846"/>
                  <a:gd name="T51" fmla="*/ 2147483647 h 660"/>
                  <a:gd name="T52" fmla="*/ 2147483647 w 846"/>
                  <a:gd name="T53" fmla="*/ 2147483647 h 660"/>
                  <a:gd name="T54" fmla="*/ 2147483647 w 846"/>
                  <a:gd name="T55" fmla="*/ 2147483647 h 660"/>
                  <a:gd name="T56" fmla="*/ 2147483647 w 846"/>
                  <a:gd name="T57" fmla="*/ 2147483647 h 660"/>
                  <a:gd name="T58" fmla="*/ 2147483647 w 846"/>
                  <a:gd name="T59" fmla="*/ 2147483647 h 660"/>
                  <a:gd name="T60" fmla="*/ 2147483647 w 846"/>
                  <a:gd name="T61" fmla="*/ 2147483647 h 660"/>
                  <a:gd name="T62" fmla="*/ 2147483647 w 846"/>
                  <a:gd name="T63" fmla="*/ 2147483647 h 660"/>
                  <a:gd name="T64" fmla="*/ 2147483647 w 846"/>
                  <a:gd name="T65" fmla="*/ 2147483647 h 660"/>
                  <a:gd name="T66" fmla="*/ 2147483647 w 846"/>
                  <a:gd name="T67" fmla="*/ 2147483647 h 660"/>
                  <a:gd name="T68" fmla="*/ 2147483647 w 846"/>
                  <a:gd name="T69" fmla="*/ 2147483647 h 660"/>
                  <a:gd name="T70" fmla="*/ 2147483647 w 846"/>
                  <a:gd name="T71" fmla="*/ 2147483647 h 660"/>
                  <a:gd name="T72" fmla="*/ 2147483647 w 846"/>
                  <a:gd name="T73" fmla="*/ 2147483647 h 660"/>
                  <a:gd name="T74" fmla="*/ 2147483647 w 846"/>
                  <a:gd name="T75" fmla="*/ 2147483647 h 660"/>
                  <a:gd name="T76" fmla="*/ 2147483647 w 846"/>
                  <a:gd name="T77" fmla="*/ 2147483647 h 660"/>
                  <a:gd name="T78" fmla="*/ 2147483647 w 846"/>
                  <a:gd name="T79" fmla="*/ 2147483647 h 660"/>
                  <a:gd name="T80" fmla="*/ 2147483647 w 846"/>
                  <a:gd name="T81" fmla="*/ 2147483647 h 660"/>
                  <a:gd name="T82" fmla="*/ 2147483647 w 846"/>
                  <a:gd name="T83" fmla="*/ 2147483647 h 660"/>
                  <a:gd name="T84" fmla="*/ 2147483647 w 846"/>
                  <a:gd name="T85" fmla="*/ 2147483647 h 660"/>
                  <a:gd name="T86" fmla="*/ 2147483647 w 846"/>
                  <a:gd name="T87" fmla="*/ 2147483647 h 660"/>
                  <a:gd name="T88" fmla="*/ 2147483647 w 846"/>
                  <a:gd name="T89" fmla="*/ 2147483647 h 6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46"/>
                  <a:gd name="T136" fmla="*/ 0 h 660"/>
                  <a:gd name="T137" fmla="*/ 846 w 846"/>
                  <a:gd name="T138" fmla="*/ 660 h 6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46" h="660">
                    <a:moveTo>
                      <a:pt x="822" y="246"/>
                    </a:moveTo>
                    <a:lnTo>
                      <a:pt x="822" y="216"/>
                    </a:lnTo>
                    <a:lnTo>
                      <a:pt x="804" y="216"/>
                    </a:lnTo>
                    <a:lnTo>
                      <a:pt x="816" y="186"/>
                    </a:lnTo>
                    <a:lnTo>
                      <a:pt x="804" y="168"/>
                    </a:lnTo>
                    <a:lnTo>
                      <a:pt x="810" y="102"/>
                    </a:lnTo>
                    <a:lnTo>
                      <a:pt x="798" y="102"/>
                    </a:lnTo>
                    <a:lnTo>
                      <a:pt x="798" y="90"/>
                    </a:lnTo>
                    <a:lnTo>
                      <a:pt x="804" y="84"/>
                    </a:lnTo>
                    <a:lnTo>
                      <a:pt x="792" y="78"/>
                    </a:lnTo>
                    <a:lnTo>
                      <a:pt x="786" y="66"/>
                    </a:lnTo>
                    <a:lnTo>
                      <a:pt x="780" y="60"/>
                    </a:lnTo>
                    <a:lnTo>
                      <a:pt x="744" y="42"/>
                    </a:lnTo>
                    <a:lnTo>
                      <a:pt x="720" y="42"/>
                    </a:lnTo>
                    <a:lnTo>
                      <a:pt x="708" y="48"/>
                    </a:lnTo>
                    <a:lnTo>
                      <a:pt x="702" y="54"/>
                    </a:lnTo>
                    <a:lnTo>
                      <a:pt x="696" y="54"/>
                    </a:lnTo>
                    <a:lnTo>
                      <a:pt x="690" y="48"/>
                    </a:lnTo>
                    <a:lnTo>
                      <a:pt x="678" y="48"/>
                    </a:lnTo>
                    <a:lnTo>
                      <a:pt x="666" y="42"/>
                    </a:lnTo>
                    <a:lnTo>
                      <a:pt x="654" y="42"/>
                    </a:lnTo>
                    <a:lnTo>
                      <a:pt x="642" y="48"/>
                    </a:lnTo>
                    <a:lnTo>
                      <a:pt x="636" y="54"/>
                    </a:lnTo>
                    <a:lnTo>
                      <a:pt x="624" y="54"/>
                    </a:lnTo>
                    <a:lnTo>
                      <a:pt x="588" y="36"/>
                    </a:lnTo>
                    <a:lnTo>
                      <a:pt x="570" y="18"/>
                    </a:lnTo>
                    <a:lnTo>
                      <a:pt x="564" y="6"/>
                    </a:lnTo>
                    <a:lnTo>
                      <a:pt x="558" y="6"/>
                    </a:lnTo>
                    <a:lnTo>
                      <a:pt x="552" y="0"/>
                    </a:lnTo>
                    <a:lnTo>
                      <a:pt x="528" y="0"/>
                    </a:lnTo>
                    <a:lnTo>
                      <a:pt x="528" y="6"/>
                    </a:lnTo>
                    <a:lnTo>
                      <a:pt x="522" y="12"/>
                    </a:lnTo>
                    <a:lnTo>
                      <a:pt x="522" y="30"/>
                    </a:lnTo>
                    <a:lnTo>
                      <a:pt x="516" y="48"/>
                    </a:lnTo>
                    <a:lnTo>
                      <a:pt x="498" y="84"/>
                    </a:lnTo>
                    <a:lnTo>
                      <a:pt x="492" y="102"/>
                    </a:lnTo>
                    <a:lnTo>
                      <a:pt x="468" y="138"/>
                    </a:lnTo>
                    <a:lnTo>
                      <a:pt x="462" y="150"/>
                    </a:lnTo>
                    <a:lnTo>
                      <a:pt x="450" y="162"/>
                    </a:lnTo>
                    <a:lnTo>
                      <a:pt x="438" y="168"/>
                    </a:lnTo>
                    <a:lnTo>
                      <a:pt x="420" y="168"/>
                    </a:lnTo>
                    <a:lnTo>
                      <a:pt x="408" y="174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84" y="186"/>
                    </a:lnTo>
                    <a:lnTo>
                      <a:pt x="378" y="198"/>
                    </a:lnTo>
                    <a:lnTo>
                      <a:pt x="360" y="192"/>
                    </a:lnTo>
                    <a:lnTo>
                      <a:pt x="330" y="204"/>
                    </a:lnTo>
                    <a:lnTo>
                      <a:pt x="330" y="210"/>
                    </a:lnTo>
                    <a:lnTo>
                      <a:pt x="324" y="216"/>
                    </a:lnTo>
                    <a:lnTo>
                      <a:pt x="324" y="228"/>
                    </a:lnTo>
                    <a:lnTo>
                      <a:pt x="318" y="240"/>
                    </a:lnTo>
                    <a:lnTo>
                      <a:pt x="312" y="240"/>
                    </a:lnTo>
                    <a:lnTo>
                      <a:pt x="288" y="264"/>
                    </a:lnTo>
                    <a:lnTo>
                      <a:pt x="288" y="288"/>
                    </a:lnTo>
                    <a:lnTo>
                      <a:pt x="276" y="312"/>
                    </a:lnTo>
                    <a:lnTo>
                      <a:pt x="264" y="324"/>
                    </a:lnTo>
                    <a:lnTo>
                      <a:pt x="258" y="336"/>
                    </a:lnTo>
                    <a:lnTo>
                      <a:pt x="246" y="354"/>
                    </a:lnTo>
                    <a:lnTo>
                      <a:pt x="246" y="402"/>
                    </a:lnTo>
                    <a:lnTo>
                      <a:pt x="240" y="408"/>
                    </a:lnTo>
                    <a:lnTo>
                      <a:pt x="234" y="408"/>
                    </a:lnTo>
                    <a:lnTo>
                      <a:pt x="234" y="414"/>
                    </a:lnTo>
                    <a:lnTo>
                      <a:pt x="240" y="420"/>
                    </a:lnTo>
                    <a:lnTo>
                      <a:pt x="252" y="420"/>
                    </a:lnTo>
                    <a:lnTo>
                      <a:pt x="252" y="474"/>
                    </a:lnTo>
                    <a:lnTo>
                      <a:pt x="240" y="474"/>
                    </a:lnTo>
                    <a:lnTo>
                      <a:pt x="228" y="480"/>
                    </a:lnTo>
                    <a:lnTo>
                      <a:pt x="192" y="540"/>
                    </a:lnTo>
                    <a:lnTo>
                      <a:pt x="180" y="552"/>
                    </a:lnTo>
                    <a:lnTo>
                      <a:pt x="168" y="552"/>
                    </a:lnTo>
                    <a:lnTo>
                      <a:pt x="162" y="558"/>
                    </a:lnTo>
                    <a:lnTo>
                      <a:pt x="150" y="564"/>
                    </a:lnTo>
                    <a:lnTo>
                      <a:pt x="144" y="576"/>
                    </a:lnTo>
                    <a:lnTo>
                      <a:pt x="132" y="588"/>
                    </a:lnTo>
                    <a:lnTo>
                      <a:pt x="126" y="600"/>
                    </a:lnTo>
                    <a:lnTo>
                      <a:pt x="120" y="606"/>
                    </a:lnTo>
                    <a:lnTo>
                      <a:pt x="84" y="624"/>
                    </a:lnTo>
                    <a:lnTo>
                      <a:pt x="66" y="624"/>
                    </a:lnTo>
                    <a:lnTo>
                      <a:pt x="54" y="630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12" y="636"/>
                    </a:lnTo>
                    <a:lnTo>
                      <a:pt x="6" y="642"/>
                    </a:lnTo>
                    <a:lnTo>
                      <a:pt x="6" y="654"/>
                    </a:lnTo>
                    <a:lnTo>
                      <a:pt x="0" y="660"/>
                    </a:lnTo>
                    <a:lnTo>
                      <a:pt x="312" y="660"/>
                    </a:lnTo>
                    <a:lnTo>
                      <a:pt x="312" y="600"/>
                    </a:lnTo>
                    <a:lnTo>
                      <a:pt x="318" y="570"/>
                    </a:lnTo>
                    <a:lnTo>
                      <a:pt x="330" y="564"/>
                    </a:lnTo>
                    <a:lnTo>
                      <a:pt x="336" y="558"/>
                    </a:lnTo>
                    <a:lnTo>
                      <a:pt x="348" y="55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96" y="516"/>
                    </a:lnTo>
                    <a:lnTo>
                      <a:pt x="426" y="498"/>
                    </a:lnTo>
                    <a:lnTo>
                      <a:pt x="438" y="504"/>
                    </a:lnTo>
                    <a:lnTo>
                      <a:pt x="444" y="510"/>
                    </a:lnTo>
                    <a:lnTo>
                      <a:pt x="456" y="510"/>
                    </a:lnTo>
                    <a:lnTo>
                      <a:pt x="462" y="498"/>
                    </a:lnTo>
                    <a:lnTo>
                      <a:pt x="462" y="492"/>
                    </a:lnTo>
                    <a:lnTo>
                      <a:pt x="486" y="486"/>
                    </a:lnTo>
                    <a:lnTo>
                      <a:pt x="492" y="474"/>
                    </a:lnTo>
                    <a:lnTo>
                      <a:pt x="504" y="474"/>
                    </a:lnTo>
                    <a:lnTo>
                      <a:pt x="516" y="480"/>
                    </a:lnTo>
                    <a:lnTo>
                      <a:pt x="540" y="480"/>
                    </a:lnTo>
                    <a:lnTo>
                      <a:pt x="552" y="468"/>
                    </a:lnTo>
                    <a:lnTo>
                      <a:pt x="564" y="444"/>
                    </a:lnTo>
                    <a:lnTo>
                      <a:pt x="570" y="438"/>
                    </a:lnTo>
                    <a:lnTo>
                      <a:pt x="576" y="426"/>
                    </a:lnTo>
                    <a:lnTo>
                      <a:pt x="618" y="426"/>
                    </a:lnTo>
                    <a:lnTo>
                      <a:pt x="624" y="420"/>
                    </a:lnTo>
                    <a:lnTo>
                      <a:pt x="636" y="414"/>
                    </a:lnTo>
                    <a:lnTo>
                      <a:pt x="648" y="402"/>
                    </a:lnTo>
                    <a:lnTo>
                      <a:pt x="648" y="396"/>
                    </a:lnTo>
                    <a:lnTo>
                      <a:pt x="672" y="384"/>
                    </a:lnTo>
                    <a:lnTo>
                      <a:pt x="660" y="366"/>
                    </a:lnTo>
                    <a:lnTo>
                      <a:pt x="654" y="354"/>
                    </a:lnTo>
                    <a:lnTo>
                      <a:pt x="648" y="348"/>
                    </a:lnTo>
                    <a:lnTo>
                      <a:pt x="648" y="336"/>
                    </a:lnTo>
                    <a:lnTo>
                      <a:pt x="654" y="330"/>
                    </a:lnTo>
                    <a:lnTo>
                      <a:pt x="678" y="330"/>
                    </a:lnTo>
                    <a:lnTo>
                      <a:pt x="690" y="324"/>
                    </a:lnTo>
                    <a:lnTo>
                      <a:pt x="714" y="324"/>
                    </a:lnTo>
                    <a:lnTo>
                      <a:pt x="714" y="312"/>
                    </a:lnTo>
                    <a:lnTo>
                      <a:pt x="720" y="306"/>
                    </a:lnTo>
                    <a:lnTo>
                      <a:pt x="720" y="300"/>
                    </a:lnTo>
                    <a:lnTo>
                      <a:pt x="732" y="300"/>
                    </a:lnTo>
                    <a:lnTo>
                      <a:pt x="738" y="306"/>
                    </a:lnTo>
                    <a:lnTo>
                      <a:pt x="744" y="300"/>
                    </a:lnTo>
                    <a:lnTo>
                      <a:pt x="744" y="294"/>
                    </a:lnTo>
                    <a:lnTo>
                      <a:pt x="762" y="294"/>
                    </a:lnTo>
                    <a:lnTo>
                      <a:pt x="774" y="300"/>
                    </a:lnTo>
                    <a:lnTo>
                      <a:pt x="828" y="294"/>
                    </a:lnTo>
                    <a:lnTo>
                      <a:pt x="828" y="282"/>
                    </a:lnTo>
                    <a:lnTo>
                      <a:pt x="846" y="264"/>
                    </a:lnTo>
                    <a:lnTo>
                      <a:pt x="822" y="24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" name="Montenegro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691662" y="2623702"/>
                <a:ext cx="35835" cy="42867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2147483647 w 114"/>
                  <a:gd name="T7" fmla="*/ 2147483647 h 138"/>
                  <a:gd name="T8" fmla="*/ 2147483647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0 h 138"/>
                  <a:gd name="T14" fmla="*/ 2147483647 w 114"/>
                  <a:gd name="T15" fmla="*/ 0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0 w 114"/>
                  <a:gd name="T29" fmla="*/ 2147483647 h 138"/>
                  <a:gd name="T30" fmla="*/ 0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2147483647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2147483647 w 114"/>
                  <a:gd name="T61" fmla="*/ 2147483647 h 138"/>
                  <a:gd name="T62" fmla="*/ 2147483647 w 114"/>
                  <a:gd name="T63" fmla="*/ 2147483647 h 138"/>
                  <a:gd name="T64" fmla="*/ 2147483647 w 114"/>
                  <a:gd name="T65" fmla="*/ 2147483647 h 138"/>
                  <a:gd name="T66" fmla="*/ 2147483647 w 114"/>
                  <a:gd name="T67" fmla="*/ 2147483647 h 138"/>
                  <a:gd name="T68" fmla="*/ 2147483647 w 114"/>
                  <a:gd name="T69" fmla="*/ 2147483647 h 138"/>
                  <a:gd name="T70" fmla="*/ 2147483647 w 114"/>
                  <a:gd name="T71" fmla="*/ 2147483647 h 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"/>
                  <a:gd name="T109" fmla="*/ 0 h 138"/>
                  <a:gd name="T110" fmla="*/ 114 w 114"/>
                  <a:gd name="T111" fmla="*/ 138 h 1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" h="138">
                    <a:moveTo>
                      <a:pt x="114" y="42"/>
                    </a:moveTo>
                    <a:lnTo>
                      <a:pt x="108" y="48"/>
                    </a:lnTo>
                    <a:lnTo>
                      <a:pt x="96" y="30"/>
                    </a:lnTo>
                    <a:lnTo>
                      <a:pt x="84" y="18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42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24" y="72"/>
                    </a:lnTo>
                    <a:lnTo>
                      <a:pt x="6" y="102"/>
                    </a:lnTo>
                    <a:lnTo>
                      <a:pt x="18" y="102"/>
                    </a:lnTo>
                    <a:lnTo>
                      <a:pt x="24" y="96"/>
                    </a:lnTo>
                    <a:lnTo>
                      <a:pt x="36" y="96"/>
                    </a:lnTo>
                    <a:lnTo>
                      <a:pt x="36" y="114"/>
                    </a:lnTo>
                    <a:lnTo>
                      <a:pt x="60" y="138"/>
                    </a:lnTo>
                    <a:lnTo>
                      <a:pt x="72" y="126"/>
                    </a:lnTo>
                    <a:lnTo>
                      <a:pt x="66" y="108"/>
                    </a:lnTo>
                    <a:lnTo>
                      <a:pt x="60" y="114"/>
                    </a:lnTo>
                    <a:lnTo>
                      <a:pt x="42" y="102"/>
                    </a:lnTo>
                    <a:lnTo>
                      <a:pt x="66" y="102"/>
                    </a:lnTo>
                    <a:lnTo>
                      <a:pt x="78" y="96"/>
                    </a:lnTo>
                    <a:lnTo>
                      <a:pt x="78" y="78"/>
                    </a:lnTo>
                    <a:lnTo>
                      <a:pt x="108" y="90"/>
                    </a:lnTo>
                    <a:lnTo>
                      <a:pt x="114" y="84"/>
                    </a:lnTo>
                    <a:lnTo>
                      <a:pt x="114" y="90"/>
                    </a:lnTo>
                    <a:lnTo>
                      <a:pt x="114" y="4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Mongol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086688" y="2414263"/>
                <a:ext cx="680875" cy="259655"/>
              </a:xfrm>
              <a:custGeom>
                <a:avLst/>
                <a:gdLst>
                  <a:gd name="T0" fmla="*/ 2147483647 w 2100"/>
                  <a:gd name="T1" fmla="*/ 2147483647 h 834"/>
                  <a:gd name="T2" fmla="*/ 2147483647 w 2100"/>
                  <a:gd name="T3" fmla="*/ 2147483647 h 834"/>
                  <a:gd name="T4" fmla="*/ 2147483647 w 2100"/>
                  <a:gd name="T5" fmla="*/ 2147483647 h 834"/>
                  <a:gd name="T6" fmla="*/ 2147483647 w 2100"/>
                  <a:gd name="T7" fmla="*/ 2147483647 h 834"/>
                  <a:gd name="T8" fmla="*/ 2147483647 w 2100"/>
                  <a:gd name="T9" fmla="*/ 2147483647 h 834"/>
                  <a:gd name="T10" fmla="*/ 2147483647 w 2100"/>
                  <a:gd name="T11" fmla="*/ 2147483647 h 834"/>
                  <a:gd name="T12" fmla="*/ 2147483647 w 2100"/>
                  <a:gd name="T13" fmla="*/ 2147483647 h 834"/>
                  <a:gd name="T14" fmla="*/ 2147483647 w 2100"/>
                  <a:gd name="T15" fmla="*/ 2147483647 h 834"/>
                  <a:gd name="T16" fmla="*/ 2147483647 w 2100"/>
                  <a:gd name="T17" fmla="*/ 2147483647 h 834"/>
                  <a:gd name="T18" fmla="*/ 2147483647 w 2100"/>
                  <a:gd name="T19" fmla="*/ 2147483647 h 834"/>
                  <a:gd name="T20" fmla="*/ 2147483647 w 2100"/>
                  <a:gd name="T21" fmla="*/ 2147483647 h 834"/>
                  <a:gd name="T22" fmla="*/ 2147483647 w 2100"/>
                  <a:gd name="T23" fmla="*/ 2147483647 h 834"/>
                  <a:gd name="T24" fmla="*/ 2147483647 w 2100"/>
                  <a:gd name="T25" fmla="*/ 2147483647 h 834"/>
                  <a:gd name="T26" fmla="*/ 2147483647 w 2100"/>
                  <a:gd name="T27" fmla="*/ 2147483647 h 834"/>
                  <a:gd name="T28" fmla="*/ 2147483647 w 2100"/>
                  <a:gd name="T29" fmla="*/ 2147483647 h 834"/>
                  <a:gd name="T30" fmla="*/ 2147483647 w 2100"/>
                  <a:gd name="T31" fmla="*/ 2147483647 h 834"/>
                  <a:gd name="T32" fmla="*/ 2147483647 w 2100"/>
                  <a:gd name="T33" fmla="*/ 2147483647 h 834"/>
                  <a:gd name="T34" fmla="*/ 2147483647 w 2100"/>
                  <a:gd name="T35" fmla="*/ 2147483647 h 834"/>
                  <a:gd name="T36" fmla="*/ 2147483647 w 2100"/>
                  <a:gd name="T37" fmla="*/ 2147483647 h 834"/>
                  <a:gd name="T38" fmla="*/ 2147483647 w 2100"/>
                  <a:gd name="T39" fmla="*/ 2147483647 h 834"/>
                  <a:gd name="T40" fmla="*/ 2147483647 w 2100"/>
                  <a:gd name="T41" fmla="*/ 2147483647 h 834"/>
                  <a:gd name="T42" fmla="*/ 2147483647 w 2100"/>
                  <a:gd name="T43" fmla="*/ 2147483647 h 834"/>
                  <a:gd name="T44" fmla="*/ 2147483647 w 2100"/>
                  <a:gd name="T45" fmla="*/ 2147483647 h 834"/>
                  <a:gd name="T46" fmla="*/ 2147483647 w 2100"/>
                  <a:gd name="T47" fmla="*/ 2147483647 h 834"/>
                  <a:gd name="T48" fmla="*/ 2147483647 w 2100"/>
                  <a:gd name="T49" fmla="*/ 2147483647 h 834"/>
                  <a:gd name="T50" fmla="*/ 2147483647 w 2100"/>
                  <a:gd name="T51" fmla="*/ 2147483647 h 834"/>
                  <a:gd name="T52" fmla="*/ 2147483647 w 2100"/>
                  <a:gd name="T53" fmla="*/ 2147483647 h 834"/>
                  <a:gd name="T54" fmla="*/ 2147483647 w 2100"/>
                  <a:gd name="T55" fmla="*/ 2147483647 h 834"/>
                  <a:gd name="T56" fmla="*/ 2147483647 w 2100"/>
                  <a:gd name="T57" fmla="*/ 2147483647 h 834"/>
                  <a:gd name="T58" fmla="*/ 2147483647 w 2100"/>
                  <a:gd name="T59" fmla="*/ 2147483647 h 834"/>
                  <a:gd name="T60" fmla="*/ 2147483647 w 2100"/>
                  <a:gd name="T61" fmla="*/ 2147483647 h 834"/>
                  <a:gd name="T62" fmla="*/ 0 w 2100"/>
                  <a:gd name="T63" fmla="*/ 2147483647 h 834"/>
                  <a:gd name="T64" fmla="*/ 2147483647 w 2100"/>
                  <a:gd name="T65" fmla="*/ 2147483647 h 834"/>
                  <a:gd name="T66" fmla="*/ 2147483647 w 2100"/>
                  <a:gd name="T67" fmla="*/ 2147483647 h 834"/>
                  <a:gd name="T68" fmla="*/ 2147483647 w 2100"/>
                  <a:gd name="T69" fmla="*/ 2147483647 h 834"/>
                  <a:gd name="T70" fmla="*/ 2147483647 w 2100"/>
                  <a:gd name="T71" fmla="*/ 2147483647 h 834"/>
                  <a:gd name="T72" fmla="*/ 2147483647 w 2100"/>
                  <a:gd name="T73" fmla="*/ 2147483647 h 834"/>
                  <a:gd name="T74" fmla="*/ 2147483647 w 2100"/>
                  <a:gd name="T75" fmla="*/ 2147483647 h 834"/>
                  <a:gd name="T76" fmla="*/ 2147483647 w 2100"/>
                  <a:gd name="T77" fmla="*/ 2147483647 h 834"/>
                  <a:gd name="T78" fmla="*/ 2147483647 w 2100"/>
                  <a:gd name="T79" fmla="*/ 2147483647 h 834"/>
                  <a:gd name="T80" fmla="*/ 2147483647 w 2100"/>
                  <a:gd name="T81" fmla="*/ 2147483647 h 834"/>
                  <a:gd name="T82" fmla="*/ 2147483647 w 2100"/>
                  <a:gd name="T83" fmla="*/ 2147483647 h 834"/>
                  <a:gd name="T84" fmla="*/ 2147483647 w 2100"/>
                  <a:gd name="T85" fmla="*/ 2147483647 h 834"/>
                  <a:gd name="T86" fmla="*/ 2147483647 w 2100"/>
                  <a:gd name="T87" fmla="*/ 2147483647 h 834"/>
                  <a:gd name="T88" fmla="*/ 2147483647 w 2100"/>
                  <a:gd name="T89" fmla="*/ 2147483647 h 834"/>
                  <a:gd name="T90" fmla="*/ 2147483647 w 2100"/>
                  <a:gd name="T91" fmla="*/ 2147483647 h 834"/>
                  <a:gd name="T92" fmla="*/ 2147483647 w 2100"/>
                  <a:gd name="T93" fmla="*/ 2147483647 h 834"/>
                  <a:gd name="T94" fmla="*/ 2147483647 w 2100"/>
                  <a:gd name="T95" fmla="*/ 2147483647 h 834"/>
                  <a:gd name="T96" fmla="*/ 2147483647 w 2100"/>
                  <a:gd name="T97" fmla="*/ 2147483647 h 834"/>
                  <a:gd name="T98" fmla="*/ 2147483647 w 2100"/>
                  <a:gd name="T99" fmla="*/ 2147483647 h 834"/>
                  <a:gd name="T100" fmla="*/ 2147483647 w 2100"/>
                  <a:gd name="T101" fmla="*/ 2147483647 h 834"/>
                  <a:gd name="T102" fmla="*/ 2147483647 w 2100"/>
                  <a:gd name="T103" fmla="*/ 2147483647 h 834"/>
                  <a:gd name="T104" fmla="*/ 2147483647 w 2100"/>
                  <a:gd name="T105" fmla="*/ 2147483647 h 834"/>
                  <a:gd name="T106" fmla="*/ 2147483647 w 2100"/>
                  <a:gd name="T107" fmla="*/ 2147483647 h 834"/>
                  <a:gd name="T108" fmla="*/ 2147483647 w 2100"/>
                  <a:gd name="T109" fmla="*/ 2147483647 h 834"/>
                  <a:gd name="T110" fmla="*/ 2147483647 w 2100"/>
                  <a:gd name="T111" fmla="*/ 2147483647 h 834"/>
                  <a:gd name="T112" fmla="*/ 2147483647 w 2100"/>
                  <a:gd name="T113" fmla="*/ 2147483647 h 834"/>
                  <a:gd name="T114" fmla="*/ 2147483647 w 2100"/>
                  <a:gd name="T115" fmla="*/ 2147483647 h 834"/>
                  <a:gd name="T116" fmla="*/ 2147483647 w 2100"/>
                  <a:gd name="T117" fmla="*/ 2147483647 h 834"/>
                  <a:gd name="T118" fmla="*/ 2147483647 w 2100"/>
                  <a:gd name="T119" fmla="*/ 2147483647 h 834"/>
                  <a:gd name="T120" fmla="*/ 2147483647 w 2100"/>
                  <a:gd name="T121" fmla="*/ 2147483647 h 834"/>
                  <a:gd name="T122" fmla="*/ 2147483647 w 2100"/>
                  <a:gd name="T123" fmla="*/ 2147483647 h 83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00"/>
                  <a:gd name="T187" fmla="*/ 0 h 834"/>
                  <a:gd name="T188" fmla="*/ 2100 w 2100"/>
                  <a:gd name="T189" fmla="*/ 834 h 83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00" h="834">
                    <a:moveTo>
                      <a:pt x="2088" y="408"/>
                    </a:moveTo>
                    <a:lnTo>
                      <a:pt x="2076" y="396"/>
                    </a:lnTo>
                    <a:lnTo>
                      <a:pt x="2070" y="384"/>
                    </a:lnTo>
                    <a:lnTo>
                      <a:pt x="2058" y="384"/>
                    </a:lnTo>
                    <a:lnTo>
                      <a:pt x="2034" y="372"/>
                    </a:lnTo>
                    <a:lnTo>
                      <a:pt x="2022" y="360"/>
                    </a:lnTo>
                    <a:lnTo>
                      <a:pt x="2010" y="354"/>
                    </a:lnTo>
                    <a:lnTo>
                      <a:pt x="2004" y="348"/>
                    </a:lnTo>
                    <a:lnTo>
                      <a:pt x="1986" y="348"/>
                    </a:lnTo>
                    <a:lnTo>
                      <a:pt x="1974" y="342"/>
                    </a:lnTo>
                    <a:lnTo>
                      <a:pt x="1968" y="336"/>
                    </a:lnTo>
                    <a:lnTo>
                      <a:pt x="1968" y="324"/>
                    </a:lnTo>
                    <a:lnTo>
                      <a:pt x="1902" y="324"/>
                    </a:lnTo>
                    <a:lnTo>
                      <a:pt x="1902" y="348"/>
                    </a:lnTo>
                    <a:lnTo>
                      <a:pt x="1896" y="354"/>
                    </a:lnTo>
                    <a:lnTo>
                      <a:pt x="1890" y="354"/>
                    </a:lnTo>
                    <a:lnTo>
                      <a:pt x="1878" y="348"/>
                    </a:lnTo>
                    <a:lnTo>
                      <a:pt x="1866" y="336"/>
                    </a:lnTo>
                    <a:lnTo>
                      <a:pt x="1812" y="336"/>
                    </a:lnTo>
                    <a:lnTo>
                      <a:pt x="1806" y="342"/>
                    </a:lnTo>
                    <a:lnTo>
                      <a:pt x="1812" y="342"/>
                    </a:lnTo>
                    <a:lnTo>
                      <a:pt x="1812" y="348"/>
                    </a:lnTo>
                    <a:lnTo>
                      <a:pt x="1794" y="348"/>
                    </a:lnTo>
                    <a:lnTo>
                      <a:pt x="1788" y="342"/>
                    </a:lnTo>
                    <a:lnTo>
                      <a:pt x="1776" y="336"/>
                    </a:lnTo>
                    <a:lnTo>
                      <a:pt x="1770" y="324"/>
                    </a:lnTo>
                    <a:lnTo>
                      <a:pt x="1770" y="306"/>
                    </a:lnTo>
                    <a:lnTo>
                      <a:pt x="1776" y="306"/>
                    </a:lnTo>
                    <a:lnTo>
                      <a:pt x="1770" y="294"/>
                    </a:lnTo>
                    <a:lnTo>
                      <a:pt x="1764" y="270"/>
                    </a:lnTo>
                    <a:lnTo>
                      <a:pt x="1758" y="258"/>
                    </a:lnTo>
                    <a:lnTo>
                      <a:pt x="1758" y="174"/>
                    </a:lnTo>
                    <a:lnTo>
                      <a:pt x="1740" y="174"/>
                    </a:lnTo>
                    <a:lnTo>
                      <a:pt x="1716" y="168"/>
                    </a:lnTo>
                    <a:lnTo>
                      <a:pt x="1710" y="174"/>
                    </a:lnTo>
                    <a:lnTo>
                      <a:pt x="1698" y="180"/>
                    </a:lnTo>
                    <a:lnTo>
                      <a:pt x="1674" y="180"/>
                    </a:lnTo>
                    <a:lnTo>
                      <a:pt x="1662" y="174"/>
                    </a:lnTo>
                    <a:lnTo>
                      <a:pt x="1644" y="156"/>
                    </a:lnTo>
                    <a:lnTo>
                      <a:pt x="1608" y="156"/>
                    </a:lnTo>
                    <a:lnTo>
                      <a:pt x="1596" y="150"/>
                    </a:lnTo>
                    <a:lnTo>
                      <a:pt x="1578" y="150"/>
                    </a:lnTo>
                    <a:lnTo>
                      <a:pt x="1548" y="180"/>
                    </a:lnTo>
                    <a:lnTo>
                      <a:pt x="1548" y="192"/>
                    </a:lnTo>
                    <a:lnTo>
                      <a:pt x="1536" y="204"/>
                    </a:lnTo>
                    <a:lnTo>
                      <a:pt x="1500" y="204"/>
                    </a:lnTo>
                    <a:lnTo>
                      <a:pt x="1488" y="216"/>
                    </a:lnTo>
                    <a:lnTo>
                      <a:pt x="1440" y="216"/>
                    </a:lnTo>
                    <a:lnTo>
                      <a:pt x="1440" y="222"/>
                    </a:lnTo>
                    <a:lnTo>
                      <a:pt x="1422" y="240"/>
                    </a:lnTo>
                    <a:lnTo>
                      <a:pt x="1416" y="240"/>
                    </a:lnTo>
                    <a:lnTo>
                      <a:pt x="1416" y="234"/>
                    </a:lnTo>
                    <a:lnTo>
                      <a:pt x="1410" y="228"/>
                    </a:lnTo>
                    <a:lnTo>
                      <a:pt x="1392" y="228"/>
                    </a:lnTo>
                    <a:lnTo>
                      <a:pt x="1380" y="234"/>
                    </a:lnTo>
                    <a:lnTo>
                      <a:pt x="1356" y="234"/>
                    </a:lnTo>
                    <a:lnTo>
                      <a:pt x="1344" y="228"/>
                    </a:lnTo>
                    <a:lnTo>
                      <a:pt x="1338" y="228"/>
                    </a:lnTo>
                    <a:lnTo>
                      <a:pt x="1332" y="222"/>
                    </a:lnTo>
                    <a:lnTo>
                      <a:pt x="1266" y="222"/>
                    </a:lnTo>
                    <a:lnTo>
                      <a:pt x="1260" y="216"/>
                    </a:lnTo>
                    <a:lnTo>
                      <a:pt x="1260" y="204"/>
                    </a:lnTo>
                    <a:lnTo>
                      <a:pt x="1248" y="198"/>
                    </a:lnTo>
                    <a:lnTo>
                      <a:pt x="1230" y="198"/>
                    </a:lnTo>
                    <a:lnTo>
                      <a:pt x="1230" y="192"/>
                    </a:lnTo>
                    <a:lnTo>
                      <a:pt x="1218" y="180"/>
                    </a:lnTo>
                    <a:lnTo>
                      <a:pt x="1218" y="174"/>
                    </a:lnTo>
                    <a:lnTo>
                      <a:pt x="1212" y="168"/>
                    </a:lnTo>
                    <a:lnTo>
                      <a:pt x="1152" y="168"/>
                    </a:lnTo>
                    <a:lnTo>
                      <a:pt x="1128" y="144"/>
                    </a:lnTo>
                    <a:lnTo>
                      <a:pt x="1092" y="144"/>
                    </a:lnTo>
                    <a:lnTo>
                      <a:pt x="1086" y="138"/>
                    </a:lnTo>
                    <a:lnTo>
                      <a:pt x="1080" y="138"/>
                    </a:lnTo>
                    <a:lnTo>
                      <a:pt x="1068" y="132"/>
                    </a:lnTo>
                    <a:lnTo>
                      <a:pt x="1020" y="132"/>
                    </a:lnTo>
                    <a:lnTo>
                      <a:pt x="966" y="150"/>
                    </a:lnTo>
                    <a:lnTo>
                      <a:pt x="954" y="156"/>
                    </a:lnTo>
                    <a:lnTo>
                      <a:pt x="942" y="156"/>
                    </a:lnTo>
                    <a:lnTo>
                      <a:pt x="930" y="150"/>
                    </a:lnTo>
                    <a:lnTo>
                      <a:pt x="918" y="150"/>
                    </a:lnTo>
                    <a:lnTo>
                      <a:pt x="912" y="144"/>
                    </a:lnTo>
                    <a:lnTo>
                      <a:pt x="882" y="144"/>
                    </a:lnTo>
                    <a:lnTo>
                      <a:pt x="864" y="126"/>
                    </a:lnTo>
                    <a:lnTo>
                      <a:pt x="864" y="120"/>
                    </a:lnTo>
                    <a:lnTo>
                      <a:pt x="840" y="126"/>
                    </a:lnTo>
                    <a:lnTo>
                      <a:pt x="840" y="120"/>
                    </a:lnTo>
                    <a:lnTo>
                      <a:pt x="834" y="114"/>
                    </a:lnTo>
                    <a:lnTo>
                      <a:pt x="822" y="90"/>
                    </a:lnTo>
                    <a:lnTo>
                      <a:pt x="810" y="78"/>
                    </a:lnTo>
                    <a:lnTo>
                      <a:pt x="804" y="66"/>
                    </a:lnTo>
                    <a:lnTo>
                      <a:pt x="798" y="60"/>
                    </a:lnTo>
                    <a:lnTo>
                      <a:pt x="786" y="54"/>
                    </a:lnTo>
                    <a:lnTo>
                      <a:pt x="768" y="54"/>
                    </a:lnTo>
                    <a:lnTo>
                      <a:pt x="756" y="60"/>
                    </a:lnTo>
                    <a:lnTo>
                      <a:pt x="750" y="60"/>
                    </a:lnTo>
                    <a:lnTo>
                      <a:pt x="726" y="48"/>
                    </a:lnTo>
                    <a:lnTo>
                      <a:pt x="720" y="42"/>
                    </a:lnTo>
                    <a:lnTo>
                      <a:pt x="708" y="36"/>
                    </a:lnTo>
                    <a:lnTo>
                      <a:pt x="672" y="36"/>
                    </a:lnTo>
                    <a:lnTo>
                      <a:pt x="648" y="30"/>
                    </a:lnTo>
                    <a:lnTo>
                      <a:pt x="636" y="30"/>
                    </a:lnTo>
                    <a:lnTo>
                      <a:pt x="576" y="0"/>
                    </a:lnTo>
                    <a:lnTo>
                      <a:pt x="576" y="18"/>
                    </a:lnTo>
                    <a:lnTo>
                      <a:pt x="570" y="30"/>
                    </a:lnTo>
                    <a:lnTo>
                      <a:pt x="558" y="36"/>
                    </a:lnTo>
                    <a:lnTo>
                      <a:pt x="552" y="36"/>
                    </a:lnTo>
                    <a:lnTo>
                      <a:pt x="558" y="48"/>
                    </a:lnTo>
                    <a:lnTo>
                      <a:pt x="540" y="48"/>
                    </a:lnTo>
                    <a:lnTo>
                      <a:pt x="540" y="60"/>
                    </a:lnTo>
                    <a:lnTo>
                      <a:pt x="552" y="72"/>
                    </a:lnTo>
                    <a:lnTo>
                      <a:pt x="558" y="90"/>
                    </a:lnTo>
                    <a:lnTo>
                      <a:pt x="582" y="126"/>
                    </a:lnTo>
                    <a:lnTo>
                      <a:pt x="588" y="126"/>
                    </a:lnTo>
                    <a:lnTo>
                      <a:pt x="594" y="132"/>
                    </a:lnTo>
                    <a:lnTo>
                      <a:pt x="600" y="144"/>
                    </a:lnTo>
                    <a:lnTo>
                      <a:pt x="600" y="168"/>
                    </a:lnTo>
                    <a:lnTo>
                      <a:pt x="582" y="168"/>
                    </a:lnTo>
                    <a:lnTo>
                      <a:pt x="582" y="174"/>
                    </a:lnTo>
                    <a:lnTo>
                      <a:pt x="576" y="180"/>
                    </a:lnTo>
                    <a:lnTo>
                      <a:pt x="552" y="192"/>
                    </a:lnTo>
                    <a:lnTo>
                      <a:pt x="546" y="186"/>
                    </a:lnTo>
                    <a:lnTo>
                      <a:pt x="546" y="174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456" y="168"/>
                    </a:lnTo>
                    <a:lnTo>
                      <a:pt x="450" y="174"/>
                    </a:lnTo>
                    <a:lnTo>
                      <a:pt x="450" y="180"/>
                    </a:lnTo>
                    <a:lnTo>
                      <a:pt x="444" y="168"/>
                    </a:lnTo>
                    <a:lnTo>
                      <a:pt x="420" y="174"/>
                    </a:lnTo>
                    <a:lnTo>
                      <a:pt x="414" y="162"/>
                    </a:lnTo>
                    <a:lnTo>
                      <a:pt x="384" y="162"/>
                    </a:lnTo>
                    <a:lnTo>
                      <a:pt x="366" y="156"/>
                    </a:lnTo>
                    <a:lnTo>
                      <a:pt x="360" y="150"/>
                    </a:lnTo>
                    <a:lnTo>
                      <a:pt x="360" y="138"/>
                    </a:lnTo>
                    <a:lnTo>
                      <a:pt x="354" y="132"/>
                    </a:lnTo>
                    <a:lnTo>
                      <a:pt x="354" y="126"/>
                    </a:lnTo>
                    <a:lnTo>
                      <a:pt x="312" y="126"/>
                    </a:lnTo>
                    <a:lnTo>
                      <a:pt x="294" y="132"/>
                    </a:lnTo>
                    <a:lnTo>
                      <a:pt x="270" y="132"/>
                    </a:lnTo>
                    <a:lnTo>
                      <a:pt x="264" y="114"/>
                    </a:lnTo>
                    <a:lnTo>
                      <a:pt x="228" y="114"/>
                    </a:lnTo>
                    <a:lnTo>
                      <a:pt x="228" y="108"/>
                    </a:lnTo>
                    <a:lnTo>
                      <a:pt x="210" y="114"/>
                    </a:lnTo>
                    <a:lnTo>
                      <a:pt x="204" y="108"/>
                    </a:lnTo>
                    <a:lnTo>
                      <a:pt x="186" y="108"/>
                    </a:lnTo>
                    <a:lnTo>
                      <a:pt x="180" y="114"/>
                    </a:lnTo>
                    <a:lnTo>
                      <a:pt x="180" y="120"/>
                    </a:lnTo>
                    <a:lnTo>
                      <a:pt x="174" y="126"/>
                    </a:lnTo>
                    <a:lnTo>
                      <a:pt x="174" y="132"/>
                    </a:lnTo>
                    <a:lnTo>
                      <a:pt x="150" y="132"/>
                    </a:lnTo>
                    <a:lnTo>
                      <a:pt x="138" y="150"/>
                    </a:lnTo>
                    <a:lnTo>
                      <a:pt x="120" y="150"/>
                    </a:lnTo>
                    <a:lnTo>
                      <a:pt x="84" y="186"/>
                    </a:lnTo>
                    <a:lnTo>
                      <a:pt x="84" y="192"/>
                    </a:lnTo>
                    <a:lnTo>
                      <a:pt x="90" y="198"/>
                    </a:lnTo>
                    <a:lnTo>
                      <a:pt x="66" y="198"/>
                    </a:lnTo>
                    <a:lnTo>
                      <a:pt x="72" y="210"/>
                    </a:lnTo>
                    <a:lnTo>
                      <a:pt x="12" y="210"/>
                    </a:lnTo>
                    <a:lnTo>
                      <a:pt x="12" y="228"/>
                    </a:lnTo>
                    <a:lnTo>
                      <a:pt x="0" y="240"/>
                    </a:lnTo>
                    <a:lnTo>
                      <a:pt x="6" y="246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24" y="264"/>
                    </a:lnTo>
                    <a:lnTo>
                      <a:pt x="24" y="282"/>
                    </a:lnTo>
                    <a:lnTo>
                      <a:pt x="36" y="288"/>
                    </a:lnTo>
                    <a:lnTo>
                      <a:pt x="48" y="288"/>
                    </a:lnTo>
                    <a:lnTo>
                      <a:pt x="60" y="294"/>
                    </a:lnTo>
                    <a:lnTo>
                      <a:pt x="72" y="294"/>
                    </a:lnTo>
                    <a:lnTo>
                      <a:pt x="78" y="306"/>
                    </a:lnTo>
                    <a:lnTo>
                      <a:pt x="102" y="330"/>
                    </a:lnTo>
                    <a:lnTo>
                      <a:pt x="138" y="318"/>
                    </a:lnTo>
                    <a:lnTo>
                      <a:pt x="156" y="330"/>
                    </a:lnTo>
                    <a:lnTo>
                      <a:pt x="162" y="336"/>
                    </a:lnTo>
                    <a:lnTo>
                      <a:pt x="174" y="336"/>
                    </a:lnTo>
                    <a:lnTo>
                      <a:pt x="186" y="342"/>
                    </a:lnTo>
                    <a:lnTo>
                      <a:pt x="204" y="348"/>
                    </a:lnTo>
                    <a:lnTo>
                      <a:pt x="222" y="366"/>
                    </a:lnTo>
                    <a:lnTo>
                      <a:pt x="228" y="378"/>
                    </a:lnTo>
                    <a:lnTo>
                      <a:pt x="240" y="396"/>
                    </a:lnTo>
                    <a:lnTo>
                      <a:pt x="264" y="414"/>
                    </a:lnTo>
                    <a:lnTo>
                      <a:pt x="276" y="426"/>
                    </a:lnTo>
                    <a:lnTo>
                      <a:pt x="282" y="438"/>
                    </a:lnTo>
                    <a:lnTo>
                      <a:pt x="282" y="450"/>
                    </a:lnTo>
                    <a:lnTo>
                      <a:pt x="288" y="456"/>
                    </a:lnTo>
                    <a:lnTo>
                      <a:pt x="294" y="468"/>
                    </a:lnTo>
                    <a:lnTo>
                      <a:pt x="300" y="474"/>
                    </a:lnTo>
                    <a:lnTo>
                      <a:pt x="300" y="480"/>
                    </a:lnTo>
                    <a:lnTo>
                      <a:pt x="288" y="492"/>
                    </a:lnTo>
                    <a:lnTo>
                      <a:pt x="288" y="504"/>
                    </a:lnTo>
                    <a:lnTo>
                      <a:pt x="294" y="522"/>
                    </a:lnTo>
                    <a:lnTo>
                      <a:pt x="300" y="534"/>
                    </a:lnTo>
                    <a:lnTo>
                      <a:pt x="306" y="540"/>
                    </a:lnTo>
                    <a:lnTo>
                      <a:pt x="318" y="546"/>
                    </a:lnTo>
                    <a:lnTo>
                      <a:pt x="330" y="546"/>
                    </a:lnTo>
                    <a:lnTo>
                      <a:pt x="342" y="552"/>
                    </a:lnTo>
                    <a:lnTo>
                      <a:pt x="348" y="552"/>
                    </a:lnTo>
                    <a:lnTo>
                      <a:pt x="366" y="558"/>
                    </a:lnTo>
                    <a:lnTo>
                      <a:pt x="390" y="564"/>
                    </a:lnTo>
                    <a:lnTo>
                      <a:pt x="486" y="564"/>
                    </a:lnTo>
                    <a:lnTo>
                      <a:pt x="492" y="570"/>
                    </a:lnTo>
                    <a:lnTo>
                      <a:pt x="498" y="570"/>
                    </a:lnTo>
                    <a:lnTo>
                      <a:pt x="510" y="576"/>
                    </a:lnTo>
                    <a:lnTo>
                      <a:pt x="516" y="576"/>
                    </a:lnTo>
                    <a:lnTo>
                      <a:pt x="528" y="582"/>
                    </a:lnTo>
                    <a:lnTo>
                      <a:pt x="534" y="594"/>
                    </a:lnTo>
                    <a:lnTo>
                      <a:pt x="540" y="594"/>
                    </a:lnTo>
                    <a:lnTo>
                      <a:pt x="546" y="600"/>
                    </a:lnTo>
                    <a:lnTo>
                      <a:pt x="552" y="600"/>
                    </a:lnTo>
                    <a:lnTo>
                      <a:pt x="576" y="612"/>
                    </a:lnTo>
                    <a:lnTo>
                      <a:pt x="588" y="612"/>
                    </a:lnTo>
                    <a:lnTo>
                      <a:pt x="594" y="618"/>
                    </a:lnTo>
                    <a:lnTo>
                      <a:pt x="630" y="618"/>
                    </a:lnTo>
                    <a:lnTo>
                      <a:pt x="642" y="642"/>
                    </a:lnTo>
                    <a:lnTo>
                      <a:pt x="684" y="684"/>
                    </a:lnTo>
                    <a:lnTo>
                      <a:pt x="690" y="696"/>
                    </a:lnTo>
                    <a:lnTo>
                      <a:pt x="720" y="726"/>
                    </a:lnTo>
                    <a:lnTo>
                      <a:pt x="732" y="732"/>
                    </a:lnTo>
                    <a:lnTo>
                      <a:pt x="738" y="744"/>
                    </a:lnTo>
                    <a:lnTo>
                      <a:pt x="750" y="750"/>
                    </a:lnTo>
                    <a:lnTo>
                      <a:pt x="810" y="744"/>
                    </a:lnTo>
                    <a:lnTo>
                      <a:pt x="864" y="750"/>
                    </a:lnTo>
                    <a:lnTo>
                      <a:pt x="912" y="750"/>
                    </a:lnTo>
                    <a:lnTo>
                      <a:pt x="948" y="756"/>
                    </a:lnTo>
                    <a:lnTo>
                      <a:pt x="954" y="750"/>
                    </a:lnTo>
                    <a:lnTo>
                      <a:pt x="966" y="744"/>
                    </a:lnTo>
                    <a:lnTo>
                      <a:pt x="972" y="738"/>
                    </a:lnTo>
                    <a:lnTo>
                      <a:pt x="984" y="738"/>
                    </a:lnTo>
                    <a:lnTo>
                      <a:pt x="996" y="744"/>
                    </a:lnTo>
                    <a:lnTo>
                      <a:pt x="1002" y="744"/>
                    </a:lnTo>
                    <a:lnTo>
                      <a:pt x="1008" y="750"/>
                    </a:lnTo>
                    <a:lnTo>
                      <a:pt x="1062" y="750"/>
                    </a:lnTo>
                    <a:lnTo>
                      <a:pt x="1080" y="756"/>
                    </a:lnTo>
                    <a:lnTo>
                      <a:pt x="1092" y="756"/>
                    </a:lnTo>
                    <a:lnTo>
                      <a:pt x="1110" y="774"/>
                    </a:lnTo>
                    <a:lnTo>
                      <a:pt x="1116" y="786"/>
                    </a:lnTo>
                    <a:lnTo>
                      <a:pt x="1128" y="792"/>
                    </a:lnTo>
                    <a:lnTo>
                      <a:pt x="1152" y="798"/>
                    </a:lnTo>
                    <a:lnTo>
                      <a:pt x="1200" y="798"/>
                    </a:lnTo>
                    <a:lnTo>
                      <a:pt x="1218" y="804"/>
                    </a:lnTo>
                    <a:lnTo>
                      <a:pt x="1242" y="816"/>
                    </a:lnTo>
                    <a:lnTo>
                      <a:pt x="1248" y="822"/>
                    </a:lnTo>
                    <a:lnTo>
                      <a:pt x="1260" y="822"/>
                    </a:lnTo>
                    <a:lnTo>
                      <a:pt x="1266" y="816"/>
                    </a:lnTo>
                    <a:lnTo>
                      <a:pt x="1278" y="816"/>
                    </a:lnTo>
                    <a:lnTo>
                      <a:pt x="1290" y="810"/>
                    </a:lnTo>
                    <a:lnTo>
                      <a:pt x="1302" y="810"/>
                    </a:lnTo>
                    <a:lnTo>
                      <a:pt x="1302" y="816"/>
                    </a:lnTo>
                    <a:lnTo>
                      <a:pt x="1308" y="828"/>
                    </a:lnTo>
                    <a:lnTo>
                      <a:pt x="1314" y="828"/>
                    </a:lnTo>
                    <a:lnTo>
                      <a:pt x="1320" y="834"/>
                    </a:lnTo>
                    <a:lnTo>
                      <a:pt x="1338" y="834"/>
                    </a:lnTo>
                    <a:lnTo>
                      <a:pt x="1344" y="828"/>
                    </a:lnTo>
                    <a:lnTo>
                      <a:pt x="1362" y="816"/>
                    </a:lnTo>
                    <a:lnTo>
                      <a:pt x="1422" y="780"/>
                    </a:lnTo>
                    <a:lnTo>
                      <a:pt x="1440" y="768"/>
                    </a:lnTo>
                    <a:lnTo>
                      <a:pt x="1596" y="768"/>
                    </a:lnTo>
                    <a:lnTo>
                      <a:pt x="1614" y="744"/>
                    </a:lnTo>
                    <a:lnTo>
                      <a:pt x="1638" y="744"/>
                    </a:lnTo>
                    <a:lnTo>
                      <a:pt x="1650" y="738"/>
                    </a:lnTo>
                    <a:lnTo>
                      <a:pt x="1662" y="714"/>
                    </a:lnTo>
                    <a:lnTo>
                      <a:pt x="1662" y="708"/>
                    </a:lnTo>
                    <a:lnTo>
                      <a:pt x="1668" y="696"/>
                    </a:lnTo>
                    <a:lnTo>
                      <a:pt x="1668" y="690"/>
                    </a:lnTo>
                    <a:lnTo>
                      <a:pt x="1692" y="690"/>
                    </a:lnTo>
                    <a:lnTo>
                      <a:pt x="1704" y="678"/>
                    </a:lnTo>
                    <a:lnTo>
                      <a:pt x="1710" y="666"/>
                    </a:lnTo>
                    <a:lnTo>
                      <a:pt x="1716" y="660"/>
                    </a:lnTo>
                    <a:lnTo>
                      <a:pt x="1716" y="654"/>
                    </a:lnTo>
                    <a:lnTo>
                      <a:pt x="1704" y="648"/>
                    </a:lnTo>
                    <a:lnTo>
                      <a:pt x="1686" y="630"/>
                    </a:lnTo>
                    <a:lnTo>
                      <a:pt x="1674" y="624"/>
                    </a:lnTo>
                    <a:lnTo>
                      <a:pt x="1656" y="606"/>
                    </a:lnTo>
                    <a:lnTo>
                      <a:pt x="1650" y="594"/>
                    </a:lnTo>
                    <a:lnTo>
                      <a:pt x="1650" y="582"/>
                    </a:lnTo>
                    <a:lnTo>
                      <a:pt x="1656" y="570"/>
                    </a:lnTo>
                    <a:lnTo>
                      <a:pt x="1656" y="558"/>
                    </a:lnTo>
                    <a:lnTo>
                      <a:pt x="1668" y="552"/>
                    </a:lnTo>
                    <a:lnTo>
                      <a:pt x="1692" y="552"/>
                    </a:lnTo>
                    <a:lnTo>
                      <a:pt x="1698" y="558"/>
                    </a:lnTo>
                    <a:lnTo>
                      <a:pt x="1704" y="558"/>
                    </a:lnTo>
                    <a:lnTo>
                      <a:pt x="1710" y="564"/>
                    </a:lnTo>
                    <a:lnTo>
                      <a:pt x="1722" y="570"/>
                    </a:lnTo>
                    <a:lnTo>
                      <a:pt x="1728" y="576"/>
                    </a:lnTo>
                    <a:lnTo>
                      <a:pt x="1740" y="582"/>
                    </a:lnTo>
                    <a:lnTo>
                      <a:pt x="1764" y="582"/>
                    </a:lnTo>
                    <a:lnTo>
                      <a:pt x="1776" y="576"/>
                    </a:lnTo>
                    <a:lnTo>
                      <a:pt x="1794" y="576"/>
                    </a:lnTo>
                    <a:lnTo>
                      <a:pt x="1806" y="570"/>
                    </a:lnTo>
                    <a:lnTo>
                      <a:pt x="1812" y="558"/>
                    </a:lnTo>
                    <a:lnTo>
                      <a:pt x="1818" y="552"/>
                    </a:lnTo>
                    <a:lnTo>
                      <a:pt x="1818" y="528"/>
                    </a:lnTo>
                    <a:lnTo>
                      <a:pt x="1890" y="528"/>
                    </a:lnTo>
                    <a:lnTo>
                      <a:pt x="1914" y="504"/>
                    </a:lnTo>
                    <a:lnTo>
                      <a:pt x="1902" y="492"/>
                    </a:lnTo>
                    <a:lnTo>
                      <a:pt x="1896" y="480"/>
                    </a:lnTo>
                    <a:lnTo>
                      <a:pt x="1902" y="474"/>
                    </a:lnTo>
                    <a:lnTo>
                      <a:pt x="1938" y="456"/>
                    </a:lnTo>
                    <a:lnTo>
                      <a:pt x="1950" y="456"/>
                    </a:lnTo>
                    <a:lnTo>
                      <a:pt x="1950" y="438"/>
                    </a:lnTo>
                    <a:lnTo>
                      <a:pt x="1980" y="444"/>
                    </a:lnTo>
                    <a:lnTo>
                      <a:pt x="1998" y="426"/>
                    </a:lnTo>
                    <a:lnTo>
                      <a:pt x="2004" y="426"/>
                    </a:lnTo>
                    <a:lnTo>
                      <a:pt x="2010" y="420"/>
                    </a:lnTo>
                    <a:lnTo>
                      <a:pt x="2040" y="420"/>
                    </a:lnTo>
                    <a:lnTo>
                      <a:pt x="2052" y="426"/>
                    </a:lnTo>
                    <a:lnTo>
                      <a:pt x="2058" y="432"/>
                    </a:lnTo>
                    <a:lnTo>
                      <a:pt x="2094" y="432"/>
                    </a:lnTo>
                    <a:lnTo>
                      <a:pt x="2100" y="426"/>
                    </a:lnTo>
                    <a:lnTo>
                      <a:pt x="2100" y="420"/>
                    </a:lnTo>
                    <a:lnTo>
                      <a:pt x="2088" y="40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Moldov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855482" y="2504897"/>
                <a:ext cx="69112" cy="73487"/>
              </a:xfrm>
              <a:custGeom>
                <a:avLst/>
                <a:gdLst>
                  <a:gd name="T0" fmla="*/ 2147483647 w 216"/>
                  <a:gd name="T1" fmla="*/ 2147483647 h 240"/>
                  <a:gd name="T2" fmla="*/ 2147483647 w 216"/>
                  <a:gd name="T3" fmla="*/ 2147483647 h 240"/>
                  <a:gd name="T4" fmla="*/ 2147483647 w 216"/>
                  <a:gd name="T5" fmla="*/ 2147483647 h 240"/>
                  <a:gd name="T6" fmla="*/ 2147483647 w 216"/>
                  <a:gd name="T7" fmla="*/ 2147483647 h 240"/>
                  <a:gd name="T8" fmla="*/ 2147483647 w 216"/>
                  <a:gd name="T9" fmla="*/ 2147483647 h 240"/>
                  <a:gd name="T10" fmla="*/ 2147483647 w 216"/>
                  <a:gd name="T11" fmla="*/ 2147483647 h 240"/>
                  <a:gd name="T12" fmla="*/ 2147483647 w 216"/>
                  <a:gd name="T13" fmla="*/ 2147483647 h 240"/>
                  <a:gd name="T14" fmla="*/ 2147483647 w 216"/>
                  <a:gd name="T15" fmla="*/ 2147483647 h 240"/>
                  <a:gd name="T16" fmla="*/ 2147483647 w 216"/>
                  <a:gd name="T17" fmla="*/ 2147483647 h 240"/>
                  <a:gd name="T18" fmla="*/ 2147483647 w 216"/>
                  <a:gd name="T19" fmla="*/ 2147483647 h 240"/>
                  <a:gd name="T20" fmla="*/ 2147483647 w 216"/>
                  <a:gd name="T21" fmla="*/ 2147483647 h 240"/>
                  <a:gd name="T22" fmla="*/ 2147483647 w 216"/>
                  <a:gd name="T23" fmla="*/ 2147483647 h 240"/>
                  <a:gd name="T24" fmla="*/ 2147483647 w 216"/>
                  <a:gd name="T25" fmla="*/ 2147483647 h 240"/>
                  <a:gd name="T26" fmla="*/ 2147483647 w 216"/>
                  <a:gd name="T27" fmla="*/ 2147483647 h 240"/>
                  <a:gd name="T28" fmla="*/ 2147483647 w 216"/>
                  <a:gd name="T29" fmla="*/ 2147483647 h 240"/>
                  <a:gd name="T30" fmla="*/ 2147483647 w 216"/>
                  <a:gd name="T31" fmla="*/ 2147483647 h 240"/>
                  <a:gd name="T32" fmla="*/ 2147483647 w 216"/>
                  <a:gd name="T33" fmla="*/ 2147483647 h 240"/>
                  <a:gd name="T34" fmla="*/ 2147483647 w 216"/>
                  <a:gd name="T35" fmla="*/ 2147483647 h 240"/>
                  <a:gd name="T36" fmla="*/ 2147483647 w 216"/>
                  <a:gd name="T37" fmla="*/ 2147483647 h 240"/>
                  <a:gd name="T38" fmla="*/ 2147483647 w 216"/>
                  <a:gd name="T39" fmla="*/ 2147483647 h 240"/>
                  <a:gd name="T40" fmla="*/ 2147483647 w 216"/>
                  <a:gd name="T41" fmla="*/ 2147483647 h 240"/>
                  <a:gd name="T42" fmla="*/ 2147483647 w 216"/>
                  <a:gd name="T43" fmla="*/ 2147483647 h 240"/>
                  <a:gd name="T44" fmla="*/ 2147483647 w 216"/>
                  <a:gd name="T45" fmla="*/ 2147483647 h 240"/>
                  <a:gd name="T46" fmla="*/ 2147483647 w 216"/>
                  <a:gd name="T47" fmla="*/ 2147483647 h 240"/>
                  <a:gd name="T48" fmla="*/ 2147483647 w 216"/>
                  <a:gd name="T49" fmla="*/ 2147483647 h 240"/>
                  <a:gd name="T50" fmla="*/ 2147483647 w 216"/>
                  <a:gd name="T51" fmla="*/ 2147483647 h 240"/>
                  <a:gd name="T52" fmla="*/ 2147483647 w 216"/>
                  <a:gd name="T53" fmla="*/ 2147483647 h 240"/>
                  <a:gd name="T54" fmla="*/ 2147483647 w 216"/>
                  <a:gd name="T55" fmla="*/ 2147483647 h 240"/>
                  <a:gd name="T56" fmla="*/ 2147483647 w 216"/>
                  <a:gd name="T57" fmla="*/ 2147483647 h 240"/>
                  <a:gd name="T58" fmla="*/ 2147483647 w 216"/>
                  <a:gd name="T59" fmla="*/ 2147483647 h 240"/>
                  <a:gd name="T60" fmla="*/ 2147483647 w 216"/>
                  <a:gd name="T61" fmla="*/ 0 h 240"/>
                  <a:gd name="T62" fmla="*/ 2147483647 w 216"/>
                  <a:gd name="T63" fmla="*/ 2147483647 h 240"/>
                  <a:gd name="T64" fmla="*/ 2147483647 w 216"/>
                  <a:gd name="T65" fmla="*/ 2147483647 h 240"/>
                  <a:gd name="T66" fmla="*/ 2147483647 w 216"/>
                  <a:gd name="T67" fmla="*/ 2147483647 h 2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240"/>
                  <a:gd name="T104" fmla="*/ 216 w 216"/>
                  <a:gd name="T105" fmla="*/ 240 h 2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240">
                    <a:moveTo>
                      <a:pt x="0" y="18"/>
                    </a:moveTo>
                    <a:lnTo>
                      <a:pt x="18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36" y="60"/>
                    </a:lnTo>
                    <a:lnTo>
                      <a:pt x="60" y="72"/>
                    </a:lnTo>
                    <a:lnTo>
                      <a:pt x="66" y="96"/>
                    </a:lnTo>
                    <a:lnTo>
                      <a:pt x="78" y="96"/>
                    </a:lnTo>
                    <a:lnTo>
                      <a:pt x="84" y="114"/>
                    </a:lnTo>
                    <a:lnTo>
                      <a:pt x="102" y="114"/>
                    </a:lnTo>
                    <a:lnTo>
                      <a:pt x="108" y="120"/>
                    </a:lnTo>
                    <a:lnTo>
                      <a:pt x="108" y="162"/>
                    </a:lnTo>
                    <a:lnTo>
                      <a:pt x="114" y="162"/>
                    </a:lnTo>
                    <a:lnTo>
                      <a:pt x="108" y="168"/>
                    </a:lnTo>
                    <a:lnTo>
                      <a:pt x="108" y="180"/>
                    </a:lnTo>
                    <a:lnTo>
                      <a:pt x="102" y="186"/>
                    </a:lnTo>
                    <a:lnTo>
                      <a:pt x="102" y="198"/>
                    </a:lnTo>
                    <a:lnTo>
                      <a:pt x="108" y="210"/>
                    </a:lnTo>
                    <a:lnTo>
                      <a:pt x="114" y="216"/>
                    </a:lnTo>
                    <a:lnTo>
                      <a:pt x="114" y="240"/>
                    </a:lnTo>
                    <a:lnTo>
                      <a:pt x="138" y="234"/>
                    </a:lnTo>
                    <a:lnTo>
                      <a:pt x="138" y="222"/>
                    </a:lnTo>
                    <a:lnTo>
                      <a:pt x="132" y="216"/>
                    </a:lnTo>
                    <a:lnTo>
                      <a:pt x="132" y="204"/>
                    </a:lnTo>
                    <a:lnTo>
                      <a:pt x="138" y="204"/>
                    </a:lnTo>
                    <a:lnTo>
                      <a:pt x="150" y="198"/>
                    </a:lnTo>
                    <a:lnTo>
                      <a:pt x="156" y="192"/>
                    </a:lnTo>
                    <a:lnTo>
                      <a:pt x="174" y="180"/>
                    </a:lnTo>
                    <a:lnTo>
                      <a:pt x="168" y="174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0" y="162"/>
                    </a:lnTo>
                    <a:lnTo>
                      <a:pt x="156" y="156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98" y="162"/>
                    </a:lnTo>
                    <a:lnTo>
                      <a:pt x="210" y="156"/>
                    </a:lnTo>
                    <a:lnTo>
                      <a:pt x="216" y="156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20"/>
                    </a:lnTo>
                    <a:lnTo>
                      <a:pt x="192" y="114"/>
                    </a:lnTo>
                    <a:lnTo>
                      <a:pt x="180" y="114"/>
                    </a:lnTo>
                    <a:lnTo>
                      <a:pt x="180" y="96"/>
                    </a:lnTo>
                    <a:lnTo>
                      <a:pt x="186" y="90"/>
                    </a:lnTo>
                    <a:lnTo>
                      <a:pt x="180" y="84"/>
                    </a:lnTo>
                    <a:lnTo>
                      <a:pt x="174" y="84"/>
                    </a:lnTo>
                    <a:lnTo>
                      <a:pt x="162" y="90"/>
                    </a:lnTo>
                    <a:lnTo>
                      <a:pt x="162" y="66"/>
                    </a:lnTo>
                    <a:lnTo>
                      <a:pt x="168" y="60"/>
                    </a:lnTo>
                    <a:lnTo>
                      <a:pt x="162" y="48"/>
                    </a:lnTo>
                    <a:lnTo>
                      <a:pt x="156" y="42"/>
                    </a:lnTo>
                    <a:lnTo>
                      <a:pt x="144" y="36"/>
                    </a:lnTo>
                    <a:lnTo>
                      <a:pt x="126" y="36"/>
                    </a:lnTo>
                    <a:lnTo>
                      <a:pt x="126" y="24"/>
                    </a:lnTo>
                    <a:lnTo>
                      <a:pt x="120" y="18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12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Mexico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1719872" y="2896830"/>
                <a:ext cx="604085" cy="453172"/>
              </a:xfrm>
              <a:custGeom>
                <a:avLst/>
                <a:gdLst>
                  <a:gd name="T0" fmla="*/ 2147483647 w 1860"/>
                  <a:gd name="T1" fmla="*/ 2147483647 h 1458"/>
                  <a:gd name="T2" fmla="*/ 2147483647 w 1860"/>
                  <a:gd name="T3" fmla="*/ 2147483647 h 1458"/>
                  <a:gd name="T4" fmla="*/ 2147483647 w 1860"/>
                  <a:gd name="T5" fmla="*/ 2147483647 h 1458"/>
                  <a:gd name="T6" fmla="*/ 2147483647 w 1860"/>
                  <a:gd name="T7" fmla="*/ 2147483647 h 1458"/>
                  <a:gd name="T8" fmla="*/ 2147483647 w 1860"/>
                  <a:gd name="T9" fmla="*/ 2147483647 h 1458"/>
                  <a:gd name="T10" fmla="*/ 2147483647 w 1860"/>
                  <a:gd name="T11" fmla="*/ 2147483647 h 1458"/>
                  <a:gd name="T12" fmla="*/ 2147483647 w 1860"/>
                  <a:gd name="T13" fmla="*/ 2147483647 h 1458"/>
                  <a:gd name="T14" fmla="*/ 2147483647 w 1860"/>
                  <a:gd name="T15" fmla="*/ 2147483647 h 1458"/>
                  <a:gd name="T16" fmla="*/ 2147483647 w 1860"/>
                  <a:gd name="T17" fmla="*/ 2147483647 h 1458"/>
                  <a:gd name="T18" fmla="*/ 2147483647 w 1860"/>
                  <a:gd name="T19" fmla="*/ 2147483647 h 1458"/>
                  <a:gd name="T20" fmla="*/ 2147483647 w 1860"/>
                  <a:gd name="T21" fmla="*/ 2147483647 h 1458"/>
                  <a:gd name="T22" fmla="*/ 2147483647 w 1860"/>
                  <a:gd name="T23" fmla="*/ 2147483647 h 1458"/>
                  <a:gd name="T24" fmla="*/ 2147483647 w 1860"/>
                  <a:gd name="T25" fmla="*/ 2147483647 h 1458"/>
                  <a:gd name="T26" fmla="*/ 2147483647 w 1860"/>
                  <a:gd name="T27" fmla="*/ 2147483647 h 1458"/>
                  <a:gd name="T28" fmla="*/ 2147483647 w 1860"/>
                  <a:gd name="T29" fmla="*/ 2147483647 h 1458"/>
                  <a:gd name="T30" fmla="*/ 2147483647 w 1860"/>
                  <a:gd name="T31" fmla="*/ 2147483647 h 1458"/>
                  <a:gd name="T32" fmla="*/ 2147483647 w 1860"/>
                  <a:gd name="T33" fmla="*/ 2147483647 h 1458"/>
                  <a:gd name="T34" fmla="*/ 2147483647 w 1860"/>
                  <a:gd name="T35" fmla="*/ 2147483647 h 1458"/>
                  <a:gd name="T36" fmla="*/ 2147483647 w 1860"/>
                  <a:gd name="T37" fmla="*/ 2147483647 h 1458"/>
                  <a:gd name="T38" fmla="*/ 2147483647 w 1860"/>
                  <a:gd name="T39" fmla="*/ 2147483647 h 1458"/>
                  <a:gd name="T40" fmla="*/ 2147483647 w 1860"/>
                  <a:gd name="T41" fmla="*/ 2147483647 h 1458"/>
                  <a:gd name="T42" fmla="*/ 2147483647 w 1860"/>
                  <a:gd name="T43" fmla="*/ 2147483647 h 1458"/>
                  <a:gd name="T44" fmla="*/ 2147483647 w 1860"/>
                  <a:gd name="T45" fmla="*/ 2147483647 h 1458"/>
                  <a:gd name="T46" fmla="*/ 2147483647 w 1860"/>
                  <a:gd name="T47" fmla="*/ 2147483647 h 1458"/>
                  <a:gd name="T48" fmla="*/ 2147483647 w 1860"/>
                  <a:gd name="T49" fmla="*/ 2147483647 h 1458"/>
                  <a:gd name="T50" fmla="*/ 2147483647 w 1860"/>
                  <a:gd name="T51" fmla="*/ 2147483647 h 1458"/>
                  <a:gd name="T52" fmla="*/ 2147483647 w 1860"/>
                  <a:gd name="T53" fmla="*/ 2147483647 h 1458"/>
                  <a:gd name="T54" fmla="*/ 2147483647 w 1860"/>
                  <a:gd name="T55" fmla="*/ 2147483647 h 1458"/>
                  <a:gd name="T56" fmla="*/ 0 w 1860"/>
                  <a:gd name="T57" fmla="*/ 2147483647 h 1458"/>
                  <a:gd name="T58" fmla="*/ 2147483647 w 1860"/>
                  <a:gd name="T59" fmla="*/ 2147483647 h 1458"/>
                  <a:gd name="T60" fmla="*/ 2147483647 w 1860"/>
                  <a:gd name="T61" fmla="*/ 2147483647 h 1458"/>
                  <a:gd name="T62" fmla="*/ 2147483647 w 1860"/>
                  <a:gd name="T63" fmla="*/ 2147483647 h 1458"/>
                  <a:gd name="T64" fmla="*/ 2147483647 w 1860"/>
                  <a:gd name="T65" fmla="*/ 2147483647 h 1458"/>
                  <a:gd name="T66" fmla="*/ 2147483647 w 1860"/>
                  <a:gd name="T67" fmla="*/ 2147483647 h 1458"/>
                  <a:gd name="T68" fmla="*/ 2147483647 w 1860"/>
                  <a:gd name="T69" fmla="*/ 2147483647 h 1458"/>
                  <a:gd name="T70" fmla="*/ 2147483647 w 1860"/>
                  <a:gd name="T71" fmla="*/ 2147483647 h 1458"/>
                  <a:gd name="T72" fmla="*/ 2147483647 w 1860"/>
                  <a:gd name="T73" fmla="*/ 2147483647 h 1458"/>
                  <a:gd name="T74" fmla="*/ 2147483647 w 1860"/>
                  <a:gd name="T75" fmla="*/ 2147483647 h 1458"/>
                  <a:gd name="T76" fmla="*/ 2147483647 w 1860"/>
                  <a:gd name="T77" fmla="*/ 2147483647 h 1458"/>
                  <a:gd name="T78" fmla="*/ 2147483647 w 1860"/>
                  <a:gd name="T79" fmla="*/ 2147483647 h 1458"/>
                  <a:gd name="T80" fmla="*/ 2147483647 w 1860"/>
                  <a:gd name="T81" fmla="*/ 2147483647 h 1458"/>
                  <a:gd name="T82" fmla="*/ 2147483647 w 1860"/>
                  <a:gd name="T83" fmla="*/ 2147483647 h 1458"/>
                  <a:gd name="T84" fmla="*/ 2147483647 w 1860"/>
                  <a:gd name="T85" fmla="*/ 2147483647 h 1458"/>
                  <a:gd name="T86" fmla="*/ 2147483647 w 1860"/>
                  <a:gd name="T87" fmla="*/ 2147483647 h 1458"/>
                  <a:gd name="T88" fmla="*/ 2147483647 w 1860"/>
                  <a:gd name="T89" fmla="*/ 2147483647 h 1458"/>
                  <a:gd name="T90" fmla="*/ 2147483647 w 1860"/>
                  <a:gd name="T91" fmla="*/ 2147483647 h 1458"/>
                  <a:gd name="T92" fmla="*/ 2147483647 w 1860"/>
                  <a:gd name="T93" fmla="*/ 2147483647 h 1458"/>
                  <a:gd name="T94" fmla="*/ 2147483647 w 1860"/>
                  <a:gd name="T95" fmla="*/ 2147483647 h 1458"/>
                  <a:gd name="T96" fmla="*/ 2147483647 w 1860"/>
                  <a:gd name="T97" fmla="*/ 2147483647 h 1458"/>
                  <a:gd name="T98" fmla="*/ 2147483647 w 1860"/>
                  <a:gd name="T99" fmla="*/ 2147483647 h 1458"/>
                  <a:gd name="T100" fmla="*/ 2147483647 w 1860"/>
                  <a:gd name="T101" fmla="*/ 2147483647 h 1458"/>
                  <a:gd name="T102" fmla="*/ 2147483647 w 1860"/>
                  <a:gd name="T103" fmla="*/ 2147483647 h 1458"/>
                  <a:gd name="T104" fmla="*/ 2147483647 w 1860"/>
                  <a:gd name="T105" fmla="*/ 2147483647 h 1458"/>
                  <a:gd name="T106" fmla="*/ 2147483647 w 1860"/>
                  <a:gd name="T107" fmla="*/ 2147483647 h 1458"/>
                  <a:gd name="T108" fmla="*/ 2147483647 w 1860"/>
                  <a:gd name="T109" fmla="*/ 2147483647 h 1458"/>
                  <a:gd name="T110" fmla="*/ 2147483647 w 1860"/>
                  <a:gd name="T111" fmla="*/ 2147483647 h 1458"/>
                  <a:gd name="T112" fmla="*/ 2147483647 w 1860"/>
                  <a:gd name="T113" fmla="*/ 2147483647 h 1458"/>
                  <a:gd name="T114" fmla="*/ 2147483647 w 1860"/>
                  <a:gd name="T115" fmla="*/ 2147483647 h 1458"/>
                  <a:gd name="T116" fmla="*/ 2147483647 w 1860"/>
                  <a:gd name="T117" fmla="*/ 2147483647 h 1458"/>
                  <a:gd name="T118" fmla="*/ 2147483647 w 1860"/>
                  <a:gd name="T119" fmla="*/ 2147483647 h 1458"/>
                  <a:gd name="T120" fmla="*/ 2147483647 w 1860"/>
                  <a:gd name="T121" fmla="*/ 2147483647 h 145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60"/>
                  <a:gd name="T184" fmla="*/ 0 h 1458"/>
                  <a:gd name="T185" fmla="*/ 1860 w 1860"/>
                  <a:gd name="T186" fmla="*/ 1458 h 145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60" h="1458">
                    <a:moveTo>
                      <a:pt x="1422" y="1440"/>
                    </a:moveTo>
                    <a:lnTo>
                      <a:pt x="1422" y="1380"/>
                    </a:lnTo>
                    <a:lnTo>
                      <a:pt x="1452" y="1332"/>
                    </a:lnTo>
                    <a:lnTo>
                      <a:pt x="1542" y="1338"/>
                    </a:lnTo>
                    <a:lnTo>
                      <a:pt x="1542" y="1320"/>
                    </a:lnTo>
                    <a:lnTo>
                      <a:pt x="1548" y="1320"/>
                    </a:lnTo>
                    <a:lnTo>
                      <a:pt x="1554" y="1314"/>
                    </a:lnTo>
                    <a:lnTo>
                      <a:pt x="1554" y="1302"/>
                    </a:lnTo>
                    <a:lnTo>
                      <a:pt x="1536" y="1302"/>
                    </a:lnTo>
                    <a:lnTo>
                      <a:pt x="1530" y="1278"/>
                    </a:lnTo>
                    <a:lnTo>
                      <a:pt x="1524" y="1278"/>
                    </a:lnTo>
                    <a:lnTo>
                      <a:pt x="1512" y="1272"/>
                    </a:lnTo>
                    <a:lnTo>
                      <a:pt x="1506" y="1272"/>
                    </a:lnTo>
                    <a:lnTo>
                      <a:pt x="1500" y="1266"/>
                    </a:lnTo>
                    <a:lnTo>
                      <a:pt x="1494" y="1254"/>
                    </a:lnTo>
                    <a:lnTo>
                      <a:pt x="1494" y="1248"/>
                    </a:lnTo>
                    <a:lnTo>
                      <a:pt x="1482" y="1242"/>
                    </a:lnTo>
                    <a:lnTo>
                      <a:pt x="1506" y="1242"/>
                    </a:lnTo>
                    <a:lnTo>
                      <a:pt x="1518" y="1236"/>
                    </a:lnTo>
                    <a:lnTo>
                      <a:pt x="1524" y="1236"/>
                    </a:lnTo>
                    <a:lnTo>
                      <a:pt x="1524" y="1212"/>
                    </a:lnTo>
                    <a:lnTo>
                      <a:pt x="1518" y="1200"/>
                    </a:lnTo>
                    <a:lnTo>
                      <a:pt x="1518" y="1188"/>
                    </a:lnTo>
                    <a:lnTo>
                      <a:pt x="1650" y="1194"/>
                    </a:lnTo>
                    <a:lnTo>
                      <a:pt x="1656" y="1182"/>
                    </a:lnTo>
                    <a:lnTo>
                      <a:pt x="1656" y="1176"/>
                    </a:lnTo>
                    <a:lnTo>
                      <a:pt x="1662" y="1176"/>
                    </a:lnTo>
                    <a:lnTo>
                      <a:pt x="1668" y="1182"/>
                    </a:lnTo>
                    <a:lnTo>
                      <a:pt x="1668" y="1188"/>
                    </a:lnTo>
                    <a:lnTo>
                      <a:pt x="1674" y="1188"/>
                    </a:lnTo>
                    <a:lnTo>
                      <a:pt x="1680" y="1182"/>
                    </a:lnTo>
                    <a:lnTo>
                      <a:pt x="1692" y="1176"/>
                    </a:lnTo>
                    <a:lnTo>
                      <a:pt x="1698" y="1164"/>
                    </a:lnTo>
                    <a:lnTo>
                      <a:pt x="1698" y="1152"/>
                    </a:lnTo>
                    <a:lnTo>
                      <a:pt x="1704" y="1146"/>
                    </a:lnTo>
                    <a:lnTo>
                      <a:pt x="1704" y="1140"/>
                    </a:lnTo>
                    <a:lnTo>
                      <a:pt x="1710" y="1152"/>
                    </a:lnTo>
                    <a:lnTo>
                      <a:pt x="1746" y="1116"/>
                    </a:lnTo>
                    <a:lnTo>
                      <a:pt x="1746" y="1122"/>
                    </a:lnTo>
                    <a:lnTo>
                      <a:pt x="1740" y="1128"/>
                    </a:lnTo>
                    <a:lnTo>
                      <a:pt x="1740" y="1146"/>
                    </a:lnTo>
                    <a:lnTo>
                      <a:pt x="1746" y="1152"/>
                    </a:lnTo>
                    <a:lnTo>
                      <a:pt x="1758" y="1152"/>
                    </a:lnTo>
                    <a:lnTo>
                      <a:pt x="1782" y="1086"/>
                    </a:lnTo>
                    <a:lnTo>
                      <a:pt x="1770" y="1074"/>
                    </a:lnTo>
                    <a:lnTo>
                      <a:pt x="1794" y="1068"/>
                    </a:lnTo>
                    <a:lnTo>
                      <a:pt x="1794" y="1056"/>
                    </a:lnTo>
                    <a:lnTo>
                      <a:pt x="1776" y="1050"/>
                    </a:lnTo>
                    <a:lnTo>
                      <a:pt x="1794" y="1032"/>
                    </a:lnTo>
                    <a:lnTo>
                      <a:pt x="1800" y="1008"/>
                    </a:lnTo>
                    <a:lnTo>
                      <a:pt x="1806" y="996"/>
                    </a:lnTo>
                    <a:lnTo>
                      <a:pt x="1818" y="990"/>
                    </a:lnTo>
                    <a:lnTo>
                      <a:pt x="1824" y="978"/>
                    </a:lnTo>
                    <a:lnTo>
                      <a:pt x="1836" y="966"/>
                    </a:lnTo>
                    <a:lnTo>
                      <a:pt x="1842" y="954"/>
                    </a:lnTo>
                    <a:lnTo>
                      <a:pt x="1848" y="948"/>
                    </a:lnTo>
                    <a:lnTo>
                      <a:pt x="1854" y="936"/>
                    </a:lnTo>
                    <a:lnTo>
                      <a:pt x="1854" y="930"/>
                    </a:lnTo>
                    <a:lnTo>
                      <a:pt x="1860" y="918"/>
                    </a:lnTo>
                    <a:lnTo>
                      <a:pt x="1860" y="900"/>
                    </a:lnTo>
                    <a:lnTo>
                      <a:pt x="1854" y="894"/>
                    </a:lnTo>
                    <a:lnTo>
                      <a:pt x="1818" y="894"/>
                    </a:lnTo>
                    <a:lnTo>
                      <a:pt x="1812" y="900"/>
                    </a:lnTo>
                    <a:lnTo>
                      <a:pt x="1800" y="900"/>
                    </a:lnTo>
                    <a:lnTo>
                      <a:pt x="1794" y="894"/>
                    </a:lnTo>
                    <a:lnTo>
                      <a:pt x="1782" y="894"/>
                    </a:lnTo>
                    <a:lnTo>
                      <a:pt x="1770" y="888"/>
                    </a:lnTo>
                    <a:lnTo>
                      <a:pt x="1746" y="888"/>
                    </a:lnTo>
                    <a:lnTo>
                      <a:pt x="1734" y="894"/>
                    </a:lnTo>
                    <a:lnTo>
                      <a:pt x="1716" y="900"/>
                    </a:lnTo>
                    <a:lnTo>
                      <a:pt x="1698" y="900"/>
                    </a:lnTo>
                    <a:lnTo>
                      <a:pt x="1686" y="906"/>
                    </a:lnTo>
                    <a:lnTo>
                      <a:pt x="1668" y="906"/>
                    </a:lnTo>
                    <a:lnTo>
                      <a:pt x="1656" y="912"/>
                    </a:lnTo>
                    <a:lnTo>
                      <a:pt x="1626" y="912"/>
                    </a:lnTo>
                    <a:lnTo>
                      <a:pt x="1614" y="918"/>
                    </a:lnTo>
                    <a:lnTo>
                      <a:pt x="1608" y="924"/>
                    </a:lnTo>
                    <a:lnTo>
                      <a:pt x="1596" y="948"/>
                    </a:lnTo>
                    <a:lnTo>
                      <a:pt x="1590" y="966"/>
                    </a:lnTo>
                    <a:lnTo>
                      <a:pt x="1590" y="1026"/>
                    </a:lnTo>
                    <a:lnTo>
                      <a:pt x="1572" y="1032"/>
                    </a:lnTo>
                    <a:lnTo>
                      <a:pt x="1572" y="1062"/>
                    </a:lnTo>
                    <a:lnTo>
                      <a:pt x="1566" y="1074"/>
                    </a:lnTo>
                    <a:lnTo>
                      <a:pt x="1542" y="1086"/>
                    </a:lnTo>
                    <a:lnTo>
                      <a:pt x="1524" y="1098"/>
                    </a:lnTo>
                    <a:lnTo>
                      <a:pt x="1512" y="1110"/>
                    </a:lnTo>
                    <a:lnTo>
                      <a:pt x="1512" y="1122"/>
                    </a:lnTo>
                    <a:lnTo>
                      <a:pt x="1506" y="1128"/>
                    </a:lnTo>
                    <a:lnTo>
                      <a:pt x="1506" y="1140"/>
                    </a:lnTo>
                    <a:lnTo>
                      <a:pt x="1500" y="1146"/>
                    </a:lnTo>
                    <a:lnTo>
                      <a:pt x="1488" y="1146"/>
                    </a:lnTo>
                    <a:lnTo>
                      <a:pt x="1476" y="1134"/>
                    </a:lnTo>
                    <a:lnTo>
                      <a:pt x="1476" y="1128"/>
                    </a:lnTo>
                    <a:lnTo>
                      <a:pt x="1470" y="1122"/>
                    </a:lnTo>
                    <a:lnTo>
                      <a:pt x="1440" y="1122"/>
                    </a:lnTo>
                    <a:lnTo>
                      <a:pt x="1416" y="1128"/>
                    </a:lnTo>
                    <a:lnTo>
                      <a:pt x="1392" y="1140"/>
                    </a:lnTo>
                    <a:lnTo>
                      <a:pt x="1356" y="1140"/>
                    </a:lnTo>
                    <a:lnTo>
                      <a:pt x="1338" y="1146"/>
                    </a:lnTo>
                    <a:lnTo>
                      <a:pt x="1290" y="1170"/>
                    </a:lnTo>
                    <a:lnTo>
                      <a:pt x="1284" y="1170"/>
                    </a:lnTo>
                    <a:lnTo>
                      <a:pt x="1272" y="1158"/>
                    </a:lnTo>
                    <a:lnTo>
                      <a:pt x="1266" y="1146"/>
                    </a:lnTo>
                    <a:lnTo>
                      <a:pt x="1266" y="1140"/>
                    </a:lnTo>
                    <a:lnTo>
                      <a:pt x="1260" y="1128"/>
                    </a:lnTo>
                    <a:lnTo>
                      <a:pt x="1242" y="1128"/>
                    </a:lnTo>
                    <a:lnTo>
                      <a:pt x="1224" y="1122"/>
                    </a:lnTo>
                    <a:lnTo>
                      <a:pt x="1194" y="1122"/>
                    </a:lnTo>
                    <a:lnTo>
                      <a:pt x="1194" y="1104"/>
                    </a:lnTo>
                    <a:lnTo>
                      <a:pt x="1188" y="1092"/>
                    </a:lnTo>
                    <a:lnTo>
                      <a:pt x="1176" y="1080"/>
                    </a:lnTo>
                    <a:lnTo>
                      <a:pt x="1170" y="1068"/>
                    </a:lnTo>
                    <a:lnTo>
                      <a:pt x="1164" y="1062"/>
                    </a:lnTo>
                    <a:lnTo>
                      <a:pt x="1164" y="1026"/>
                    </a:lnTo>
                    <a:lnTo>
                      <a:pt x="1128" y="966"/>
                    </a:lnTo>
                    <a:lnTo>
                      <a:pt x="1122" y="924"/>
                    </a:lnTo>
                    <a:lnTo>
                      <a:pt x="1110" y="894"/>
                    </a:lnTo>
                    <a:lnTo>
                      <a:pt x="1104" y="804"/>
                    </a:lnTo>
                    <a:lnTo>
                      <a:pt x="1110" y="798"/>
                    </a:lnTo>
                    <a:lnTo>
                      <a:pt x="1122" y="774"/>
                    </a:lnTo>
                    <a:lnTo>
                      <a:pt x="1128" y="768"/>
                    </a:lnTo>
                    <a:lnTo>
                      <a:pt x="1128" y="654"/>
                    </a:lnTo>
                    <a:lnTo>
                      <a:pt x="1152" y="648"/>
                    </a:lnTo>
                    <a:lnTo>
                      <a:pt x="1152" y="612"/>
                    </a:lnTo>
                    <a:lnTo>
                      <a:pt x="1158" y="600"/>
                    </a:lnTo>
                    <a:lnTo>
                      <a:pt x="1158" y="594"/>
                    </a:lnTo>
                    <a:lnTo>
                      <a:pt x="1164" y="588"/>
                    </a:lnTo>
                    <a:lnTo>
                      <a:pt x="1176" y="588"/>
                    </a:lnTo>
                    <a:lnTo>
                      <a:pt x="1182" y="594"/>
                    </a:lnTo>
                    <a:lnTo>
                      <a:pt x="1188" y="594"/>
                    </a:lnTo>
                    <a:lnTo>
                      <a:pt x="1188" y="588"/>
                    </a:lnTo>
                    <a:lnTo>
                      <a:pt x="1194" y="576"/>
                    </a:lnTo>
                    <a:lnTo>
                      <a:pt x="1194" y="564"/>
                    </a:lnTo>
                    <a:lnTo>
                      <a:pt x="1200" y="558"/>
                    </a:lnTo>
                    <a:lnTo>
                      <a:pt x="1206" y="546"/>
                    </a:lnTo>
                    <a:lnTo>
                      <a:pt x="1206" y="540"/>
                    </a:lnTo>
                    <a:lnTo>
                      <a:pt x="1206" y="546"/>
                    </a:lnTo>
                    <a:lnTo>
                      <a:pt x="1182" y="546"/>
                    </a:lnTo>
                    <a:lnTo>
                      <a:pt x="1176" y="534"/>
                    </a:lnTo>
                    <a:lnTo>
                      <a:pt x="1176" y="528"/>
                    </a:lnTo>
                    <a:lnTo>
                      <a:pt x="1134" y="528"/>
                    </a:lnTo>
                    <a:lnTo>
                      <a:pt x="1122" y="516"/>
                    </a:lnTo>
                    <a:lnTo>
                      <a:pt x="1110" y="516"/>
                    </a:lnTo>
                    <a:lnTo>
                      <a:pt x="1092" y="510"/>
                    </a:lnTo>
                    <a:lnTo>
                      <a:pt x="1080" y="498"/>
                    </a:lnTo>
                    <a:lnTo>
                      <a:pt x="1080" y="468"/>
                    </a:lnTo>
                    <a:lnTo>
                      <a:pt x="1068" y="456"/>
                    </a:lnTo>
                    <a:lnTo>
                      <a:pt x="1068" y="420"/>
                    </a:lnTo>
                    <a:lnTo>
                      <a:pt x="1074" y="420"/>
                    </a:lnTo>
                    <a:lnTo>
                      <a:pt x="1080" y="414"/>
                    </a:lnTo>
                    <a:lnTo>
                      <a:pt x="1080" y="408"/>
                    </a:lnTo>
                    <a:lnTo>
                      <a:pt x="1068" y="396"/>
                    </a:lnTo>
                    <a:lnTo>
                      <a:pt x="1056" y="390"/>
                    </a:lnTo>
                    <a:lnTo>
                      <a:pt x="1050" y="384"/>
                    </a:lnTo>
                    <a:lnTo>
                      <a:pt x="1050" y="360"/>
                    </a:lnTo>
                    <a:lnTo>
                      <a:pt x="1038" y="354"/>
                    </a:lnTo>
                    <a:lnTo>
                      <a:pt x="1032" y="342"/>
                    </a:lnTo>
                    <a:lnTo>
                      <a:pt x="1032" y="330"/>
                    </a:lnTo>
                    <a:lnTo>
                      <a:pt x="1038" y="318"/>
                    </a:lnTo>
                    <a:lnTo>
                      <a:pt x="1038" y="294"/>
                    </a:lnTo>
                    <a:lnTo>
                      <a:pt x="1026" y="282"/>
                    </a:lnTo>
                    <a:lnTo>
                      <a:pt x="1020" y="270"/>
                    </a:lnTo>
                    <a:lnTo>
                      <a:pt x="1008" y="258"/>
                    </a:lnTo>
                    <a:lnTo>
                      <a:pt x="1002" y="246"/>
                    </a:lnTo>
                    <a:lnTo>
                      <a:pt x="996" y="240"/>
                    </a:lnTo>
                    <a:lnTo>
                      <a:pt x="990" y="228"/>
                    </a:lnTo>
                    <a:lnTo>
                      <a:pt x="948" y="228"/>
                    </a:lnTo>
                    <a:lnTo>
                      <a:pt x="930" y="222"/>
                    </a:lnTo>
                    <a:lnTo>
                      <a:pt x="930" y="228"/>
                    </a:lnTo>
                    <a:lnTo>
                      <a:pt x="912" y="228"/>
                    </a:lnTo>
                    <a:lnTo>
                      <a:pt x="900" y="240"/>
                    </a:lnTo>
                    <a:lnTo>
                      <a:pt x="888" y="264"/>
                    </a:lnTo>
                    <a:lnTo>
                      <a:pt x="876" y="276"/>
                    </a:lnTo>
                    <a:lnTo>
                      <a:pt x="852" y="288"/>
                    </a:lnTo>
                    <a:lnTo>
                      <a:pt x="840" y="288"/>
                    </a:lnTo>
                    <a:lnTo>
                      <a:pt x="822" y="276"/>
                    </a:lnTo>
                    <a:lnTo>
                      <a:pt x="810" y="270"/>
                    </a:lnTo>
                    <a:lnTo>
                      <a:pt x="780" y="240"/>
                    </a:lnTo>
                    <a:lnTo>
                      <a:pt x="780" y="228"/>
                    </a:lnTo>
                    <a:lnTo>
                      <a:pt x="786" y="216"/>
                    </a:lnTo>
                    <a:lnTo>
                      <a:pt x="786" y="174"/>
                    </a:lnTo>
                    <a:lnTo>
                      <a:pt x="780" y="162"/>
                    </a:lnTo>
                    <a:lnTo>
                      <a:pt x="768" y="150"/>
                    </a:lnTo>
                    <a:lnTo>
                      <a:pt x="756" y="144"/>
                    </a:lnTo>
                    <a:lnTo>
                      <a:pt x="744" y="144"/>
                    </a:lnTo>
                    <a:lnTo>
                      <a:pt x="738" y="114"/>
                    </a:lnTo>
                    <a:lnTo>
                      <a:pt x="708" y="102"/>
                    </a:lnTo>
                    <a:lnTo>
                      <a:pt x="708" y="78"/>
                    </a:lnTo>
                    <a:lnTo>
                      <a:pt x="696" y="66"/>
                    </a:lnTo>
                    <a:lnTo>
                      <a:pt x="582" y="66"/>
                    </a:lnTo>
                    <a:lnTo>
                      <a:pt x="576" y="72"/>
                    </a:lnTo>
                    <a:lnTo>
                      <a:pt x="576" y="90"/>
                    </a:lnTo>
                    <a:lnTo>
                      <a:pt x="570" y="102"/>
                    </a:lnTo>
                    <a:lnTo>
                      <a:pt x="570" y="108"/>
                    </a:lnTo>
                    <a:lnTo>
                      <a:pt x="366" y="108"/>
                    </a:lnTo>
                    <a:lnTo>
                      <a:pt x="156" y="12"/>
                    </a:lnTo>
                    <a:lnTo>
                      <a:pt x="150" y="12"/>
                    </a:lnTo>
                    <a:lnTo>
                      <a:pt x="150" y="6"/>
                    </a:lnTo>
                    <a:lnTo>
                      <a:pt x="156" y="0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8"/>
                    </a:lnTo>
                    <a:lnTo>
                      <a:pt x="0" y="90"/>
                    </a:lnTo>
                    <a:lnTo>
                      <a:pt x="12" y="114"/>
                    </a:lnTo>
                    <a:lnTo>
                      <a:pt x="6" y="126"/>
                    </a:lnTo>
                    <a:lnTo>
                      <a:pt x="24" y="144"/>
                    </a:lnTo>
                    <a:lnTo>
                      <a:pt x="6" y="174"/>
                    </a:lnTo>
                    <a:lnTo>
                      <a:pt x="18" y="180"/>
                    </a:lnTo>
                    <a:lnTo>
                      <a:pt x="18" y="210"/>
                    </a:lnTo>
                    <a:lnTo>
                      <a:pt x="24" y="228"/>
                    </a:lnTo>
                    <a:lnTo>
                      <a:pt x="24" y="240"/>
                    </a:lnTo>
                    <a:lnTo>
                      <a:pt x="30" y="252"/>
                    </a:lnTo>
                    <a:lnTo>
                      <a:pt x="42" y="264"/>
                    </a:lnTo>
                    <a:lnTo>
                      <a:pt x="60" y="264"/>
                    </a:lnTo>
                    <a:lnTo>
                      <a:pt x="60" y="270"/>
                    </a:lnTo>
                    <a:lnTo>
                      <a:pt x="66" y="276"/>
                    </a:lnTo>
                    <a:lnTo>
                      <a:pt x="72" y="288"/>
                    </a:lnTo>
                    <a:lnTo>
                      <a:pt x="84" y="300"/>
                    </a:lnTo>
                    <a:lnTo>
                      <a:pt x="90" y="318"/>
                    </a:lnTo>
                    <a:lnTo>
                      <a:pt x="96" y="330"/>
                    </a:lnTo>
                    <a:lnTo>
                      <a:pt x="96" y="342"/>
                    </a:lnTo>
                    <a:lnTo>
                      <a:pt x="78" y="378"/>
                    </a:lnTo>
                    <a:lnTo>
                      <a:pt x="72" y="384"/>
                    </a:lnTo>
                    <a:lnTo>
                      <a:pt x="72" y="390"/>
                    </a:lnTo>
                    <a:lnTo>
                      <a:pt x="84" y="396"/>
                    </a:lnTo>
                    <a:lnTo>
                      <a:pt x="72" y="414"/>
                    </a:lnTo>
                    <a:lnTo>
                      <a:pt x="60" y="396"/>
                    </a:lnTo>
                    <a:lnTo>
                      <a:pt x="12" y="390"/>
                    </a:lnTo>
                    <a:lnTo>
                      <a:pt x="36" y="414"/>
                    </a:lnTo>
                    <a:lnTo>
                      <a:pt x="42" y="438"/>
                    </a:lnTo>
                    <a:lnTo>
                      <a:pt x="66" y="444"/>
                    </a:lnTo>
                    <a:lnTo>
                      <a:pt x="78" y="456"/>
                    </a:lnTo>
                    <a:lnTo>
                      <a:pt x="84" y="468"/>
                    </a:lnTo>
                    <a:lnTo>
                      <a:pt x="90" y="474"/>
                    </a:lnTo>
                    <a:lnTo>
                      <a:pt x="96" y="474"/>
                    </a:lnTo>
                    <a:lnTo>
                      <a:pt x="102" y="468"/>
                    </a:lnTo>
                    <a:lnTo>
                      <a:pt x="108" y="468"/>
                    </a:lnTo>
                    <a:lnTo>
                      <a:pt x="120" y="462"/>
                    </a:lnTo>
                    <a:lnTo>
                      <a:pt x="126" y="456"/>
                    </a:lnTo>
                    <a:lnTo>
                      <a:pt x="126" y="480"/>
                    </a:lnTo>
                    <a:lnTo>
                      <a:pt x="144" y="516"/>
                    </a:lnTo>
                    <a:lnTo>
                      <a:pt x="156" y="528"/>
                    </a:lnTo>
                    <a:lnTo>
                      <a:pt x="168" y="552"/>
                    </a:lnTo>
                    <a:lnTo>
                      <a:pt x="168" y="564"/>
                    </a:lnTo>
                    <a:lnTo>
                      <a:pt x="156" y="588"/>
                    </a:lnTo>
                    <a:lnTo>
                      <a:pt x="150" y="606"/>
                    </a:lnTo>
                    <a:lnTo>
                      <a:pt x="150" y="618"/>
                    </a:lnTo>
                    <a:lnTo>
                      <a:pt x="180" y="648"/>
                    </a:lnTo>
                    <a:lnTo>
                      <a:pt x="192" y="666"/>
                    </a:lnTo>
                    <a:lnTo>
                      <a:pt x="222" y="696"/>
                    </a:lnTo>
                    <a:lnTo>
                      <a:pt x="234" y="714"/>
                    </a:lnTo>
                    <a:lnTo>
                      <a:pt x="264" y="744"/>
                    </a:lnTo>
                    <a:lnTo>
                      <a:pt x="258" y="750"/>
                    </a:lnTo>
                    <a:lnTo>
                      <a:pt x="258" y="762"/>
                    </a:lnTo>
                    <a:lnTo>
                      <a:pt x="252" y="768"/>
                    </a:lnTo>
                    <a:lnTo>
                      <a:pt x="252" y="780"/>
                    </a:lnTo>
                    <a:lnTo>
                      <a:pt x="258" y="786"/>
                    </a:lnTo>
                    <a:lnTo>
                      <a:pt x="276" y="786"/>
                    </a:lnTo>
                    <a:lnTo>
                      <a:pt x="288" y="780"/>
                    </a:lnTo>
                    <a:lnTo>
                      <a:pt x="294" y="768"/>
                    </a:lnTo>
                    <a:lnTo>
                      <a:pt x="306" y="762"/>
                    </a:lnTo>
                    <a:lnTo>
                      <a:pt x="312" y="756"/>
                    </a:lnTo>
                    <a:lnTo>
                      <a:pt x="306" y="738"/>
                    </a:lnTo>
                    <a:lnTo>
                      <a:pt x="306" y="732"/>
                    </a:lnTo>
                    <a:lnTo>
                      <a:pt x="300" y="726"/>
                    </a:lnTo>
                    <a:lnTo>
                      <a:pt x="300" y="708"/>
                    </a:lnTo>
                    <a:lnTo>
                      <a:pt x="288" y="684"/>
                    </a:lnTo>
                    <a:lnTo>
                      <a:pt x="282" y="678"/>
                    </a:lnTo>
                    <a:lnTo>
                      <a:pt x="258" y="678"/>
                    </a:lnTo>
                    <a:lnTo>
                      <a:pt x="240" y="648"/>
                    </a:lnTo>
                    <a:lnTo>
                      <a:pt x="240" y="576"/>
                    </a:lnTo>
                    <a:lnTo>
                      <a:pt x="222" y="546"/>
                    </a:lnTo>
                    <a:lnTo>
                      <a:pt x="228" y="534"/>
                    </a:lnTo>
                    <a:lnTo>
                      <a:pt x="228" y="528"/>
                    </a:lnTo>
                    <a:lnTo>
                      <a:pt x="234" y="516"/>
                    </a:lnTo>
                    <a:lnTo>
                      <a:pt x="234" y="492"/>
                    </a:lnTo>
                    <a:lnTo>
                      <a:pt x="228" y="486"/>
                    </a:lnTo>
                    <a:lnTo>
                      <a:pt x="216" y="480"/>
                    </a:lnTo>
                    <a:lnTo>
                      <a:pt x="210" y="474"/>
                    </a:lnTo>
                    <a:lnTo>
                      <a:pt x="198" y="474"/>
                    </a:lnTo>
                    <a:lnTo>
                      <a:pt x="198" y="432"/>
                    </a:lnTo>
                    <a:lnTo>
                      <a:pt x="168" y="396"/>
                    </a:lnTo>
                    <a:lnTo>
                      <a:pt x="174" y="336"/>
                    </a:lnTo>
                    <a:lnTo>
                      <a:pt x="168" y="330"/>
                    </a:lnTo>
                    <a:lnTo>
                      <a:pt x="162" y="318"/>
                    </a:lnTo>
                    <a:lnTo>
                      <a:pt x="144" y="300"/>
                    </a:lnTo>
                    <a:lnTo>
                      <a:pt x="138" y="288"/>
                    </a:lnTo>
                    <a:lnTo>
                      <a:pt x="138" y="276"/>
                    </a:lnTo>
                    <a:lnTo>
                      <a:pt x="132" y="264"/>
                    </a:lnTo>
                    <a:lnTo>
                      <a:pt x="132" y="246"/>
                    </a:lnTo>
                    <a:lnTo>
                      <a:pt x="126" y="240"/>
                    </a:lnTo>
                    <a:lnTo>
                      <a:pt x="120" y="228"/>
                    </a:lnTo>
                    <a:lnTo>
                      <a:pt x="108" y="216"/>
                    </a:lnTo>
                    <a:lnTo>
                      <a:pt x="102" y="204"/>
                    </a:lnTo>
                    <a:lnTo>
                      <a:pt x="96" y="198"/>
                    </a:lnTo>
                    <a:lnTo>
                      <a:pt x="96" y="192"/>
                    </a:lnTo>
                    <a:lnTo>
                      <a:pt x="102" y="186"/>
                    </a:lnTo>
                    <a:lnTo>
                      <a:pt x="114" y="162"/>
                    </a:lnTo>
                    <a:lnTo>
                      <a:pt x="114" y="114"/>
                    </a:lnTo>
                    <a:lnTo>
                      <a:pt x="120" y="108"/>
                    </a:lnTo>
                    <a:lnTo>
                      <a:pt x="126" y="96"/>
                    </a:lnTo>
                    <a:lnTo>
                      <a:pt x="126" y="60"/>
                    </a:lnTo>
                    <a:lnTo>
                      <a:pt x="132" y="66"/>
                    </a:lnTo>
                    <a:lnTo>
                      <a:pt x="144" y="72"/>
                    </a:lnTo>
                    <a:lnTo>
                      <a:pt x="150" y="84"/>
                    </a:lnTo>
                    <a:lnTo>
                      <a:pt x="162" y="90"/>
                    </a:lnTo>
                    <a:lnTo>
                      <a:pt x="180" y="90"/>
                    </a:lnTo>
                    <a:lnTo>
                      <a:pt x="186" y="84"/>
                    </a:lnTo>
                    <a:lnTo>
                      <a:pt x="198" y="84"/>
                    </a:lnTo>
                    <a:lnTo>
                      <a:pt x="198" y="102"/>
                    </a:lnTo>
                    <a:lnTo>
                      <a:pt x="204" y="108"/>
                    </a:lnTo>
                    <a:lnTo>
                      <a:pt x="216" y="114"/>
                    </a:lnTo>
                    <a:lnTo>
                      <a:pt x="234" y="114"/>
                    </a:lnTo>
                    <a:lnTo>
                      <a:pt x="234" y="120"/>
                    </a:lnTo>
                    <a:lnTo>
                      <a:pt x="228" y="126"/>
                    </a:lnTo>
                    <a:lnTo>
                      <a:pt x="228" y="186"/>
                    </a:lnTo>
                    <a:lnTo>
                      <a:pt x="240" y="258"/>
                    </a:lnTo>
                    <a:lnTo>
                      <a:pt x="240" y="270"/>
                    </a:lnTo>
                    <a:lnTo>
                      <a:pt x="246" y="282"/>
                    </a:lnTo>
                    <a:lnTo>
                      <a:pt x="252" y="306"/>
                    </a:lnTo>
                    <a:lnTo>
                      <a:pt x="264" y="342"/>
                    </a:lnTo>
                    <a:lnTo>
                      <a:pt x="276" y="372"/>
                    </a:lnTo>
                    <a:lnTo>
                      <a:pt x="282" y="384"/>
                    </a:lnTo>
                    <a:lnTo>
                      <a:pt x="324" y="384"/>
                    </a:lnTo>
                    <a:lnTo>
                      <a:pt x="318" y="390"/>
                    </a:lnTo>
                    <a:lnTo>
                      <a:pt x="306" y="414"/>
                    </a:lnTo>
                    <a:lnTo>
                      <a:pt x="318" y="438"/>
                    </a:lnTo>
                    <a:lnTo>
                      <a:pt x="330" y="444"/>
                    </a:lnTo>
                    <a:lnTo>
                      <a:pt x="336" y="450"/>
                    </a:lnTo>
                    <a:lnTo>
                      <a:pt x="348" y="450"/>
                    </a:lnTo>
                    <a:lnTo>
                      <a:pt x="354" y="474"/>
                    </a:lnTo>
                    <a:lnTo>
                      <a:pt x="384" y="474"/>
                    </a:lnTo>
                    <a:lnTo>
                      <a:pt x="390" y="516"/>
                    </a:lnTo>
                    <a:lnTo>
                      <a:pt x="384" y="516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lnTo>
                      <a:pt x="354" y="546"/>
                    </a:lnTo>
                    <a:lnTo>
                      <a:pt x="354" y="558"/>
                    </a:lnTo>
                    <a:lnTo>
                      <a:pt x="360" y="564"/>
                    </a:lnTo>
                    <a:lnTo>
                      <a:pt x="372" y="570"/>
                    </a:lnTo>
                    <a:lnTo>
                      <a:pt x="384" y="558"/>
                    </a:lnTo>
                    <a:lnTo>
                      <a:pt x="384" y="564"/>
                    </a:lnTo>
                    <a:lnTo>
                      <a:pt x="396" y="576"/>
                    </a:lnTo>
                    <a:lnTo>
                      <a:pt x="396" y="588"/>
                    </a:lnTo>
                    <a:lnTo>
                      <a:pt x="402" y="594"/>
                    </a:lnTo>
                    <a:lnTo>
                      <a:pt x="414" y="594"/>
                    </a:lnTo>
                    <a:lnTo>
                      <a:pt x="426" y="600"/>
                    </a:lnTo>
                    <a:lnTo>
                      <a:pt x="432" y="600"/>
                    </a:lnTo>
                    <a:lnTo>
                      <a:pt x="438" y="606"/>
                    </a:lnTo>
                    <a:lnTo>
                      <a:pt x="438" y="624"/>
                    </a:lnTo>
                    <a:lnTo>
                      <a:pt x="432" y="630"/>
                    </a:lnTo>
                    <a:lnTo>
                      <a:pt x="432" y="636"/>
                    </a:lnTo>
                    <a:lnTo>
                      <a:pt x="426" y="648"/>
                    </a:lnTo>
                    <a:lnTo>
                      <a:pt x="426" y="654"/>
                    </a:lnTo>
                    <a:lnTo>
                      <a:pt x="468" y="654"/>
                    </a:lnTo>
                    <a:lnTo>
                      <a:pt x="468" y="684"/>
                    </a:lnTo>
                    <a:lnTo>
                      <a:pt x="504" y="720"/>
                    </a:lnTo>
                    <a:lnTo>
                      <a:pt x="510" y="732"/>
                    </a:lnTo>
                    <a:lnTo>
                      <a:pt x="528" y="750"/>
                    </a:lnTo>
                    <a:lnTo>
                      <a:pt x="534" y="768"/>
                    </a:lnTo>
                    <a:lnTo>
                      <a:pt x="546" y="780"/>
                    </a:lnTo>
                    <a:lnTo>
                      <a:pt x="552" y="798"/>
                    </a:lnTo>
                    <a:lnTo>
                      <a:pt x="558" y="810"/>
                    </a:lnTo>
                    <a:lnTo>
                      <a:pt x="558" y="870"/>
                    </a:lnTo>
                    <a:lnTo>
                      <a:pt x="564" y="882"/>
                    </a:lnTo>
                    <a:lnTo>
                      <a:pt x="576" y="894"/>
                    </a:lnTo>
                    <a:lnTo>
                      <a:pt x="576" y="906"/>
                    </a:lnTo>
                    <a:lnTo>
                      <a:pt x="570" y="918"/>
                    </a:lnTo>
                    <a:lnTo>
                      <a:pt x="552" y="936"/>
                    </a:lnTo>
                    <a:lnTo>
                      <a:pt x="546" y="948"/>
                    </a:lnTo>
                    <a:lnTo>
                      <a:pt x="546" y="954"/>
                    </a:lnTo>
                    <a:lnTo>
                      <a:pt x="552" y="960"/>
                    </a:lnTo>
                    <a:lnTo>
                      <a:pt x="564" y="966"/>
                    </a:lnTo>
                    <a:lnTo>
                      <a:pt x="540" y="966"/>
                    </a:lnTo>
                    <a:lnTo>
                      <a:pt x="528" y="972"/>
                    </a:lnTo>
                    <a:lnTo>
                      <a:pt x="528" y="1038"/>
                    </a:lnTo>
                    <a:lnTo>
                      <a:pt x="534" y="1056"/>
                    </a:lnTo>
                    <a:lnTo>
                      <a:pt x="540" y="1062"/>
                    </a:lnTo>
                    <a:lnTo>
                      <a:pt x="546" y="1074"/>
                    </a:lnTo>
                    <a:lnTo>
                      <a:pt x="558" y="1074"/>
                    </a:lnTo>
                    <a:lnTo>
                      <a:pt x="576" y="1080"/>
                    </a:lnTo>
                    <a:lnTo>
                      <a:pt x="600" y="1080"/>
                    </a:lnTo>
                    <a:lnTo>
                      <a:pt x="612" y="1086"/>
                    </a:lnTo>
                    <a:lnTo>
                      <a:pt x="636" y="1110"/>
                    </a:lnTo>
                    <a:lnTo>
                      <a:pt x="642" y="1122"/>
                    </a:lnTo>
                    <a:lnTo>
                      <a:pt x="648" y="1140"/>
                    </a:lnTo>
                    <a:lnTo>
                      <a:pt x="654" y="1152"/>
                    </a:lnTo>
                    <a:lnTo>
                      <a:pt x="666" y="1164"/>
                    </a:lnTo>
                    <a:lnTo>
                      <a:pt x="678" y="1170"/>
                    </a:lnTo>
                    <a:lnTo>
                      <a:pt x="732" y="1170"/>
                    </a:lnTo>
                    <a:lnTo>
                      <a:pt x="750" y="1176"/>
                    </a:lnTo>
                    <a:lnTo>
                      <a:pt x="762" y="1182"/>
                    </a:lnTo>
                    <a:lnTo>
                      <a:pt x="768" y="1188"/>
                    </a:lnTo>
                    <a:lnTo>
                      <a:pt x="774" y="1200"/>
                    </a:lnTo>
                    <a:lnTo>
                      <a:pt x="786" y="1218"/>
                    </a:lnTo>
                    <a:lnTo>
                      <a:pt x="810" y="1242"/>
                    </a:lnTo>
                    <a:lnTo>
                      <a:pt x="834" y="1254"/>
                    </a:lnTo>
                    <a:lnTo>
                      <a:pt x="870" y="1266"/>
                    </a:lnTo>
                    <a:lnTo>
                      <a:pt x="912" y="1272"/>
                    </a:lnTo>
                    <a:lnTo>
                      <a:pt x="942" y="1278"/>
                    </a:lnTo>
                    <a:lnTo>
                      <a:pt x="960" y="1290"/>
                    </a:lnTo>
                    <a:lnTo>
                      <a:pt x="966" y="1302"/>
                    </a:lnTo>
                    <a:lnTo>
                      <a:pt x="978" y="1314"/>
                    </a:lnTo>
                    <a:lnTo>
                      <a:pt x="990" y="1320"/>
                    </a:lnTo>
                    <a:lnTo>
                      <a:pt x="996" y="1320"/>
                    </a:lnTo>
                    <a:lnTo>
                      <a:pt x="1002" y="1326"/>
                    </a:lnTo>
                    <a:lnTo>
                      <a:pt x="1008" y="1338"/>
                    </a:lnTo>
                    <a:lnTo>
                      <a:pt x="1014" y="1344"/>
                    </a:lnTo>
                    <a:lnTo>
                      <a:pt x="1080" y="1344"/>
                    </a:lnTo>
                    <a:lnTo>
                      <a:pt x="1092" y="1356"/>
                    </a:lnTo>
                    <a:lnTo>
                      <a:pt x="1098" y="1368"/>
                    </a:lnTo>
                    <a:lnTo>
                      <a:pt x="1104" y="1374"/>
                    </a:lnTo>
                    <a:lnTo>
                      <a:pt x="1116" y="1374"/>
                    </a:lnTo>
                    <a:lnTo>
                      <a:pt x="1140" y="1362"/>
                    </a:lnTo>
                    <a:lnTo>
                      <a:pt x="1170" y="1350"/>
                    </a:lnTo>
                    <a:lnTo>
                      <a:pt x="1206" y="1332"/>
                    </a:lnTo>
                    <a:lnTo>
                      <a:pt x="1260" y="1314"/>
                    </a:lnTo>
                    <a:lnTo>
                      <a:pt x="1278" y="1326"/>
                    </a:lnTo>
                    <a:lnTo>
                      <a:pt x="1308" y="1350"/>
                    </a:lnTo>
                    <a:lnTo>
                      <a:pt x="1344" y="1374"/>
                    </a:lnTo>
                    <a:lnTo>
                      <a:pt x="1386" y="1416"/>
                    </a:lnTo>
                    <a:lnTo>
                      <a:pt x="1386" y="1428"/>
                    </a:lnTo>
                    <a:lnTo>
                      <a:pt x="1392" y="1446"/>
                    </a:lnTo>
                    <a:lnTo>
                      <a:pt x="1398" y="1458"/>
                    </a:lnTo>
                    <a:lnTo>
                      <a:pt x="1416" y="1458"/>
                    </a:lnTo>
                    <a:lnTo>
                      <a:pt x="1422" y="1452"/>
                    </a:lnTo>
                    <a:lnTo>
                      <a:pt x="1422" y="144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" name="Malt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604633" y="2808645"/>
                <a:ext cx="10239" cy="8574"/>
              </a:xfrm>
              <a:custGeom>
                <a:avLst/>
                <a:gdLst>
                  <a:gd name="T0" fmla="*/ 2147483647 w 30"/>
                  <a:gd name="T1" fmla="*/ 2147483647 h 30"/>
                  <a:gd name="T2" fmla="*/ 2147483647 w 30"/>
                  <a:gd name="T3" fmla="*/ 2147483647 h 30"/>
                  <a:gd name="T4" fmla="*/ 2147483647 w 30"/>
                  <a:gd name="T5" fmla="*/ 2147483647 h 30"/>
                  <a:gd name="T6" fmla="*/ 2147483647 w 30"/>
                  <a:gd name="T7" fmla="*/ 0 h 30"/>
                  <a:gd name="T8" fmla="*/ 2147483647 w 30"/>
                  <a:gd name="T9" fmla="*/ 0 h 30"/>
                  <a:gd name="T10" fmla="*/ 0 w 30"/>
                  <a:gd name="T11" fmla="*/ 2147483647 h 30"/>
                  <a:gd name="T12" fmla="*/ 0 w 30"/>
                  <a:gd name="T13" fmla="*/ 2147483647 h 30"/>
                  <a:gd name="T14" fmla="*/ 2147483647 w 30"/>
                  <a:gd name="T15" fmla="*/ 2147483647 h 30"/>
                  <a:gd name="T16" fmla="*/ 2147483647 w 30"/>
                  <a:gd name="T17" fmla="*/ 2147483647 h 30"/>
                  <a:gd name="T18" fmla="*/ 2147483647 w 30"/>
                  <a:gd name="T19" fmla="*/ 2147483647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30"/>
                  <a:gd name="T32" fmla="*/ 30 w 30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30">
                    <a:moveTo>
                      <a:pt x="24" y="30"/>
                    </a:moveTo>
                    <a:lnTo>
                      <a:pt x="30" y="24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8" y="30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Mauritan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904560" y="3032781"/>
                <a:ext cx="277725" cy="312321"/>
              </a:xfrm>
              <a:custGeom>
                <a:avLst/>
                <a:gdLst>
                  <a:gd name="T0" fmla="*/ 2147483647 w 858"/>
                  <a:gd name="T1" fmla="*/ 2147483647 h 1002"/>
                  <a:gd name="T2" fmla="*/ 2147483647 w 858"/>
                  <a:gd name="T3" fmla="*/ 2147483647 h 1002"/>
                  <a:gd name="T4" fmla="*/ 2147483647 w 858"/>
                  <a:gd name="T5" fmla="*/ 2147483647 h 1002"/>
                  <a:gd name="T6" fmla="*/ 2147483647 w 858"/>
                  <a:gd name="T7" fmla="*/ 2147483647 h 1002"/>
                  <a:gd name="T8" fmla="*/ 2147483647 w 858"/>
                  <a:gd name="T9" fmla="*/ 2147483647 h 1002"/>
                  <a:gd name="T10" fmla="*/ 2147483647 w 858"/>
                  <a:gd name="T11" fmla="*/ 2147483647 h 1002"/>
                  <a:gd name="T12" fmla="*/ 2147483647 w 858"/>
                  <a:gd name="T13" fmla="*/ 2147483647 h 1002"/>
                  <a:gd name="T14" fmla="*/ 2147483647 w 858"/>
                  <a:gd name="T15" fmla="*/ 2147483647 h 1002"/>
                  <a:gd name="T16" fmla="*/ 2147483647 w 858"/>
                  <a:gd name="T17" fmla="*/ 2147483647 h 1002"/>
                  <a:gd name="T18" fmla="*/ 2147483647 w 858"/>
                  <a:gd name="T19" fmla="*/ 2147483647 h 1002"/>
                  <a:gd name="T20" fmla="*/ 2147483647 w 858"/>
                  <a:gd name="T21" fmla="*/ 2147483647 h 1002"/>
                  <a:gd name="T22" fmla="*/ 2147483647 w 858"/>
                  <a:gd name="T23" fmla="*/ 2147483647 h 1002"/>
                  <a:gd name="T24" fmla="*/ 2147483647 w 858"/>
                  <a:gd name="T25" fmla="*/ 2147483647 h 1002"/>
                  <a:gd name="T26" fmla="*/ 2147483647 w 858"/>
                  <a:gd name="T27" fmla="*/ 2147483647 h 1002"/>
                  <a:gd name="T28" fmla="*/ 2147483647 w 858"/>
                  <a:gd name="T29" fmla="*/ 2147483647 h 1002"/>
                  <a:gd name="T30" fmla="*/ 2147483647 w 858"/>
                  <a:gd name="T31" fmla="*/ 2147483647 h 1002"/>
                  <a:gd name="T32" fmla="*/ 2147483647 w 858"/>
                  <a:gd name="T33" fmla="*/ 2147483647 h 1002"/>
                  <a:gd name="T34" fmla="*/ 2147483647 w 858"/>
                  <a:gd name="T35" fmla="*/ 2147483647 h 1002"/>
                  <a:gd name="T36" fmla="*/ 2147483647 w 858"/>
                  <a:gd name="T37" fmla="*/ 2147483647 h 1002"/>
                  <a:gd name="T38" fmla="*/ 2147483647 w 858"/>
                  <a:gd name="T39" fmla="*/ 2147483647 h 1002"/>
                  <a:gd name="T40" fmla="*/ 2147483647 w 858"/>
                  <a:gd name="T41" fmla="*/ 2147483647 h 1002"/>
                  <a:gd name="T42" fmla="*/ 2147483647 w 858"/>
                  <a:gd name="T43" fmla="*/ 2147483647 h 1002"/>
                  <a:gd name="T44" fmla="*/ 2147483647 w 858"/>
                  <a:gd name="T45" fmla="*/ 2147483647 h 1002"/>
                  <a:gd name="T46" fmla="*/ 2147483647 w 858"/>
                  <a:gd name="T47" fmla="*/ 2147483647 h 1002"/>
                  <a:gd name="T48" fmla="*/ 2147483647 w 858"/>
                  <a:gd name="T49" fmla="*/ 2147483647 h 1002"/>
                  <a:gd name="T50" fmla="*/ 2147483647 w 858"/>
                  <a:gd name="T51" fmla="*/ 2147483647 h 1002"/>
                  <a:gd name="T52" fmla="*/ 2147483647 w 858"/>
                  <a:gd name="T53" fmla="*/ 2147483647 h 1002"/>
                  <a:gd name="T54" fmla="*/ 2147483647 w 858"/>
                  <a:gd name="T55" fmla="*/ 2147483647 h 1002"/>
                  <a:gd name="T56" fmla="*/ 2147483647 w 858"/>
                  <a:gd name="T57" fmla="*/ 2147483647 h 1002"/>
                  <a:gd name="T58" fmla="*/ 2147483647 w 858"/>
                  <a:gd name="T59" fmla="*/ 2147483647 h 1002"/>
                  <a:gd name="T60" fmla="*/ 2147483647 w 858"/>
                  <a:gd name="T61" fmla="*/ 2147483647 h 1002"/>
                  <a:gd name="T62" fmla="*/ 2147483647 w 858"/>
                  <a:gd name="T63" fmla="*/ 2147483647 h 1002"/>
                  <a:gd name="T64" fmla="*/ 2147483647 w 858"/>
                  <a:gd name="T65" fmla="*/ 2147483647 h 1002"/>
                  <a:gd name="T66" fmla="*/ 2147483647 w 858"/>
                  <a:gd name="T67" fmla="*/ 2147483647 h 1002"/>
                  <a:gd name="T68" fmla="*/ 2147483647 w 858"/>
                  <a:gd name="T69" fmla="*/ 2147483647 h 1002"/>
                  <a:gd name="T70" fmla="*/ 2147483647 w 858"/>
                  <a:gd name="T71" fmla="*/ 2147483647 h 1002"/>
                  <a:gd name="T72" fmla="*/ 2147483647 w 858"/>
                  <a:gd name="T73" fmla="*/ 2147483647 h 1002"/>
                  <a:gd name="T74" fmla="*/ 2147483647 w 858"/>
                  <a:gd name="T75" fmla="*/ 2147483647 h 1002"/>
                  <a:gd name="T76" fmla="*/ 2147483647 w 858"/>
                  <a:gd name="T77" fmla="*/ 2147483647 h 1002"/>
                  <a:gd name="T78" fmla="*/ 2147483647 w 858"/>
                  <a:gd name="T79" fmla="*/ 2147483647 h 1002"/>
                  <a:gd name="T80" fmla="*/ 2147483647 w 858"/>
                  <a:gd name="T81" fmla="*/ 2147483647 h 1002"/>
                  <a:gd name="T82" fmla="*/ 2147483647 w 858"/>
                  <a:gd name="T83" fmla="*/ 2147483647 h 1002"/>
                  <a:gd name="T84" fmla="*/ 2147483647 w 858"/>
                  <a:gd name="T85" fmla="*/ 2147483647 h 1002"/>
                  <a:gd name="T86" fmla="*/ 2147483647 w 858"/>
                  <a:gd name="T87" fmla="*/ 2147483647 h 1002"/>
                  <a:gd name="T88" fmla="*/ 2147483647 w 858"/>
                  <a:gd name="T89" fmla="*/ 2147483647 h 1002"/>
                  <a:gd name="T90" fmla="*/ 2147483647 w 858"/>
                  <a:gd name="T91" fmla="*/ 2147483647 h 1002"/>
                  <a:gd name="T92" fmla="*/ 2147483647 w 858"/>
                  <a:gd name="T93" fmla="*/ 2147483647 h 1002"/>
                  <a:gd name="T94" fmla="*/ 2147483647 w 858"/>
                  <a:gd name="T95" fmla="*/ 2147483647 h 1002"/>
                  <a:gd name="T96" fmla="*/ 2147483647 w 858"/>
                  <a:gd name="T97" fmla="*/ 2147483647 h 1002"/>
                  <a:gd name="T98" fmla="*/ 0 w 858"/>
                  <a:gd name="T99" fmla="*/ 2147483647 h 10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58"/>
                  <a:gd name="T151" fmla="*/ 0 h 1002"/>
                  <a:gd name="T152" fmla="*/ 858 w 858"/>
                  <a:gd name="T153" fmla="*/ 1002 h 10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58" h="1002">
                    <a:moveTo>
                      <a:pt x="0" y="498"/>
                    </a:moveTo>
                    <a:lnTo>
                      <a:pt x="18" y="498"/>
                    </a:lnTo>
                    <a:lnTo>
                      <a:pt x="18" y="528"/>
                    </a:lnTo>
                    <a:lnTo>
                      <a:pt x="24" y="534"/>
                    </a:lnTo>
                    <a:lnTo>
                      <a:pt x="30" y="534"/>
                    </a:lnTo>
                    <a:lnTo>
                      <a:pt x="30" y="528"/>
                    </a:lnTo>
                    <a:lnTo>
                      <a:pt x="36" y="522"/>
                    </a:lnTo>
                    <a:lnTo>
                      <a:pt x="48" y="558"/>
                    </a:lnTo>
                    <a:lnTo>
                      <a:pt x="42" y="600"/>
                    </a:lnTo>
                    <a:lnTo>
                      <a:pt x="30" y="600"/>
                    </a:lnTo>
                    <a:lnTo>
                      <a:pt x="36" y="624"/>
                    </a:lnTo>
                    <a:lnTo>
                      <a:pt x="24" y="630"/>
                    </a:lnTo>
                    <a:lnTo>
                      <a:pt x="30" y="642"/>
                    </a:lnTo>
                    <a:lnTo>
                      <a:pt x="36" y="648"/>
                    </a:lnTo>
                    <a:lnTo>
                      <a:pt x="48" y="666"/>
                    </a:lnTo>
                    <a:lnTo>
                      <a:pt x="60" y="690"/>
                    </a:lnTo>
                    <a:lnTo>
                      <a:pt x="60" y="720"/>
                    </a:lnTo>
                    <a:lnTo>
                      <a:pt x="54" y="738"/>
                    </a:lnTo>
                    <a:lnTo>
                      <a:pt x="54" y="750"/>
                    </a:lnTo>
                    <a:lnTo>
                      <a:pt x="48" y="756"/>
                    </a:lnTo>
                    <a:lnTo>
                      <a:pt x="48" y="804"/>
                    </a:lnTo>
                    <a:lnTo>
                      <a:pt x="42" y="816"/>
                    </a:lnTo>
                    <a:lnTo>
                      <a:pt x="30" y="822"/>
                    </a:lnTo>
                    <a:lnTo>
                      <a:pt x="24" y="840"/>
                    </a:lnTo>
                    <a:lnTo>
                      <a:pt x="18" y="852"/>
                    </a:lnTo>
                    <a:lnTo>
                      <a:pt x="18" y="864"/>
                    </a:lnTo>
                    <a:lnTo>
                      <a:pt x="12" y="876"/>
                    </a:lnTo>
                    <a:lnTo>
                      <a:pt x="12" y="906"/>
                    </a:lnTo>
                    <a:lnTo>
                      <a:pt x="18" y="900"/>
                    </a:lnTo>
                    <a:lnTo>
                      <a:pt x="36" y="864"/>
                    </a:lnTo>
                    <a:lnTo>
                      <a:pt x="42" y="858"/>
                    </a:lnTo>
                    <a:lnTo>
                      <a:pt x="54" y="852"/>
                    </a:lnTo>
                    <a:lnTo>
                      <a:pt x="60" y="852"/>
                    </a:lnTo>
                    <a:lnTo>
                      <a:pt x="66" y="858"/>
                    </a:lnTo>
                    <a:lnTo>
                      <a:pt x="72" y="858"/>
                    </a:lnTo>
                    <a:lnTo>
                      <a:pt x="84" y="852"/>
                    </a:lnTo>
                    <a:lnTo>
                      <a:pt x="114" y="858"/>
                    </a:lnTo>
                    <a:lnTo>
                      <a:pt x="114" y="840"/>
                    </a:lnTo>
                    <a:lnTo>
                      <a:pt x="138" y="852"/>
                    </a:lnTo>
                    <a:lnTo>
                      <a:pt x="162" y="852"/>
                    </a:lnTo>
                    <a:lnTo>
                      <a:pt x="174" y="858"/>
                    </a:lnTo>
                    <a:lnTo>
                      <a:pt x="180" y="858"/>
                    </a:lnTo>
                    <a:lnTo>
                      <a:pt x="186" y="870"/>
                    </a:lnTo>
                    <a:lnTo>
                      <a:pt x="198" y="882"/>
                    </a:lnTo>
                    <a:lnTo>
                      <a:pt x="204" y="894"/>
                    </a:lnTo>
                    <a:lnTo>
                      <a:pt x="216" y="888"/>
                    </a:lnTo>
                    <a:lnTo>
                      <a:pt x="234" y="888"/>
                    </a:lnTo>
                    <a:lnTo>
                      <a:pt x="240" y="894"/>
                    </a:lnTo>
                    <a:lnTo>
                      <a:pt x="240" y="900"/>
                    </a:lnTo>
                    <a:lnTo>
                      <a:pt x="246" y="912"/>
                    </a:lnTo>
                    <a:lnTo>
                      <a:pt x="246" y="942"/>
                    </a:lnTo>
                    <a:lnTo>
                      <a:pt x="264" y="942"/>
                    </a:lnTo>
                    <a:lnTo>
                      <a:pt x="270" y="948"/>
                    </a:lnTo>
                    <a:lnTo>
                      <a:pt x="270" y="972"/>
                    </a:lnTo>
                    <a:lnTo>
                      <a:pt x="300" y="978"/>
                    </a:lnTo>
                    <a:lnTo>
                      <a:pt x="312" y="1002"/>
                    </a:lnTo>
                    <a:lnTo>
                      <a:pt x="330" y="1002"/>
                    </a:lnTo>
                    <a:lnTo>
                      <a:pt x="342" y="996"/>
                    </a:lnTo>
                    <a:lnTo>
                      <a:pt x="348" y="996"/>
                    </a:lnTo>
                    <a:lnTo>
                      <a:pt x="348" y="948"/>
                    </a:lnTo>
                    <a:lnTo>
                      <a:pt x="360" y="936"/>
                    </a:lnTo>
                    <a:lnTo>
                      <a:pt x="378" y="936"/>
                    </a:lnTo>
                    <a:lnTo>
                      <a:pt x="402" y="960"/>
                    </a:lnTo>
                    <a:lnTo>
                      <a:pt x="408" y="972"/>
                    </a:lnTo>
                    <a:lnTo>
                      <a:pt x="420" y="948"/>
                    </a:lnTo>
                    <a:lnTo>
                      <a:pt x="456" y="948"/>
                    </a:lnTo>
                    <a:lnTo>
                      <a:pt x="462" y="954"/>
                    </a:lnTo>
                    <a:lnTo>
                      <a:pt x="492" y="954"/>
                    </a:lnTo>
                    <a:lnTo>
                      <a:pt x="504" y="948"/>
                    </a:lnTo>
                    <a:lnTo>
                      <a:pt x="510" y="948"/>
                    </a:lnTo>
                    <a:lnTo>
                      <a:pt x="510" y="936"/>
                    </a:lnTo>
                    <a:lnTo>
                      <a:pt x="516" y="930"/>
                    </a:lnTo>
                    <a:lnTo>
                      <a:pt x="522" y="930"/>
                    </a:lnTo>
                    <a:lnTo>
                      <a:pt x="522" y="942"/>
                    </a:lnTo>
                    <a:lnTo>
                      <a:pt x="786" y="942"/>
                    </a:lnTo>
                    <a:lnTo>
                      <a:pt x="798" y="900"/>
                    </a:lnTo>
                    <a:lnTo>
                      <a:pt x="804" y="894"/>
                    </a:lnTo>
                    <a:lnTo>
                      <a:pt x="804" y="882"/>
                    </a:lnTo>
                    <a:lnTo>
                      <a:pt x="786" y="864"/>
                    </a:lnTo>
                    <a:lnTo>
                      <a:pt x="780" y="864"/>
                    </a:lnTo>
                    <a:lnTo>
                      <a:pt x="738" y="174"/>
                    </a:lnTo>
                    <a:lnTo>
                      <a:pt x="858" y="180"/>
                    </a:lnTo>
                    <a:lnTo>
                      <a:pt x="600" y="0"/>
                    </a:lnTo>
                    <a:lnTo>
                      <a:pt x="594" y="48"/>
                    </a:lnTo>
                    <a:lnTo>
                      <a:pt x="588" y="54"/>
                    </a:lnTo>
                    <a:lnTo>
                      <a:pt x="588" y="90"/>
                    </a:lnTo>
                    <a:lnTo>
                      <a:pt x="366" y="96"/>
                    </a:lnTo>
                    <a:lnTo>
                      <a:pt x="366" y="108"/>
                    </a:lnTo>
                    <a:lnTo>
                      <a:pt x="354" y="114"/>
                    </a:lnTo>
                    <a:lnTo>
                      <a:pt x="354" y="306"/>
                    </a:lnTo>
                    <a:lnTo>
                      <a:pt x="348" y="312"/>
                    </a:lnTo>
                    <a:lnTo>
                      <a:pt x="336" y="318"/>
                    </a:lnTo>
                    <a:lnTo>
                      <a:pt x="306" y="318"/>
                    </a:lnTo>
                    <a:lnTo>
                      <a:pt x="282" y="330"/>
                    </a:lnTo>
                    <a:lnTo>
                      <a:pt x="276" y="342"/>
                    </a:lnTo>
                    <a:lnTo>
                      <a:pt x="276" y="360"/>
                    </a:lnTo>
                    <a:lnTo>
                      <a:pt x="282" y="372"/>
                    </a:lnTo>
                    <a:lnTo>
                      <a:pt x="276" y="474"/>
                    </a:lnTo>
                    <a:lnTo>
                      <a:pt x="0" y="474"/>
                    </a:lnTo>
                    <a:lnTo>
                      <a:pt x="0" y="49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Mali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005667" y="3087896"/>
                <a:ext cx="377553" cy="372335"/>
              </a:xfrm>
              <a:custGeom>
                <a:avLst/>
                <a:gdLst>
                  <a:gd name="T0" fmla="*/ 2147483647 w 1164"/>
                  <a:gd name="T1" fmla="*/ 2147483647 h 1200"/>
                  <a:gd name="T2" fmla="*/ 2147483647 w 1164"/>
                  <a:gd name="T3" fmla="*/ 2147483647 h 1200"/>
                  <a:gd name="T4" fmla="*/ 2147483647 w 1164"/>
                  <a:gd name="T5" fmla="*/ 2147483647 h 1200"/>
                  <a:gd name="T6" fmla="*/ 2147483647 w 1164"/>
                  <a:gd name="T7" fmla="*/ 2147483647 h 1200"/>
                  <a:gd name="T8" fmla="*/ 2147483647 w 1164"/>
                  <a:gd name="T9" fmla="*/ 2147483647 h 1200"/>
                  <a:gd name="T10" fmla="*/ 2147483647 w 1164"/>
                  <a:gd name="T11" fmla="*/ 2147483647 h 1200"/>
                  <a:gd name="T12" fmla="*/ 2147483647 w 1164"/>
                  <a:gd name="T13" fmla="*/ 2147483647 h 1200"/>
                  <a:gd name="T14" fmla="*/ 2147483647 w 1164"/>
                  <a:gd name="T15" fmla="*/ 2147483647 h 1200"/>
                  <a:gd name="T16" fmla="*/ 2147483647 w 1164"/>
                  <a:gd name="T17" fmla="*/ 2147483647 h 1200"/>
                  <a:gd name="T18" fmla="*/ 2147483647 w 1164"/>
                  <a:gd name="T19" fmla="*/ 2147483647 h 1200"/>
                  <a:gd name="T20" fmla="*/ 2147483647 w 1164"/>
                  <a:gd name="T21" fmla="*/ 2147483647 h 1200"/>
                  <a:gd name="T22" fmla="*/ 2147483647 w 1164"/>
                  <a:gd name="T23" fmla="*/ 2147483647 h 1200"/>
                  <a:gd name="T24" fmla="*/ 2147483647 w 1164"/>
                  <a:gd name="T25" fmla="*/ 2147483647 h 1200"/>
                  <a:gd name="T26" fmla="*/ 2147483647 w 1164"/>
                  <a:gd name="T27" fmla="*/ 2147483647 h 1200"/>
                  <a:gd name="T28" fmla="*/ 2147483647 w 1164"/>
                  <a:gd name="T29" fmla="*/ 2147483647 h 1200"/>
                  <a:gd name="T30" fmla="*/ 2147483647 w 1164"/>
                  <a:gd name="T31" fmla="*/ 2147483647 h 1200"/>
                  <a:gd name="T32" fmla="*/ 2147483647 w 1164"/>
                  <a:gd name="T33" fmla="*/ 2147483647 h 1200"/>
                  <a:gd name="T34" fmla="*/ 2147483647 w 1164"/>
                  <a:gd name="T35" fmla="*/ 2147483647 h 1200"/>
                  <a:gd name="T36" fmla="*/ 2147483647 w 1164"/>
                  <a:gd name="T37" fmla="*/ 2147483647 h 1200"/>
                  <a:gd name="T38" fmla="*/ 2147483647 w 1164"/>
                  <a:gd name="T39" fmla="*/ 2147483647 h 1200"/>
                  <a:gd name="T40" fmla="*/ 2147483647 w 1164"/>
                  <a:gd name="T41" fmla="*/ 2147483647 h 1200"/>
                  <a:gd name="T42" fmla="*/ 2147483647 w 1164"/>
                  <a:gd name="T43" fmla="*/ 2147483647 h 1200"/>
                  <a:gd name="T44" fmla="*/ 2147483647 w 1164"/>
                  <a:gd name="T45" fmla="*/ 2147483647 h 1200"/>
                  <a:gd name="T46" fmla="*/ 2147483647 w 1164"/>
                  <a:gd name="T47" fmla="*/ 2147483647 h 1200"/>
                  <a:gd name="T48" fmla="*/ 2147483647 w 1164"/>
                  <a:gd name="T49" fmla="*/ 2147483647 h 1200"/>
                  <a:gd name="T50" fmla="*/ 2147483647 w 1164"/>
                  <a:gd name="T51" fmla="*/ 2147483647 h 1200"/>
                  <a:gd name="T52" fmla="*/ 2147483647 w 1164"/>
                  <a:gd name="T53" fmla="*/ 2147483647 h 1200"/>
                  <a:gd name="T54" fmla="*/ 0 w 1164"/>
                  <a:gd name="T55" fmla="*/ 2147483647 h 1200"/>
                  <a:gd name="T56" fmla="*/ 2147483647 w 1164"/>
                  <a:gd name="T57" fmla="*/ 2147483647 h 1200"/>
                  <a:gd name="T58" fmla="*/ 2147483647 w 1164"/>
                  <a:gd name="T59" fmla="*/ 2147483647 h 1200"/>
                  <a:gd name="T60" fmla="*/ 2147483647 w 1164"/>
                  <a:gd name="T61" fmla="*/ 2147483647 h 1200"/>
                  <a:gd name="T62" fmla="*/ 2147483647 w 1164"/>
                  <a:gd name="T63" fmla="*/ 2147483647 h 1200"/>
                  <a:gd name="T64" fmla="*/ 2147483647 w 1164"/>
                  <a:gd name="T65" fmla="*/ 2147483647 h 1200"/>
                  <a:gd name="T66" fmla="*/ 2147483647 w 1164"/>
                  <a:gd name="T67" fmla="*/ 2147483647 h 1200"/>
                  <a:gd name="T68" fmla="*/ 2147483647 w 1164"/>
                  <a:gd name="T69" fmla="*/ 2147483647 h 1200"/>
                  <a:gd name="T70" fmla="*/ 2147483647 w 1164"/>
                  <a:gd name="T71" fmla="*/ 2147483647 h 1200"/>
                  <a:gd name="T72" fmla="*/ 2147483647 w 1164"/>
                  <a:gd name="T73" fmla="*/ 2147483647 h 1200"/>
                  <a:gd name="T74" fmla="*/ 2147483647 w 1164"/>
                  <a:gd name="T75" fmla="*/ 2147483647 h 1200"/>
                  <a:gd name="T76" fmla="*/ 2147483647 w 1164"/>
                  <a:gd name="T77" fmla="*/ 2147483647 h 1200"/>
                  <a:gd name="T78" fmla="*/ 2147483647 w 1164"/>
                  <a:gd name="T79" fmla="*/ 2147483647 h 1200"/>
                  <a:gd name="T80" fmla="*/ 2147483647 w 1164"/>
                  <a:gd name="T81" fmla="*/ 2147483647 h 1200"/>
                  <a:gd name="T82" fmla="*/ 2147483647 w 1164"/>
                  <a:gd name="T83" fmla="*/ 2147483647 h 1200"/>
                  <a:gd name="T84" fmla="*/ 2147483647 w 1164"/>
                  <a:gd name="T85" fmla="*/ 2147483647 h 1200"/>
                  <a:gd name="T86" fmla="*/ 2147483647 w 1164"/>
                  <a:gd name="T87" fmla="*/ 2147483647 h 1200"/>
                  <a:gd name="T88" fmla="*/ 2147483647 w 1164"/>
                  <a:gd name="T89" fmla="*/ 2147483647 h 1200"/>
                  <a:gd name="T90" fmla="*/ 2147483647 w 1164"/>
                  <a:gd name="T91" fmla="*/ 2147483647 h 1200"/>
                  <a:gd name="T92" fmla="*/ 2147483647 w 1164"/>
                  <a:gd name="T93" fmla="*/ 2147483647 h 1200"/>
                  <a:gd name="T94" fmla="*/ 2147483647 w 1164"/>
                  <a:gd name="T95" fmla="*/ 2147483647 h 1200"/>
                  <a:gd name="T96" fmla="*/ 2147483647 w 1164"/>
                  <a:gd name="T97" fmla="*/ 2147483647 h 1200"/>
                  <a:gd name="T98" fmla="*/ 2147483647 w 1164"/>
                  <a:gd name="T99" fmla="*/ 2147483647 h 1200"/>
                  <a:gd name="T100" fmla="*/ 2147483647 w 1164"/>
                  <a:gd name="T101" fmla="*/ 2147483647 h 1200"/>
                  <a:gd name="T102" fmla="*/ 2147483647 w 1164"/>
                  <a:gd name="T103" fmla="*/ 2147483647 h 1200"/>
                  <a:gd name="T104" fmla="*/ 2147483647 w 1164"/>
                  <a:gd name="T105" fmla="*/ 2147483647 h 1200"/>
                  <a:gd name="T106" fmla="*/ 2147483647 w 1164"/>
                  <a:gd name="T107" fmla="*/ 2147483647 h 120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64"/>
                  <a:gd name="T163" fmla="*/ 0 h 1200"/>
                  <a:gd name="T164" fmla="*/ 1164 w 1164"/>
                  <a:gd name="T165" fmla="*/ 1200 h 120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64" h="1200">
                    <a:moveTo>
                      <a:pt x="612" y="954"/>
                    </a:moveTo>
                    <a:lnTo>
                      <a:pt x="636" y="948"/>
                    </a:lnTo>
                    <a:lnTo>
                      <a:pt x="636" y="912"/>
                    </a:lnTo>
                    <a:lnTo>
                      <a:pt x="654" y="912"/>
                    </a:lnTo>
                    <a:lnTo>
                      <a:pt x="654" y="906"/>
                    </a:lnTo>
                    <a:lnTo>
                      <a:pt x="660" y="900"/>
                    </a:lnTo>
                    <a:lnTo>
                      <a:pt x="666" y="888"/>
                    </a:lnTo>
                    <a:lnTo>
                      <a:pt x="678" y="882"/>
                    </a:lnTo>
                    <a:lnTo>
                      <a:pt x="684" y="870"/>
                    </a:lnTo>
                    <a:lnTo>
                      <a:pt x="690" y="864"/>
                    </a:lnTo>
                    <a:lnTo>
                      <a:pt x="696" y="864"/>
                    </a:lnTo>
                    <a:lnTo>
                      <a:pt x="708" y="876"/>
                    </a:lnTo>
                    <a:lnTo>
                      <a:pt x="720" y="876"/>
                    </a:lnTo>
                    <a:lnTo>
                      <a:pt x="720" y="870"/>
                    </a:lnTo>
                    <a:lnTo>
                      <a:pt x="726" y="864"/>
                    </a:lnTo>
                    <a:lnTo>
                      <a:pt x="726" y="846"/>
                    </a:lnTo>
                    <a:lnTo>
                      <a:pt x="750" y="846"/>
                    </a:lnTo>
                    <a:lnTo>
                      <a:pt x="768" y="822"/>
                    </a:lnTo>
                    <a:lnTo>
                      <a:pt x="792" y="822"/>
                    </a:lnTo>
                    <a:lnTo>
                      <a:pt x="810" y="804"/>
                    </a:lnTo>
                    <a:lnTo>
                      <a:pt x="858" y="804"/>
                    </a:lnTo>
                    <a:lnTo>
                      <a:pt x="882" y="816"/>
                    </a:lnTo>
                    <a:lnTo>
                      <a:pt x="930" y="804"/>
                    </a:lnTo>
                    <a:lnTo>
                      <a:pt x="954" y="786"/>
                    </a:lnTo>
                    <a:lnTo>
                      <a:pt x="1020" y="792"/>
                    </a:lnTo>
                    <a:lnTo>
                      <a:pt x="1020" y="774"/>
                    </a:lnTo>
                    <a:lnTo>
                      <a:pt x="1068" y="780"/>
                    </a:lnTo>
                    <a:lnTo>
                      <a:pt x="1080" y="774"/>
                    </a:lnTo>
                    <a:lnTo>
                      <a:pt x="1104" y="774"/>
                    </a:lnTo>
                    <a:lnTo>
                      <a:pt x="1122" y="768"/>
                    </a:lnTo>
                    <a:lnTo>
                      <a:pt x="1134" y="762"/>
                    </a:lnTo>
                    <a:lnTo>
                      <a:pt x="1140" y="750"/>
                    </a:lnTo>
                    <a:lnTo>
                      <a:pt x="1140" y="732"/>
                    </a:lnTo>
                    <a:lnTo>
                      <a:pt x="1146" y="720"/>
                    </a:lnTo>
                    <a:lnTo>
                      <a:pt x="1146" y="708"/>
                    </a:lnTo>
                    <a:lnTo>
                      <a:pt x="1164" y="684"/>
                    </a:lnTo>
                    <a:lnTo>
                      <a:pt x="1164" y="480"/>
                    </a:lnTo>
                    <a:lnTo>
                      <a:pt x="1140" y="480"/>
                    </a:lnTo>
                    <a:lnTo>
                      <a:pt x="1134" y="486"/>
                    </a:lnTo>
                    <a:lnTo>
                      <a:pt x="1104" y="486"/>
                    </a:lnTo>
                    <a:lnTo>
                      <a:pt x="1092" y="480"/>
                    </a:lnTo>
                    <a:lnTo>
                      <a:pt x="1086" y="474"/>
                    </a:lnTo>
                    <a:lnTo>
                      <a:pt x="1086" y="468"/>
                    </a:lnTo>
                    <a:lnTo>
                      <a:pt x="1104" y="450"/>
                    </a:lnTo>
                    <a:lnTo>
                      <a:pt x="1104" y="432"/>
                    </a:lnTo>
                    <a:lnTo>
                      <a:pt x="1092" y="408"/>
                    </a:lnTo>
                    <a:lnTo>
                      <a:pt x="1080" y="402"/>
                    </a:lnTo>
                    <a:lnTo>
                      <a:pt x="1050" y="402"/>
                    </a:lnTo>
                    <a:lnTo>
                      <a:pt x="1044" y="408"/>
                    </a:lnTo>
                    <a:lnTo>
                      <a:pt x="1038" y="408"/>
                    </a:lnTo>
                    <a:lnTo>
                      <a:pt x="1032" y="378"/>
                    </a:lnTo>
                    <a:lnTo>
                      <a:pt x="996" y="378"/>
                    </a:lnTo>
                    <a:lnTo>
                      <a:pt x="984" y="366"/>
                    </a:lnTo>
                    <a:lnTo>
                      <a:pt x="984" y="348"/>
                    </a:lnTo>
                    <a:lnTo>
                      <a:pt x="978" y="342"/>
                    </a:lnTo>
                    <a:lnTo>
                      <a:pt x="954" y="342"/>
                    </a:lnTo>
                    <a:lnTo>
                      <a:pt x="954" y="318"/>
                    </a:lnTo>
                    <a:lnTo>
                      <a:pt x="546" y="6"/>
                    </a:lnTo>
                    <a:lnTo>
                      <a:pt x="426" y="0"/>
                    </a:lnTo>
                    <a:lnTo>
                      <a:pt x="468" y="690"/>
                    </a:lnTo>
                    <a:lnTo>
                      <a:pt x="474" y="690"/>
                    </a:lnTo>
                    <a:lnTo>
                      <a:pt x="492" y="708"/>
                    </a:lnTo>
                    <a:lnTo>
                      <a:pt x="492" y="720"/>
                    </a:lnTo>
                    <a:lnTo>
                      <a:pt x="486" y="726"/>
                    </a:lnTo>
                    <a:lnTo>
                      <a:pt x="474" y="768"/>
                    </a:lnTo>
                    <a:lnTo>
                      <a:pt x="210" y="768"/>
                    </a:lnTo>
                    <a:lnTo>
                      <a:pt x="210" y="756"/>
                    </a:lnTo>
                    <a:lnTo>
                      <a:pt x="204" y="756"/>
                    </a:lnTo>
                    <a:lnTo>
                      <a:pt x="198" y="762"/>
                    </a:lnTo>
                    <a:lnTo>
                      <a:pt x="198" y="774"/>
                    </a:lnTo>
                    <a:lnTo>
                      <a:pt x="192" y="774"/>
                    </a:lnTo>
                    <a:lnTo>
                      <a:pt x="180" y="780"/>
                    </a:lnTo>
                    <a:lnTo>
                      <a:pt x="150" y="780"/>
                    </a:lnTo>
                    <a:lnTo>
                      <a:pt x="144" y="774"/>
                    </a:lnTo>
                    <a:lnTo>
                      <a:pt x="108" y="774"/>
                    </a:lnTo>
                    <a:lnTo>
                      <a:pt x="96" y="798"/>
                    </a:lnTo>
                    <a:lnTo>
                      <a:pt x="90" y="786"/>
                    </a:lnTo>
                    <a:lnTo>
                      <a:pt x="66" y="762"/>
                    </a:lnTo>
                    <a:lnTo>
                      <a:pt x="48" y="762"/>
                    </a:lnTo>
                    <a:lnTo>
                      <a:pt x="36" y="774"/>
                    </a:lnTo>
                    <a:lnTo>
                      <a:pt x="36" y="822"/>
                    </a:lnTo>
                    <a:lnTo>
                      <a:pt x="30" y="822"/>
                    </a:lnTo>
                    <a:lnTo>
                      <a:pt x="18" y="828"/>
                    </a:lnTo>
                    <a:lnTo>
                      <a:pt x="0" y="828"/>
                    </a:lnTo>
                    <a:lnTo>
                      <a:pt x="0" y="852"/>
                    </a:lnTo>
                    <a:lnTo>
                      <a:pt x="12" y="870"/>
                    </a:lnTo>
                    <a:lnTo>
                      <a:pt x="12" y="876"/>
                    </a:lnTo>
                    <a:lnTo>
                      <a:pt x="24" y="888"/>
                    </a:lnTo>
                    <a:lnTo>
                      <a:pt x="24" y="906"/>
                    </a:lnTo>
                    <a:lnTo>
                      <a:pt x="18" y="912"/>
                    </a:lnTo>
                    <a:lnTo>
                      <a:pt x="18" y="936"/>
                    </a:lnTo>
                    <a:lnTo>
                      <a:pt x="24" y="942"/>
                    </a:lnTo>
                    <a:lnTo>
                      <a:pt x="36" y="942"/>
                    </a:lnTo>
                    <a:lnTo>
                      <a:pt x="36" y="936"/>
                    </a:lnTo>
                    <a:lnTo>
                      <a:pt x="42" y="936"/>
                    </a:lnTo>
                    <a:lnTo>
                      <a:pt x="48" y="942"/>
                    </a:lnTo>
                    <a:lnTo>
                      <a:pt x="54" y="954"/>
                    </a:lnTo>
                    <a:lnTo>
                      <a:pt x="54" y="1032"/>
                    </a:lnTo>
                    <a:lnTo>
                      <a:pt x="60" y="1044"/>
                    </a:lnTo>
                    <a:lnTo>
                      <a:pt x="60" y="1050"/>
                    </a:lnTo>
                    <a:lnTo>
                      <a:pt x="66" y="1056"/>
                    </a:lnTo>
                    <a:lnTo>
                      <a:pt x="72" y="1050"/>
                    </a:lnTo>
                    <a:lnTo>
                      <a:pt x="78" y="1038"/>
                    </a:lnTo>
                    <a:lnTo>
                      <a:pt x="90" y="1026"/>
                    </a:lnTo>
                    <a:lnTo>
                      <a:pt x="102" y="1038"/>
                    </a:lnTo>
                    <a:lnTo>
                      <a:pt x="108" y="1050"/>
                    </a:lnTo>
                    <a:lnTo>
                      <a:pt x="108" y="1062"/>
                    </a:lnTo>
                    <a:lnTo>
                      <a:pt x="114" y="1050"/>
                    </a:lnTo>
                    <a:lnTo>
                      <a:pt x="126" y="1038"/>
                    </a:lnTo>
                    <a:lnTo>
                      <a:pt x="132" y="1026"/>
                    </a:lnTo>
                    <a:lnTo>
                      <a:pt x="138" y="1026"/>
                    </a:lnTo>
                    <a:lnTo>
                      <a:pt x="144" y="1032"/>
                    </a:lnTo>
                    <a:lnTo>
                      <a:pt x="150" y="1032"/>
                    </a:lnTo>
                    <a:lnTo>
                      <a:pt x="162" y="1038"/>
                    </a:lnTo>
                    <a:lnTo>
                      <a:pt x="168" y="1044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204" y="1008"/>
                    </a:lnTo>
                    <a:lnTo>
                      <a:pt x="216" y="1008"/>
                    </a:lnTo>
                    <a:lnTo>
                      <a:pt x="228" y="1014"/>
                    </a:lnTo>
                    <a:lnTo>
                      <a:pt x="228" y="1032"/>
                    </a:lnTo>
                    <a:lnTo>
                      <a:pt x="246" y="1044"/>
                    </a:lnTo>
                    <a:lnTo>
                      <a:pt x="234" y="1074"/>
                    </a:lnTo>
                    <a:lnTo>
                      <a:pt x="270" y="1092"/>
                    </a:lnTo>
                    <a:lnTo>
                      <a:pt x="246" y="1128"/>
                    </a:lnTo>
                    <a:lnTo>
                      <a:pt x="270" y="1128"/>
                    </a:lnTo>
                    <a:lnTo>
                      <a:pt x="270" y="1164"/>
                    </a:lnTo>
                    <a:lnTo>
                      <a:pt x="300" y="1194"/>
                    </a:lnTo>
                    <a:lnTo>
                      <a:pt x="312" y="1200"/>
                    </a:lnTo>
                    <a:lnTo>
                      <a:pt x="312" y="1182"/>
                    </a:lnTo>
                    <a:lnTo>
                      <a:pt x="318" y="1176"/>
                    </a:lnTo>
                    <a:lnTo>
                      <a:pt x="330" y="1176"/>
                    </a:lnTo>
                    <a:lnTo>
                      <a:pt x="348" y="1182"/>
                    </a:lnTo>
                    <a:lnTo>
                      <a:pt x="366" y="1200"/>
                    </a:lnTo>
                    <a:lnTo>
                      <a:pt x="372" y="1182"/>
                    </a:lnTo>
                    <a:lnTo>
                      <a:pt x="390" y="1182"/>
                    </a:lnTo>
                    <a:lnTo>
                      <a:pt x="396" y="1158"/>
                    </a:lnTo>
                    <a:lnTo>
                      <a:pt x="408" y="1176"/>
                    </a:lnTo>
                    <a:lnTo>
                      <a:pt x="420" y="1152"/>
                    </a:lnTo>
                    <a:lnTo>
                      <a:pt x="420" y="1188"/>
                    </a:lnTo>
                    <a:lnTo>
                      <a:pt x="444" y="1194"/>
                    </a:lnTo>
                    <a:lnTo>
                      <a:pt x="450" y="1188"/>
                    </a:lnTo>
                    <a:lnTo>
                      <a:pt x="456" y="1176"/>
                    </a:lnTo>
                    <a:lnTo>
                      <a:pt x="462" y="1170"/>
                    </a:lnTo>
                    <a:lnTo>
                      <a:pt x="474" y="1170"/>
                    </a:lnTo>
                    <a:lnTo>
                      <a:pt x="468" y="1116"/>
                    </a:lnTo>
                    <a:lnTo>
                      <a:pt x="492" y="1116"/>
                    </a:lnTo>
                    <a:lnTo>
                      <a:pt x="504" y="1092"/>
                    </a:lnTo>
                    <a:lnTo>
                      <a:pt x="480" y="1062"/>
                    </a:lnTo>
                    <a:lnTo>
                      <a:pt x="498" y="1050"/>
                    </a:lnTo>
                    <a:lnTo>
                      <a:pt x="504" y="1050"/>
                    </a:lnTo>
                    <a:lnTo>
                      <a:pt x="510" y="1044"/>
                    </a:lnTo>
                    <a:lnTo>
                      <a:pt x="546" y="1044"/>
                    </a:lnTo>
                    <a:lnTo>
                      <a:pt x="546" y="1032"/>
                    </a:lnTo>
                    <a:lnTo>
                      <a:pt x="540" y="1026"/>
                    </a:lnTo>
                    <a:lnTo>
                      <a:pt x="546" y="1026"/>
                    </a:lnTo>
                    <a:lnTo>
                      <a:pt x="552" y="1020"/>
                    </a:lnTo>
                    <a:lnTo>
                      <a:pt x="552" y="990"/>
                    </a:lnTo>
                    <a:lnTo>
                      <a:pt x="570" y="990"/>
                    </a:lnTo>
                    <a:lnTo>
                      <a:pt x="570" y="960"/>
                    </a:lnTo>
                    <a:lnTo>
                      <a:pt x="564" y="954"/>
                    </a:lnTo>
                    <a:lnTo>
                      <a:pt x="582" y="924"/>
                    </a:lnTo>
                    <a:lnTo>
                      <a:pt x="612" y="95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Malays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590946" y="3545968"/>
                <a:ext cx="98548" cy="135952"/>
              </a:xfrm>
              <a:custGeom>
                <a:avLst/>
                <a:gdLst>
                  <a:gd name="T0" fmla="*/ 2147483647 w 306"/>
                  <a:gd name="T1" fmla="*/ 2147483647 h 438"/>
                  <a:gd name="T2" fmla="*/ 2147483647 w 306"/>
                  <a:gd name="T3" fmla="*/ 2147483647 h 438"/>
                  <a:gd name="T4" fmla="*/ 2147483647 w 306"/>
                  <a:gd name="T5" fmla="*/ 2147483647 h 438"/>
                  <a:gd name="T6" fmla="*/ 2147483647 w 306"/>
                  <a:gd name="T7" fmla="*/ 2147483647 h 438"/>
                  <a:gd name="T8" fmla="*/ 2147483647 w 306"/>
                  <a:gd name="T9" fmla="*/ 2147483647 h 438"/>
                  <a:gd name="T10" fmla="*/ 2147483647 w 306"/>
                  <a:gd name="T11" fmla="*/ 2147483647 h 438"/>
                  <a:gd name="T12" fmla="*/ 2147483647 w 306"/>
                  <a:gd name="T13" fmla="*/ 2147483647 h 438"/>
                  <a:gd name="T14" fmla="*/ 2147483647 w 306"/>
                  <a:gd name="T15" fmla="*/ 2147483647 h 438"/>
                  <a:gd name="T16" fmla="*/ 2147483647 w 306"/>
                  <a:gd name="T17" fmla="*/ 2147483647 h 438"/>
                  <a:gd name="T18" fmla="*/ 2147483647 w 306"/>
                  <a:gd name="T19" fmla="*/ 2147483647 h 438"/>
                  <a:gd name="T20" fmla="*/ 2147483647 w 306"/>
                  <a:gd name="T21" fmla="*/ 2147483647 h 438"/>
                  <a:gd name="T22" fmla="*/ 2147483647 w 306"/>
                  <a:gd name="T23" fmla="*/ 2147483647 h 438"/>
                  <a:gd name="T24" fmla="*/ 2147483647 w 306"/>
                  <a:gd name="T25" fmla="*/ 2147483647 h 438"/>
                  <a:gd name="T26" fmla="*/ 2147483647 w 306"/>
                  <a:gd name="T27" fmla="*/ 2147483647 h 438"/>
                  <a:gd name="T28" fmla="*/ 2147483647 w 306"/>
                  <a:gd name="T29" fmla="*/ 2147483647 h 438"/>
                  <a:gd name="T30" fmla="*/ 2147483647 w 306"/>
                  <a:gd name="T31" fmla="*/ 2147483647 h 438"/>
                  <a:gd name="T32" fmla="*/ 2147483647 w 306"/>
                  <a:gd name="T33" fmla="*/ 2147483647 h 438"/>
                  <a:gd name="T34" fmla="*/ 2147483647 w 306"/>
                  <a:gd name="T35" fmla="*/ 2147483647 h 438"/>
                  <a:gd name="T36" fmla="*/ 2147483647 w 306"/>
                  <a:gd name="T37" fmla="*/ 2147483647 h 438"/>
                  <a:gd name="T38" fmla="*/ 2147483647 w 306"/>
                  <a:gd name="T39" fmla="*/ 2147483647 h 438"/>
                  <a:gd name="T40" fmla="*/ 2147483647 w 306"/>
                  <a:gd name="T41" fmla="*/ 2147483647 h 438"/>
                  <a:gd name="T42" fmla="*/ 2147483647 w 306"/>
                  <a:gd name="T43" fmla="*/ 2147483647 h 438"/>
                  <a:gd name="T44" fmla="*/ 2147483647 w 306"/>
                  <a:gd name="T45" fmla="*/ 2147483647 h 438"/>
                  <a:gd name="T46" fmla="*/ 2147483647 w 306"/>
                  <a:gd name="T47" fmla="*/ 2147483647 h 438"/>
                  <a:gd name="T48" fmla="*/ 2147483647 w 306"/>
                  <a:gd name="T49" fmla="*/ 2147483647 h 438"/>
                  <a:gd name="T50" fmla="*/ 2147483647 w 306"/>
                  <a:gd name="T51" fmla="*/ 2147483647 h 438"/>
                  <a:gd name="T52" fmla="*/ 2147483647 w 306"/>
                  <a:gd name="T53" fmla="*/ 2147483647 h 438"/>
                  <a:gd name="T54" fmla="*/ 2147483647 w 306"/>
                  <a:gd name="T55" fmla="*/ 2147483647 h 438"/>
                  <a:gd name="T56" fmla="*/ 2147483647 w 306"/>
                  <a:gd name="T57" fmla="*/ 2147483647 h 438"/>
                  <a:gd name="T58" fmla="*/ 2147483647 w 306"/>
                  <a:gd name="T59" fmla="*/ 2147483647 h 438"/>
                  <a:gd name="T60" fmla="*/ 2147483647 w 306"/>
                  <a:gd name="T61" fmla="*/ 2147483647 h 438"/>
                  <a:gd name="T62" fmla="*/ 2147483647 w 306"/>
                  <a:gd name="T63" fmla="*/ 2147483647 h 438"/>
                  <a:gd name="T64" fmla="*/ 2147483647 w 306"/>
                  <a:gd name="T65" fmla="*/ 2147483647 h 438"/>
                  <a:gd name="T66" fmla="*/ 2147483647 w 306"/>
                  <a:gd name="T67" fmla="*/ 2147483647 h 438"/>
                  <a:gd name="T68" fmla="*/ 2147483647 w 306"/>
                  <a:gd name="T69" fmla="*/ 2147483647 h 438"/>
                  <a:gd name="T70" fmla="*/ 2147483647 w 306"/>
                  <a:gd name="T71" fmla="*/ 2147483647 h 438"/>
                  <a:gd name="T72" fmla="*/ 2147483647 w 306"/>
                  <a:gd name="T73" fmla="*/ 2147483647 h 438"/>
                  <a:gd name="T74" fmla="*/ 2147483647 w 306"/>
                  <a:gd name="T75" fmla="*/ 2147483647 h 438"/>
                  <a:gd name="T76" fmla="*/ 2147483647 w 306"/>
                  <a:gd name="T77" fmla="*/ 0 h 438"/>
                  <a:gd name="T78" fmla="*/ 2147483647 w 306"/>
                  <a:gd name="T79" fmla="*/ 2147483647 h 438"/>
                  <a:gd name="T80" fmla="*/ 2147483647 w 306"/>
                  <a:gd name="T81" fmla="*/ 2147483647 h 4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6"/>
                  <a:gd name="T124" fmla="*/ 0 h 438"/>
                  <a:gd name="T125" fmla="*/ 306 w 306"/>
                  <a:gd name="T126" fmla="*/ 438 h 4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6" h="438">
                    <a:moveTo>
                      <a:pt x="0" y="42"/>
                    </a:moveTo>
                    <a:lnTo>
                      <a:pt x="6" y="138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54" y="168"/>
                    </a:lnTo>
                    <a:lnTo>
                      <a:pt x="48" y="180"/>
                    </a:lnTo>
                    <a:lnTo>
                      <a:pt x="48" y="198"/>
                    </a:lnTo>
                    <a:lnTo>
                      <a:pt x="54" y="216"/>
                    </a:lnTo>
                    <a:lnTo>
                      <a:pt x="60" y="228"/>
                    </a:lnTo>
                    <a:lnTo>
                      <a:pt x="66" y="234"/>
                    </a:lnTo>
                    <a:lnTo>
                      <a:pt x="84" y="234"/>
                    </a:lnTo>
                    <a:lnTo>
                      <a:pt x="90" y="228"/>
                    </a:lnTo>
                    <a:lnTo>
                      <a:pt x="90" y="240"/>
                    </a:lnTo>
                    <a:lnTo>
                      <a:pt x="84" y="252"/>
                    </a:lnTo>
                    <a:lnTo>
                      <a:pt x="84" y="282"/>
                    </a:lnTo>
                    <a:lnTo>
                      <a:pt x="96" y="306"/>
                    </a:lnTo>
                    <a:lnTo>
                      <a:pt x="102" y="312"/>
                    </a:lnTo>
                    <a:lnTo>
                      <a:pt x="114" y="318"/>
                    </a:lnTo>
                    <a:lnTo>
                      <a:pt x="132" y="330"/>
                    </a:lnTo>
                    <a:lnTo>
                      <a:pt x="144" y="336"/>
                    </a:lnTo>
                    <a:lnTo>
                      <a:pt x="162" y="354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2"/>
                    </a:lnTo>
                    <a:lnTo>
                      <a:pt x="174" y="378"/>
                    </a:lnTo>
                    <a:lnTo>
                      <a:pt x="180" y="384"/>
                    </a:lnTo>
                    <a:lnTo>
                      <a:pt x="186" y="384"/>
                    </a:lnTo>
                    <a:lnTo>
                      <a:pt x="198" y="390"/>
                    </a:lnTo>
                    <a:lnTo>
                      <a:pt x="204" y="396"/>
                    </a:lnTo>
                    <a:lnTo>
                      <a:pt x="216" y="396"/>
                    </a:lnTo>
                    <a:lnTo>
                      <a:pt x="222" y="402"/>
                    </a:lnTo>
                    <a:lnTo>
                      <a:pt x="228" y="402"/>
                    </a:lnTo>
                    <a:lnTo>
                      <a:pt x="252" y="438"/>
                    </a:lnTo>
                    <a:lnTo>
                      <a:pt x="300" y="432"/>
                    </a:lnTo>
                    <a:lnTo>
                      <a:pt x="300" y="420"/>
                    </a:lnTo>
                    <a:lnTo>
                      <a:pt x="306" y="408"/>
                    </a:lnTo>
                    <a:lnTo>
                      <a:pt x="306" y="378"/>
                    </a:lnTo>
                    <a:lnTo>
                      <a:pt x="294" y="354"/>
                    </a:lnTo>
                    <a:lnTo>
                      <a:pt x="270" y="330"/>
                    </a:lnTo>
                    <a:lnTo>
                      <a:pt x="264" y="318"/>
                    </a:lnTo>
                    <a:lnTo>
                      <a:pt x="258" y="312"/>
                    </a:lnTo>
                    <a:lnTo>
                      <a:pt x="258" y="288"/>
                    </a:lnTo>
                    <a:lnTo>
                      <a:pt x="252" y="276"/>
                    </a:lnTo>
                    <a:lnTo>
                      <a:pt x="246" y="270"/>
                    </a:lnTo>
                    <a:lnTo>
                      <a:pt x="246" y="258"/>
                    </a:lnTo>
                    <a:lnTo>
                      <a:pt x="252" y="252"/>
                    </a:lnTo>
                    <a:lnTo>
                      <a:pt x="252" y="126"/>
                    </a:lnTo>
                    <a:lnTo>
                      <a:pt x="246" y="114"/>
                    </a:lnTo>
                    <a:lnTo>
                      <a:pt x="222" y="90"/>
                    </a:lnTo>
                    <a:lnTo>
                      <a:pt x="204" y="84"/>
                    </a:lnTo>
                    <a:lnTo>
                      <a:pt x="192" y="72"/>
                    </a:lnTo>
                    <a:lnTo>
                      <a:pt x="180" y="66"/>
                    </a:lnTo>
                    <a:lnTo>
                      <a:pt x="156" y="42"/>
                    </a:lnTo>
                    <a:lnTo>
                      <a:pt x="150" y="54"/>
                    </a:lnTo>
                    <a:lnTo>
                      <a:pt x="144" y="60"/>
                    </a:lnTo>
                    <a:lnTo>
                      <a:pt x="138" y="72"/>
                    </a:lnTo>
                    <a:lnTo>
                      <a:pt x="138" y="78"/>
                    </a:lnTo>
                    <a:lnTo>
                      <a:pt x="132" y="84"/>
                    </a:lnTo>
                    <a:lnTo>
                      <a:pt x="114" y="66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90" y="72"/>
                    </a:lnTo>
                    <a:lnTo>
                      <a:pt x="90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78" y="54"/>
                    </a:lnTo>
                    <a:lnTo>
                      <a:pt x="78" y="42"/>
                    </a:lnTo>
                    <a:lnTo>
                      <a:pt x="66" y="42"/>
                    </a:lnTo>
                    <a:lnTo>
                      <a:pt x="66" y="30"/>
                    </a:lnTo>
                    <a:lnTo>
                      <a:pt x="60" y="24"/>
                    </a:lnTo>
                    <a:lnTo>
                      <a:pt x="48" y="18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6" y="3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AutoShape 80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822597" y="3530046"/>
                <a:ext cx="223972" cy="164122"/>
              </a:xfrm>
              <a:custGeom>
                <a:avLst/>
                <a:gdLst>
                  <a:gd name="T0" fmla="*/ 2147483647 w 690"/>
                  <a:gd name="T1" fmla="*/ 2147483647 h 528"/>
                  <a:gd name="T2" fmla="*/ 2147483647 w 690"/>
                  <a:gd name="T3" fmla="*/ 2147483647 h 528"/>
                  <a:gd name="T4" fmla="*/ 2147483647 w 690"/>
                  <a:gd name="T5" fmla="*/ 2147483647 h 528"/>
                  <a:gd name="T6" fmla="*/ 2147483647 w 690"/>
                  <a:gd name="T7" fmla="*/ 2147483647 h 528"/>
                  <a:gd name="T8" fmla="*/ 2147483647 w 690"/>
                  <a:gd name="T9" fmla="*/ 2147483647 h 528"/>
                  <a:gd name="T10" fmla="*/ 2147483647 w 690"/>
                  <a:gd name="T11" fmla="*/ 2147483647 h 528"/>
                  <a:gd name="T12" fmla="*/ 2147483647 w 690"/>
                  <a:gd name="T13" fmla="*/ 2147483647 h 528"/>
                  <a:gd name="T14" fmla="*/ 2147483647 w 690"/>
                  <a:gd name="T15" fmla="*/ 2147483647 h 528"/>
                  <a:gd name="T16" fmla="*/ 2147483647 w 690"/>
                  <a:gd name="T17" fmla="*/ 2147483647 h 528"/>
                  <a:gd name="T18" fmla="*/ 2147483647 w 690"/>
                  <a:gd name="T19" fmla="*/ 2147483647 h 528"/>
                  <a:gd name="T20" fmla="*/ 2147483647 w 690"/>
                  <a:gd name="T21" fmla="*/ 2147483647 h 528"/>
                  <a:gd name="T22" fmla="*/ 2147483647 w 690"/>
                  <a:gd name="T23" fmla="*/ 2147483647 h 528"/>
                  <a:gd name="T24" fmla="*/ 2147483647 w 690"/>
                  <a:gd name="T25" fmla="*/ 2147483647 h 528"/>
                  <a:gd name="T26" fmla="*/ 2147483647 w 690"/>
                  <a:gd name="T27" fmla="*/ 2147483647 h 528"/>
                  <a:gd name="T28" fmla="*/ 2147483647 w 690"/>
                  <a:gd name="T29" fmla="*/ 2147483647 h 528"/>
                  <a:gd name="T30" fmla="*/ 2147483647 w 690"/>
                  <a:gd name="T31" fmla="*/ 2147483647 h 528"/>
                  <a:gd name="T32" fmla="*/ 2147483647 w 690"/>
                  <a:gd name="T33" fmla="*/ 2147483647 h 528"/>
                  <a:gd name="T34" fmla="*/ 2147483647 w 690"/>
                  <a:gd name="T35" fmla="*/ 2147483647 h 528"/>
                  <a:gd name="T36" fmla="*/ 2147483647 w 690"/>
                  <a:gd name="T37" fmla="*/ 2147483647 h 528"/>
                  <a:gd name="T38" fmla="*/ 2147483647 w 690"/>
                  <a:gd name="T39" fmla="*/ 2147483647 h 528"/>
                  <a:gd name="T40" fmla="*/ 2147483647 w 690"/>
                  <a:gd name="T41" fmla="*/ 2147483647 h 528"/>
                  <a:gd name="T42" fmla="*/ 2147483647 w 690"/>
                  <a:gd name="T43" fmla="*/ 2147483647 h 528"/>
                  <a:gd name="T44" fmla="*/ 2147483647 w 690"/>
                  <a:gd name="T45" fmla="*/ 2147483647 h 528"/>
                  <a:gd name="T46" fmla="*/ 2147483647 w 690"/>
                  <a:gd name="T47" fmla="*/ 2147483647 h 528"/>
                  <a:gd name="T48" fmla="*/ 2147483647 w 690"/>
                  <a:gd name="T49" fmla="*/ 2147483647 h 528"/>
                  <a:gd name="T50" fmla="*/ 2147483647 w 690"/>
                  <a:gd name="T51" fmla="*/ 2147483647 h 528"/>
                  <a:gd name="T52" fmla="*/ 2147483647 w 690"/>
                  <a:gd name="T53" fmla="*/ 2147483647 h 528"/>
                  <a:gd name="T54" fmla="*/ 2147483647 w 690"/>
                  <a:gd name="T55" fmla="*/ 2147483647 h 528"/>
                  <a:gd name="T56" fmla="*/ 2147483647 w 690"/>
                  <a:gd name="T57" fmla="*/ 2147483647 h 528"/>
                  <a:gd name="T58" fmla="*/ 2147483647 w 690"/>
                  <a:gd name="T59" fmla="*/ 2147483647 h 528"/>
                  <a:gd name="T60" fmla="*/ 2147483647 w 690"/>
                  <a:gd name="T61" fmla="*/ 2147483647 h 528"/>
                  <a:gd name="T62" fmla="*/ 2147483647 w 690"/>
                  <a:gd name="T63" fmla="*/ 2147483647 h 528"/>
                  <a:gd name="T64" fmla="*/ 2147483647 w 690"/>
                  <a:gd name="T65" fmla="*/ 2147483647 h 528"/>
                  <a:gd name="T66" fmla="*/ 2147483647 w 690"/>
                  <a:gd name="T67" fmla="*/ 2147483647 h 528"/>
                  <a:gd name="T68" fmla="*/ 2147483647 w 690"/>
                  <a:gd name="T69" fmla="*/ 2147483647 h 528"/>
                  <a:gd name="T70" fmla="*/ 2147483647 w 690"/>
                  <a:gd name="T71" fmla="*/ 0 h 528"/>
                  <a:gd name="T72" fmla="*/ 2147483647 w 690"/>
                  <a:gd name="T73" fmla="*/ 0 h 528"/>
                  <a:gd name="T74" fmla="*/ 2147483647 w 690"/>
                  <a:gd name="T75" fmla="*/ 2147483647 h 528"/>
                  <a:gd name="T76" fmla="*/ 2147483647 w 690"/>
                  <a:gd name="T77" fmla="*/ 2147483647 h 528"/>
                  <a:gd name="T78" fmla="*/ 2147483647 w 690"/>
                  <a:gd name="T79" fmla="*/ 2147483647 h 528"/>
                  <a:gd name="T80" fmla="*/ 2147483647 w 690"/>
                  <a:gd name="T81" fmla="*/ 2147483647 h 528"/>
                  <a:gd name="T82" fmla="*/ 2147483647 w 690"/>
                  <a:gd name="T83" fmla="*/ 2147483647 h 528"/>
                  <a:gd name="T84" fmla="*/ 2147483647 w 690"/>
                  <a:gd name="T85" fmla="*/ 2147483647 h 528"/>
                  <a:gd name="T86" fmla="*/ 2147483647 w 690"/>
                  <a:gd name="T87" fmla="*/ 2147483647 h 528"/>
                  <a:gd name="T88" fmla="*/ 2147483647 w 690"/>
                  <a:gd name="T89" fmla="*/ 2147483647 h 528"/>
                  <a:gd name="T90" fmla="*/ 2147483647 w 690"/>
                  <a:gd name="T91" fmla="*/ 2147483647 h 528"/>
                  <a:gd name="T92" fmla="*/ 2147483647 w 690"/>
                  <a:gd name="T93" fmla="*/ 2147483647 h 528"/>
                  <a:gd name="T94" fmla="*/ 2147483647 w 690"/>
                  <a:gd name="T95" fmla="*/ 2147483647 h 528"/>
                  <a:gd name="T96" fmla="*/ 2147483647 w 690"/>
                  <a:gd name="T97" fmla="*/ 2147483647 h 528"/>
                  <a:gd name="T98" fmla="*/ 2147483647 w 690"/>
                  <a:gd name="T99" fmla="*/ 2147483647 h 528"/>
                  <a:gd name="T100" fmla="*/ 2147483647 w 690"/>
                  <a:gd name="T101" fmla="*/ 2147483647 h 528"/>
                  <a:gd name="T102" fmla="*/ 2147483647 w 690"/>
                  <a:gd name="T103" fmla="*/ 2147483647 h 528"/>
                  <a:gd name="T104" fmla="*/ 2147483647 w 690"/>
                  <a:gd name="T105" fmla="*/ 2147483647 h 528"/>
                  <a:gd name="T106" fmla="*/ 2147483647 w 690"/>
                  <a:gd name="T107" fmla="*/ 2147483647 h 528"/>
                  <a:gd name="T108" fmla="*/ 2147483647 w 690"/>
                  <a:gd name="T109" fmla="*/ 2147483647 h 528"/>
                  <a:gd name="T110" fmla="*/ 2147483647 w 690"/>
                  <a:gd name="T111" fmla="*/ 2147483647 h 528"/>
                  <a:gd name="T112" fmla="*/ 2147483647 w 690"/>
                  <a:gd name="T113" fmla="*/ 2147483647 h 528"/>
                  <a:gd name="T114" fmla="*/ 0 w 690"/>
                  <a:gd name="T115" fmla="*/ 2147483647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0"/>
                  <a:gd name="T175" fmla="*/ 0 h 528"/>
                  <a:gd name="T176" fmla="*/ 690 w 690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0" h="528">
                    <a:moveTo>
                      <a:pt x="12" y="504"/>
                    </a:moveTo>
                    <a:lnTo>
                      <a:pt x="24" y="510"/>
                    </a:lnTo>
                    <a:lnTo>
                      <a:pt x="30" y="516"/>
                    </a:lnTo>
                    <a:lnTo>
                      <a:pt x="54" y="528"/>
                    </a:lnTo>
                    <a:lnTo>
                      <a:pt x="60" y="528"/>
                    </a:lnTo>
                    <a:lnTo>
                      <a:pt x="78" y="510"/>
                    </a:lnTo>
                    <a:lnTo>
                      <a:pt x="102" y="510"/>
                    </a:lnTo>
                    <a:lnTo>
                      <a:pt x="120" y="516"/>
                    </a:lnTo>
                    <a:lnTo>
                      <a:pt x="144" y="516"/>
                    </a:lnTo>
                    <a:lnTo>
                      <a:pt x="174" y="486"/>
                    </a:lnTo>
                    <a:lnTo>
                      <a:pt x="180" y="474"/>
                    </a:lnTo>
                    <a:lnTo>
                      <a:pt x="222" y="474"/>
                    </a:lnTo>
                    <a:lnTo>
                      <a:pt x="234" y="486"/>
                    </a:lnTo>
                    <a:lnTo>
                      <a:pt x="258" y="498"/>
                    </a:lnTo>
                    <a:lnTo>
                      <a:pt x="264" y="504"/>
                    </a:lnTo>
                    <a:lnTo>
                      <a:pt x="270" y="504"/>
                    </a:lnTo>
                    <a:lnTo>
                      <a:pt x="282" y="492"/>
                    </a:lnTo>
                    <a:lnTo>
                      <a:pt x="294" y="486"/>
                    </a:lnTo>
                    <a:lnTo>
                      <a:pt x="300" y="480"/>
                    </a:lnTo>
                    <a:lnTo>
                      <a:pt x="324" y="480"/>
                    </a:lnTo>
                    <a:lnTo>
                      <a:pt x="354" y="444"/>
                    </a:lnTo>
                    <a:lnTo>
                      <a:pt x="348" y="432"/>
                    </a:lnTo>
                    <a:lnTo>
                      <a:pt x="384" y="402"/>
                    </a:lnTo>
                    <a:lnTo>
                      <a:pt x="378" y="390"/>
                    </a:lnTo>
                    <a:lnTo>
                      <a:pt x="372" y="384"/>
                    </a:lnTo>
                    <a:lnTo>
                      <a:pt x="372" y="360"/>
                    </a:lnTo>
                    <a:lnTo>
                      <a:pt x="378" y="354"/>
                    </a:lnTo>
                    <a:lnTo>
                      <a:pt x="396" y="354"/>
                    </a:lnTo>
                    <a:lnTo>
                      <a:pt x="402" y="342"/>
                    </a:lnTo>
                    <a:lnTo>
                      <a:pt x="402" y="336"/>
                    </a:lnTo>
                    <a:lnTo>
                      <a:pt x="408" y="318"/>
                    </a:lnTo>
                    <a:lnTo>
                      <a:pt x="408" y="264"/>
                    </a:lnTo>
                    <a:lnTo>
                      <a:pt x="414" y="252"/>
                    </a:lnTo>
                    <a:lnTo>
                      <a:pt x="420" y="246"/>
                    </a:lnTo>
                    <a:lnTo>
                      <a:pt x="516" y="246"/>
                    </a:lnTo>
                    <a:lnTo>
                      <a:pt x="540" y="270"/>
                    </a:lnTo>
                    <a:lnTo>
                      <a:pt x="552" y="276"/>
                    </a:lnTo>
                    <a:lnTo>
                      <a:pt x="558" y="282"/>
                    </a:lnTo>
                    <a:lnTo>
                      <a:pt x="576" y="276"/>
                    </a:lnTo>
                    <a:lnTo>
                      <a:pt x="564" y="216"/>
                    </a:lnTo>
                    <a:lnTo>
                      <a:pt x="576" y="222"/>
                    </a:lnTo>
                    <a:lnTo>
                      <a:pt x="582" y="234"/>
                    </a:lnTo>
                    <a:lnTo>
                      <a:pt x="594" y="240"/>
                    </a:lnTo>
                    <a:lnTo>
                      <a:pt x="636" y="240"/>
                    </a:lnTo>
                    <a:lnTo>
                      <a:pt x="630" y="234"/>
                    </a:lnTo>
                    <a:lnTo>
                      <a:pt x="624" y="222"/>
                    </a:lnTo>
                    <a:lnTo>
                      <a:pt x="618" y="216"/>
                    </a:lnTo>
                    <a:lnTo>
                      <a:pt x="606" y="192"/>
                    </a:lnTo>
                    <a:lnTo>
                      <a:pt x="606" y="186"/>
                    </a:lnTo>
                    <a:lnTo>
                      <a:pt x="612" y="180"/>
                    </a:lnTo>
                    <a:lnTo>
                      <a:pt x="624" y="180"/>
                    </a:lnTo>
                    <a:lnTo>
                      <a:pt x="642" y="186"/>
                    </a:lnTo>
                    <a:lnTo>
                      <a:pt x="654" y="186"/>
                    </a:lnTo>
                    <a:lnTo>
                      <a:pt x="660" y="192"/>
                    </a:lnTo>
                    <a:lnTo>
                      <a:pt x="666" y="192"/>
                    </a:lnTo>
                    <a:lnTo>
                      <a:pt x="690" y="162"/>
                    </a:lnTo>
                    <a:lnTo>
                      <a:pt x="666" y="156"/>
                    </a:lnTo>
                    <a:lnTo>
                      <a:pt x="660" y="144"/>
                    </a:lnTo>
                    <a:lnTo>
                      <a:pt x="642" y="126"/>
                    </a:lnTo>
                    <a:lnTo>
                      <a:pt x="630" y="120"/>
                    </a:lnTo>
                    <a:lnTo>
                      <a:pt x="612" y="120"/>
                    </a:lnTo>
                    <a:lnTo>
                      <a:pt x="600" y="114"/>
                    </a:lnTo>
                    <a:lnTo>
                      <a:pt x="588" y="114"/>
                    </a:lnTo>
                    <a:lnTo>
                      <a:pt x="588" y="108"/>
                    </a:lnTo>
                    <a:lnTo>
                      <a:pt x="582" y="102"/>
                    </a:lnTo>
                    <a:lnTo>
                      <a:pt x="582" y="90"/>
                    </a:lnTo>
                    <a:lnTo>
                      <a:pt x="576" y="78"/>
                    </a:lnTo>
                    <a:lnTo>
                      <a:pt x="564" y="66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28" y="60"/>
                    </a:lnTo>
                    <a:lnTo>
                      <a:pt x="510" y="0"/>
                    </a:lnTo>
                    <a:lnTo>
                      <a:pt x="504" y="18"/>
                    </a:lnTo>
                    <a:lnTo>
                      <a:pt x="492" y="0"/>
                    </a:lnTo>
                    <a:lnTo>
                      <a:pt x="480" y="60"/>
                    </a:lnTo>
                    <a:lnTo>
                      <a:pt x="468" y="66"/>
                    </a:lnTo>
                    <a:lnTo>
                      <a:pt x="462" y="66"/>
                    </a:lnTo>
                    <a:lnTo>
                      <a:pt x="450" y="72"/>
                    </a:lnTo>
                    <a:lnTo>
                      <a:pt x="438" y="96"/>
                    </a:lnTo>
                    <a:lnTo>
                      <a:pt x="438" y="114"/>
                    </a:lnTo>
                    <a:lnTo>
                      <a:pt x="408" y="126"/>
                    </a:lnTo>
                    <a:lnTo>
                      <a:pt x="420" y="162"/>
                    </a:lnTo>
                    <a:lnTo>
                      <a:pt x="408" y="162"/>
                    </a:lnTo>
                    <a:lnTo>
                      <a:pt x="390" y="156"/>
                    </a:lnTo>
                    <a:lnTo>
                      <a:pt x="378" y="156"/>
                    </a:lnTo>
                    <a:lnTo>
                      <a:pt x="360" y="150"/>
                    </a:lnTo>
                    <a:lnTo>
                      <a:pt x="354" y="150"/>
                    </a:lnTo>
                    <a:lnTo>
                      <a:pt x="342" y="156"/>
                    </a:lnTo>
                    <a:lnTo>
                      <a:pt x="342" y="168"/>
                    </a:lnTo>
                    <a:lnTo>
                      <a:pt x="336" y="180"/>
                    </a:lnTo>
                    <a:lnTo>
                      <a:pt x="336" y="204"/>
                    </a:lnTo>
                    <a:lnTo>
                      <a:pt x="294" y="246"/>
                    </a:lnTo>
                    <a:lnTo>
                      <a:pt x="294" y="258"/>
                    </a:lnTo>
                    <a:lnTo>
                      <a:pt x="282" y="294"/>
                    </a:lnTo>
                    <a:lnTo>
                      <a:pt x="276" y="306"/>
                    </a:lnTo>
                    <a:lnTo>
                      <a:pt x="264" y="318"/>
                    </a:lnTo>
                    <a:lnTo>
                      <a:pt x="228" y="336"/>
                    </a:lnTo>
                    <a:lnTo>
                      <a:pt x="186" y="342"/>
                    </a:lnTo>
                    <a:lnTo>
                      <a:pt x="162" y="348"/>
                    </a:lnTo>
                    <a:lnTo>
                      <a:pt x="156" y="354"/>
                    </a:lnTo>
                    <a:lnTo>
                      <a:pt x="132" y="366"/>
                    </a:lnTo>
                    <a:lnTo>
                      <a:pt x="114" y="384"/>
                    </a:lnTo>
                    <a:lnTo>
                      <a:pt x="102" y="390"/>
                    </a:lnTo>
                    <a:lnTo>
                      <a:pt x="84" y="426"/>
                    </a:lnTo>
                    <a:lnTo>
                      <a:pt x="102" y="444"/>
                    </a:lnTo>
                    <a:lnTo>
                      <a:pt x="102" y="462"/>
                    </a:lnTo>
                    <a:lnTo>
                      <a:pt x="96" y="474"/>
                    </a:lnTo>
                    <a:lnTo>
                      <a:pt x="84" y="480"/>
                    </a:lnTo>
                    <a:lnTo>
                      <a:pt x="72" y="480"/>
                    </a:lnTo>
                    <a:lnTo>
                      <a:pt x="48" y="468"/>
                    </a:lnTo>
                    <a:lnTo>
                      <a:pt x="42" y="462"/>
                    </a:lnTo>
                    <a:lnTo>
                      <a:pt x="30" y="456"/>
                    </a:lnTo>
                    <a:lnTo>
                      <a:pt x="24" y="456"/>
                    </a:lnTo>
                    <a:lnTo>
                      <a:pt x="12" y="462"/>
                    </a:lnTo>
                    <a:lnTo>
                      <a:pt x="0" y="474"/>
                    </a:lnTo>
                    <a:lnTo>
                      <a:pt x="0" y="492"/>
                    </a:lnTo>
                    <a:lnTo>
                      <a:pt x="12" y="50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Malawi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034659" y="3950148"/>
                <a:ext cx="76790" cy="194742"/>
              </a:xfrm>
              <a:custGeom>
                <a:avLst/>
                <a:gdLst>
                  <a:gd name="T0" fmla="*/ 2147483647 w 234"/>
                  <a:gd name="T1" fmla="*/ 2147483647 h 624"/>
                  <a:gd name="T2" fmla="*/ 2147483647 w 234"/>
                  <a:gd name="T3" fmla="*/ 2147483647 h 624"/>
                  <a:gd name="T4" fmla="*/ 2147483647 w 234"/>
                  <a:gd name="T5" fmla="*/ 2147483647 h 624"/>
                  <a:gd name="T6" fmla="*/ 2147483647 w 234"/>
                  <a:gd name="T7" fmla="*/ 2147483647 h 624"/>
                  <a:gd name="T8" fmla="*/ 2147483647 w 234"/>
                  <a:gd name="T9" fmla="*/ 2147483647 h 624"/>
                  <a:gd name="T10" fmla="*/ 2147483647 w 234"/>
                  <a:gd name="T11" fmla="*/ 2147483647 h 624"/>
                  <a:gd name="T12" fmla="*/ 2147483647 w 234"/>
                  <a:gd name="T13" fmla="*/ 2147483647 h 624"/>
                  <a:gd name="T14" fmla="*/ 2147483647 w 234"/>
                  <a:gd name="T15" fmla="*/ 2147483647 h 624"/>
                  <a:gd name="T16" fmla="*/ 2147483647 w 234"/>
                  <a:gd name="T17" fmla="*/ 2147483647 h 624"/>
                  <a:gd name="T18" fmla="*/ 2147483647 w 234"/>
                  <a:gd name="T19" fmla="*/ 2147483647 h 624"/>
                  <a:gd name="T20" fmla="*/ 2147483647 w 234"/>
                  <a:gd name="T21" fmla="*/ 2147483647 h 624"/>
                  <a:gd name="T22" fmla="*/ 2147483647 w 234"/>
                  <a:gd name="T23" fmla="*/ 2147483647 h 624"/>
                  <a:gd name="T24" fmla="*/ 2147483647 w 234"/>
                  <a:gd name="T25" fmla="*/ 2147483647 h 624"/>
                  <a:gd name="T26" fmla="*/ 2147483647 w 234"/>
                  <a:gd name="T27" fmla="*/ 2147483647 h 624"/>
                  <a:gd name="T28" fmla="*/ 2147483647 w 234"/>
                  <a:gd name="T29" fmla="*/ 2147483647 h 624"/>
                  <a:gd name="T30" fmla="*/ 2147483647 w 234"/>
                  <a:gd name="T31" fmla="*/ 2147483647 h 624"/>
                  <a:gd name="T32" fmla="*/ 2147483647 w 234"/>
                  <a:gd name="T33" fmla="*/ 2147483647 h 624"/>
                  <a:gd name="T34" fmla="*/ 2147483647 w 234"/>
                  <a:gd name="T35" fmla="*/ 2147483647 h 624"/>
                  <a:gd name="T36" fmla="*/ 2147483647 w 234"/>
                  <a:gd name="T37" fmla="*/ 2147483647 h 624"/>
                  <a:gd name="T38" fmla="*/ 2147483647 w 234"/>
                  <a:gd name="T39" fmla="*/ 2147483647 h 624"/>
                  <a:gd name="T40" fmla="*/ 2147483647 w 234"/>
                  <a:gd name="T41" fmla="*/ 2147483647 h 624"/>
                  <a:gd name="T42" fmla="*/ 2147483647 w 234"/>
                  <a:gd name="T43" fmla="*/ 2147483647 h 624"/>
                  <a:gd name="T44" fmla="*/ 2147483647 w 234"/>
                  <a:gd name="T45" fmla="*/ 2147483647 h 624"/>
                  <a:gd name="T46" fmla="*/ 2147483647 w 234"/>
                  <a:gd name="T47" fmla="*/ 0 h 624"/>
                  <a:gd name="T48" fmla="*/ 2147483647 w 234"/>
                  <a:gd name="T49" fmla="*/ 2147483647 h 624"/>
                  <a:gd name="T50" fmla="*/ 2147483647 w 234"/>
                  <a:gd name="T51" fmla="*/ 2147483647 h 624"/>
                  <a:gd name="T52" fmla="*/ 2147483647 w 234"/>
                  <a:gd name="T53" fmla="*/ 2147483647 h 624"/>
                  <a:gd name="T54" fmla="*/ 2147483647 w 234"/>
                  <a:gd name="T55" fmla="*/ 2147483647 h 624"/>
                  <a:gd name="T56" fmla="*/ 2147483647 w 234"/>
                  <a:gd name="T57" fmla="*/ 2147483647 h 624"/>
                  <a:gd name="T58" fmla="*/ 2147483647 w 234"/>
                  <a:gd name="T59" fmla="*/ 2147483647 h 624"/>
                  <a:gd name="T60" fmla="*/ 2147483647 w 234"/>
                  <a:gd name="T61" fmla="*/ 2147483647 h 624"/>
                  <a:gd name="T62" fmla="*/ 2147483647 w 234"/>
                  <a:gd name="T63" fmla="*/ 2147483647 h 624"/>
                  <a:gd name="T64" fmla="*/ 2147483647 w 234"/>
                  <a:gd name="T65" fmla="*/ 2147483647 h 624"/>
                  <a:gd name="T66" fmla="*/ 2147483647 w 234"/>
                  <a:gd name="T67" fmla="*/ 2147483647 h 624"/>
                  <a:gd name="T68" fmla="*/ 2147483647 w 234"/>
                  <a:gd name="T69" fmla="*/ 2147483647 h 624"/>
                  <a:gd name="T70" fmla="*/ 2147483647 w 234"/>
                  <a:gd name="T71" fmla="*/ 2147483647 h 624"/>
                  <a:gd name="T72" fmla="*/ 2147483647 w 234"/>
                  <a:gd name="T73" fmla="*/ 2147483647 h 624"/>
                  <a:gd name="T74" fmla="*/ 0 w 234"/>
                  <a:gd name="T75" fmla="*/ 2147483647 h 624"/>
                  <a:gd name="T76" fmla="*/ 2147483647 w 234"/>
                  <a:gd name="T77" fmla="*/ 2147483647 h 624"/>
                  <a:gd name="T78" fmla="*/ 2147483647 w 234"/>
                  <a:gd name="T79" fmla="*/ 2147483647 h 624"/>
                  <a:gd name="T80" fmla="*/ 2147483647 w 234"/>
                  <a:gd name="T81" fmla="*/ 2147483647 h 624"/>
                  <a:gd name="T82" fmla="*/ 2147483647 w 234"/>
                  <a:gd name="T83" fmla="*/ 2147483647 h 624"/>
                  <a:gd name="T84" fmla="*/ 2147483647 w 234"/>
                  <a:gd name="T85" fmla="*/ 2147483647 h 624"/>
                  <a:gd name="T86" fmla="*/ 2147483647 w 234"/>
                  <a:gd name="T87" fmla="*/ 2147483647 h 624"/>
                  <a:gd name="T88" fmla="*/ 2147483647 w 234"/>
                  <a:gd name="T89" fmla="*/ 2147483647 h 624"/>
                  <a:gd name="T90" fmla="*/ 2147483647 w 234"/>
                  <a:gd name="T91" fmla="*/ 2147483647 h 624"/>
                  <a:gd name="T92" fmla="*/ 2147483647 w 234"/>
                  <a:gd name="T93" fmla="*/ 2147483647 h 624"/>
                  <a:gd name="T94" fmla="*/ 2147483647 w 234"/>
                  <a:gd name="T95" fmla="*/ 2147483647 h 624"/>
                  <a:gd name="T96" fmla="*/ 2147483647 w 234"/>
                  <a:gd name="T97" fmla="*/ 2147483647 h 624"/>
                  <a:gd name="T98" fmla="*/ 2147483647 w 234"/>
                  <a:gd name="T99" fmla="*/ 2147483647 h 624"/>
                  <a:gd name="T100" fmla="*/ 2147483647 w 234"/>
                  <a:gd name="T101" fmla="*/ 2147483647 h 624"/>
                  <a:gd name="T102" fmla="*/ 2147483647 w 234"/>
                  <a:gd name="T103" fmla="*/ 2147483647 h 624"/>
                  <a:gd name="T104" fmla="*/ 2147483647 w 234"/>
                  <a:gd name="T105" fmla="*/ 2147483647 h 624"/>
                  <a:gd name="T106" fmla="*/ 2147483647 w 234"/>
                  <a:gd name="T107" fmla="*/ 2147483647 h 624"/>
                  <a:gd name="T108" fmla="*/ 2147483647 w 234"/>
                  <a:gd name="T109" fmla="*/ 2147483647 h 624"/>
                  <a:gd name="T110" fmla="*/ 2147483647 w 234"/>
                  <a:gd name="T111" fmla="*/ 2147483647 h 624"/>
                  <a:gd name="T112" fmla="*/ 2147483647 w 234"/>
                  <a:gd name="T113" fmla="*/ 2147483647 h 624"/>
                  <a:gd name="T114" fmla="*/ 2147483647 w 234"/>
                  <a:gd name="T115" fmla="*/ 2147483647 h 624"/>
                  <a:gd name="T116" fmla="*/ 2147483647 w 234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4"/>
                  <a:gd name="T178" fmla="*/ 0 h 624"/>
                  <a:gd name="T179" fmla="*/ 234 w 234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34" h="624">
                    <a:moveTo>
                      <a:pt x="234" y="432"/>
                    </a:moveTo>
                    <a:lnTo>
                      <a:pt x="222" y="420"/>
                    </a:lnTo>
                    <a:lnTo>
                      <a:pt x="210" y="402"/>
                    </a:lnTo>
                    <a:lnTo>
                      <a:pt x="204" y="390"/>
                    </a:lnTo>
                    <a:lnTo>
                      <a:pt x="198" y="384"/>
                    </a:lnTo>
                    <a:lnTo>
                      <a:pt x="186" y="360"/>
                    </a:lnTo>
                    <a:lnTo>
                      <a:pt x="162" y="336"/>
                    </a:lnTo>
                    <a:lnTo>
                      <a:pt x="156" y="336"/>
                    </a:lnTo>
                    <a:lnTo>
                      <a:pt x="156" y="330"/>
                    </a:lnTo>
                    <a:lnTo>
                      <a:pt x="150" y="330"/>
                    </a:lnTo>
                    <a:lnTo>
                      <a:pt x="150" y="342"/>
                    </a:lnTo>
                    <a:lnTo>
                      <a:pt x="156" y="342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8"/>
                    </a:lnTo>
                    <a:lnTo>
                      <a:pt x="174" y="390"/>
                    </a:lnTo>
                    <a:lnTo>
                      <a:pt x="168" y="396"/>
                    </a:lnTo>
                    <a:lnTo>
                      <a:pt x="162" y="396"/>
                    </a:lnTo>
                    <a:lnTo>
                      <a:pt x="162" y="390"/>
                    </a:lnTo>
                    <a:lnTo>
                      <a:pt x="156" y="384"/>
                    </a:lnTo>
                    <a:lnTo>
                      <a:pt x="156" y="378"/>
                    </a:lnTo>
                    <a:lnTo>
                      <a:pt x="144" y="384"/>
                    </a:lnTo>
                    <a:lnTo>
                      <a:pt x="132" y="384"/>
                    </a:lnTo>
                    <a:lnTo>
                      <a:pt x="132" y="360"/>
                    </a:lnTo>
                    <a:lnTo>
                      <a:pt x="126" y="354"/>
                    </a:lnTo>
                    <a:lnTo>
                      <a:pt x="126" y="342"/>
                    </a:lnTo>
                    <a:lnTo>
                      <a:pt x="120" y="330"/>
                    </a:lnTo>
                    <a:lnTo>
                      <a:pt x="120" y="282"/>
                    </a:lnTo>
                    <a:lnTo>
                      <a:pt x="84" y="246"/>
                    </a:lnTo>
                    <a:lnTo>
                      <a:pt x="90" y="240"/>
                    </a:lnTo>
                    <a:lnTo>
                      <a:pt x="90" y="222"/>
                    </a:lnTo>
                    <a:lnTo>
                      <a:pt x="96" y="210"/>
                    </a:lnTo>
                    <a:lnTo>
                      <a:pt x="114" y="192"/>
                    </a:lnTo>
                    <a:lnTo>
                      <a:pt x="120" y="180"/>
                    </a:lnTo>
                    <a:lnTo>
                      <a:pt x="126" y="174"/>
                    </a:lnTo>
                    <a:lnTo>
                      <a:pt x="126" y="156"/>
                    </a:lnTo>
                    <a:lnTo>
                      <a:pt x="120" y="150"/>
                    </a:lnTo>
                    <a:lnTo>
                      <a:pt x="120" y="102"/>
                    </a:lnTo>
                    <a:lnTo>
                      <a:pt x="114" y="78"/>
                    </a:lnTo>
                    <a:lnTo>
                      <a:pt x="114" y="60"/>
                    </a:lnTo>
                    <a:lnTo>
                      <a:pt x="102" y="60"/>
                    </a:lnTo>
                    <a:lnTo>
                      <a:pt x="84" y="42"/>
                    </a:lnTo>
                    <a:lnTo>
                      <a:pt x="84" y="36"/>
                    </a:lnTo>
                    <a:lnTo>
                      <a:pt x="90" y="24"/>
                    </a:lnTo>
                    <a:lnTo>
                      <a:pt x="90" y="18"/>
                    </a:lnTo>
                    <a:lnTo>
                      <a:pt x="60" y="18"/>
                    </a:lnTo>
                    <a:lnTo>
                      <a:pt x="54" y="0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54" y="24"/>
                    </a:lnTo>
                    <a:lnTo>
                      <a:pt x="54" y="66"/>
                    </a:lnTo>
                    <a:lnTo>
                      <a:pt x="60" y="66"/>
                    </a:lnTo>
                    <a:lnTo>
                      <a:pt x="66" y="60"/>
                    </a:lnTo>
                    <a:lnTo>
                      <a:pt x="66" y="84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54" y="108"/>
                    </a:lnTo>
                    <a:lnTo>
                      <a:pt x="48" y="114"/>
                    </a:lnTo>
                    <a:lnTo>
                      <a:pt x="42" y="114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48" y="156"/>
                    </a:lnTo>
                    <a:lnTo>
                      <a:pt x="48" y="228"/>
                    </a:lnTo>
                    <a:lnTo>
                      <a:pt x="60" y="228"/>
                    </a:lnTo>
                    <a:lnTo>
                      <a:pt x="60" y="234"/>
                    </a:lnTo>
                    <a:lnTo>
                      <a:pt x="42" y="25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18" y="264"/>
                    </a:lnTo>
                    <a:lnTo>
                      <a:pt x="24" y="300"/>
                    </a:lnTo>
                    <a:lnTo>
                      <a:pt x="18" y="312"/>
                    </a:lnTo>
                    <a:lnTo>
                      <a:pt x="12" y="318"/>
                    </a:lnTo>
                    <a:lnTo>
                      <a:pt x="6" y="330"/>
                    </a:lnTo>
                    <a:lnTo>
                      <a:pt x="0" y="336"/>
                    </a:lnTo>
                    <a:lnTo>
                      <a:pt x="0" y="342"/>
                    </a:lnTo>
                    <a:lnTo>
                      <a:pt x="12" y="348"/>
                    </a:lnTo>
                    <a:lnTo>
                      <a:pt x="24" y="360"/>
                    </a:lnTo>
                    <a:lnTo>
                      <a:pt x="36" y="366"/>
                    </a:lnTo>
                    <a:lnTo>
                      <a:pt x="66" y="414"/>
                    </a:lnTo>
                    <a:lnTo>
                      <a:pt x="96" y="414"/>
                    </a:lnTo>
                    <a:lnTo>
                      <a:pt x="102" y="408"/>
                    </a:lnTo>
                    <a:lnTo>
                      <a:pt x="120" y="408"/>
                    </a:lnTo>
                    <a:lnTo>
                      <a:pt x="126" y="414"/>
                    </a:lnTo>
                    <a:lnTo>
                      <a:pt x="126" y="450"/>
                    </a:lnTo>
                    <a:lnTo>
                      <a:pt x="132" y="450"/>
                    </a:lnTo>
                    <a:lnTo>
                      <a:pt x="126" y="480"/>
                    </a:lnTo>
                    <a:lnTo>
                      <a:pt x="114" y="486"/>
                    </a:lnTo>
                    <a:lnTo>
                      <a:pt x="126" y="504"/>
                    </a:lnTo>
                    <a:lnTo>
                      <a:pt x="120" y="510"/>
                    </a:lnTo>
                    <a:lnTo>
                      <a:pt x="108" y="516"/>
                    </a:lnTo>
                    <a:lnTo>
                      <a:pt x="102" y="522"/>
                    </a:lnTo>
                    <a:lnTo>
                      <a:pt x="102" y="528"/>
                    </a:lnTo>
                    <a:lnTo>
                      <a:pt x="114" y="528"/>
                    </a:lnTo>
                    <a:lnTo>
                      <a:pt x="114" y="558"/>
                    </a:lnTo>
                    <a:lnTo>
                      <a:pt x="126" y="564"/>
                    </a:lnTo>
                    <a:lnTo>
                      <a:pt x="132" y="570"/>
                    </a:lnTo>
                    <a:lnTo>
                      <a:pt x="144" y="576"/>
                    </a:lnTo>
                    <a:lnTo>
                      <a:pt x="150" y="582"/>
                    </a:lnTo>
                    <a:lnTo>
                      <a:pt x="162" y="588"/>
                    </a:lnTo>
                    <a:lnTo>
                      <a:pt x="162" y="600"/>
                    </a:lnTo>
                    <a:lnTo>
                      <a:pt x="156" y="606"/>
                    </a:lnTo>
                    <a:lnTo>
                      <a:pt x="156" y="618"/>
                    </a:lnTo>
                    <a:lnTo>
                      <a:pt x="162" y="624"/>
                    </a:lnTo>
                    <a:lnTo>
                      <a:pt x="168" y="618"/>
                    </a:lnTo>
                    <a:lnTo>
                      <a:pt x="180" y="612"/>
                    </a:lnTo>
                    <a:lnTo>
                      <a:pt x="180" y="582"/>
                    </a:lnTo>
                    <a:lnTo>
                      <a:pt x="174" y="576"/>
                    </a:lnTo>
                    <a:lnTo>
                      <a:pt x="168" y="576"/>
                    </a:lnTo>
                    <a:lnTo>
                      <a:pt x="168" y="558"/>
                    </a:lnTo>
                    <a:lnTo>
                      <a:pt x="174" y="546"/>
                    </a:lnTo>
                    <a:lnTo>
                      <a:pt x="186" y="540"/>
                    </a:lnTo>
                    <a:lnTo>
                      <a:pt x="210" y="540"/>
                    </a:lnTo>
                    <a:lnTo>
                      <a:pt x="216" y="534"/>
                    </a:lnTo>
                    <a:lnTo>
                      <a:pt x="216" y="474"/>
                    </a:lnTo>
                    <a:lnTo>
                      <a:pt x="222" y="468"/>
                    </a:lnTo>
                    <a:lnTo>
                      <a:pt x="228" y="456"/>
                    </a:lnTo>
                    <a:lnTo>
                      <a:pt x="234" y="450"/>
                    </a:lnTo>
                    <a:lnTo>
                      <a:pt x="234" y="43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Madagascar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257352" y="4021186"/>
                <a:ext cx="191976" cy="339266"/>
              </a:xfrm>
              <a:custGeom>
                <a:avLst/>
                <a:gdLst>
                  <a:gd name="T0" fmla="*/ 2147483647 w 594"/>
                  <a:gd name="T1" fmla="*/ 2147483647 h 1092"/>
                  <a:gd name="T2" fmla="*/ 2147483647 w 594"/>
                  <a:gd name="T3" fmla="*/ 2147483647 h 1092"/>
                  <a:gd name="T4" fmla="*/ 2147483647 w 594"/>
                  <a:gd name="T5" fmla="*/ 2147483647 h 1092"/>
                  <a:gd name="T6" fmla="*/ 2147483647 w 594"/>
                  <a:gd name="T7" fmla="*/ 2147483647 h 1092"/>
                  <a:gd name="T8" fmla="*/ 2147483647 w 594"/>
                  <a:gd name="T9" fmla="*/ 2147483647 h 1092"/>
                  <a:gd name="T10" fmla="*/ 2147483647 w 594"/>
                  <a:gd name="T11" fmla="*/ 2147483647 h 1092"/>
                  <a:gd name="T12" fmla="*/ 2147483647 w 594"/>
                  <a:gd name="T13" fmla="*/ 2147483647 h 1092"/>
                  <a:gd name="T14" fmla="*/ 2147483647 w 594"/>
                  <a:gd name="T15" fmla="*/ 2147483647 h 1092"/>
                  <a:gd name="T16" fmla="*/ 2147483647 w 594"/>
                  <a:gd name="T17" fmla="*/ 2147483647 h 1092"/>
                  <a:gd name="T18" fmla="*/ 2147483647 w 594"/>
                  <a:gd name="T19" fmla="*/ 2147483647 h 1092"/>
                  <a:gd name="T20" fmla="*/ 2147483647 w 594"/>
                  <a:gd name="T21" fmla="*/ 2147483647 h 1092"/>
                  <a:gd name="T22" fmla="*/ 2147483647 w 594"/>
                  <a:gd name="T23" fmla="*/ 2147483647 h 1092"/>
                  <a:gd name="T24" fmla="*/ 2147483647 w 594"/>
                  <a:gd name="T25" fmla="*/ 2147483647 h 1092"/>
                  <a:gd name="T26" fmla="*/ 2147483647 w 594"/>
                  <a:gd name="T27" fmla="*/ 2147483647 h 1092"/>
                  <a:gd name="T28" fmla="*/ 2147483647 w 594"/>
                  <a:gd name="T29" fmla="*/ 2147483647 h 1092"/>
                  <a:gd name="T30" fmla="*/ 2147483647 w 594"/>
                  <a:gd name="T31" fmla="*/ 2147483647 h 1092"/>
                  <a:gd name="T32" fmla="*/ 2147483647 w 594"/>
                  <a:gd name="T33" fmla="*/ 0 h 1092"/>
                  <a:gd name="T34" fmla="*/ 2147483647 w 594"/>
                  <a:gd name="T35" fmla="*/ 2147483647 h 1092"/>
                  <a:gd name="T36" fmla="*/ 2147483647 w 594"/>
                  <a:gd name="T37" fmla="*/ 2147483647 h 1092"/>
                  <a:gd name="T38" fmla="*/ 2147483647 w 594"/>
                  <a:gd name="T39" fmla="*/ 2147483647 h 1092"/>
                  <a:gd name="T40" fmla="*/ 2147483647 w 594"/>
                  <a:gd name="T41" fmla="*/ 2147483647 h 1092"/>
                  <a:gd name="T42" fmla="*/ 2147483647 w 594"/>
                  <a:gd name="T43" fmla="*/ 2147483647 h 1092"/>
                  <a:gd name="T44" fmla="*/ 2147483647 w 594"/>
                  <a:gd name="T45" fmla="*/ 2147483647 h 1092"/>
                  <a:gd name="T46" fmla="*/ 2147483647 w 594"/>
                  <a:gd name="T47" fmla="*/ 2147483647 h 1092"/>
                  <a:gd name="T48" fmla="*/ 2147483647 w 594"/>
                  <a:gd name="T49" fmla="*/ 2147483647 h 1092"/>
                  <a:gd name="T50" fmla="*/ 2147483647 w 594"/>
                  <a:gd name="T51" fmla="*/ 2147483647 h 1092"/>
                  <a:gd name="T52" fmla="*/ 2147483647 w 594"/>
                  <a:gd name="T53" fmla="*/ 2147483647 h 1092"/>
                  <a:gd name="T54" fmla="*/ 2147483647 w 594"/>
                  <a:gd name="T55" fmla="*/ 2147483647 h 1092"/>
                  <a:gd name="T56" fmla="*/ 2147483647 w 594"/>
                  <a:gd name="T57" fmla="*/ 2147483647 h 1092"/>
                  <a:gd name="T58" fmla="*/ 2147483647 w 594"/>
                  <a:gd name="T59" fmla="*/ 2147483647 h 1092"/>
                  <a:gd name="T60" fmla="*/ 2147483647 w 594"/>
                  <a:gd name="T61" fmla="*/ 2147483647 h 1092"/>
                  <a:gd name="T62" fmla="*/ 2147483647 w 594"/>
                  <a:gd name="T63" fmla="*/ 2147483647 h 1092"/>
                  <a:gd name="T64" fmla="*/ 2147483647 w 594"/>
                  <a:gd name="T65" fmla="*/ 2147483647 h 1092"/>
                  <a:gd name="T66" fmla="*/ 2147483647 w 594"/>
                  <a:gd name="T67" fmla="*/ 2147483647 h 1092"/>
                  <a:gd name="T68" fmla="*/ 2147483647 w 594"/>
                  <a:gd name="T69" fmla="*/ 2147483647 h 1092"/>
                  <a:gd name="T70" fmla="*/ 2147483647 w 594"/>
                  <a:gd name="T71" fmla="*/ 2147483647 h 1092"/>
                  <a:gd name="T72" fmla="*/ 2147483647 w 594"/>
                  <a:gd name="T73" fmla="*/ 2147483647 h 1092"/>
                  <a:gd name="T74" fmla="*/ 2147483647 w 594"/>
                  <a:gd name="T75" fmla="*/ 2147483647 h 1092"/>
                  <a:gd name="T76" fmla="*/ 2147483647 w 594"/>
                  <a:gd name="T77" fmla="*/ 2147483647 h 1092"/>
                  <a:gd name="T78" fmla="*/ 2147483647 w 594"/>
                  <a:gd name="T79" fmla="*/ 2147483647 h 1092"/>
                  <a:gd name="T80" fmla="*/ 2147483647 w 594"/>
                  <a:gd name="T81" fmla="*/ 2147483647 h 1092"/>
                  <a:gd name="T82" fmla="*/ 2147483647 w 594"/>
                  <a:gd name="T83" fmla="*/ 2147483647 h 1092"/>
                  <a:gd name="T84" fmla="*/ 2147483647 w 594"/>
                  <a:gd name="T85" fmla="*/ 2147483647 h 1092"/>
                  <a:gd name="T86" fmla="*/ 0 w 594"/>
                  <a:gd name="T87" fmla="*/ 2147483647 h 1092"/>
                  <a:gd name="T88" fmla="*/ 2147483647 w 594"/>
                  <a:gd name="T89" fmla="*/ 2147483647 h 1092"/>
                  <a:gd name="T90" fmla="*/ 2147483647 w 594"/>
                  <a:gd name="T91" fmla="*/ 2147483647 h 1092"/>
                  <a:gd name="T92" fmla="*/ 2147483647 w 594"/>
                  <a:gd name="T93" fmla="*/ 2147483647 h 1092"/>
                  <a:gd name="T94" fmla="*/ 2147483647 w 594"/>
                  <a:gd name="T95" fmla="*/ 2147483647 h 1092"/>
                  <a:gd name="T96" fmla="*/ 2147483647 w 594"/>
                  <a:gd name="T97" fmla="*/ 2147483647 h 1092"/>
                  <a:gd name="T98" fmla="*/ 2147483647 w 594"/>
                  <a:gd name="T99" fmla="*/ 2147483647 h 1092"/>
                  <a:gd name="T100" fmla="*/ 2147483647 w 594"/>
                  <a:gd name="T101" fmla="*/ 2147483647 h 1092"/>
                  <a:gd name="T102" fmla="*/ 2147483647 w 594"/>
                  <a:gd name="T103" fmla="*/ 2147483647 h 10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4"/>
                  <a:gd name="T157" fmla="*/ 0 h 1092"/>
                  <a:gd name="T158" fmla="*/ 594 w 594"/>
                  <a:gd name="T159" fmla="*/ 1092 h 10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4" h="1092">
                    <a:moveTo>
                      <a:pt x="120" y="330"/>
                    </a:moveTo>
                    <a:lnTo>
                      <a:pt x="144" y="324"/>
                    </a:lnTo>
                    <a:lnTo>
                      <a:pt x="192" y="324"/>
                    </a:lnTo>
                    <a:lnTo>
                      <a:pt x="192" y="300"/>
                    </a:lnTo>
                    <a:lnTo>
                      <a:pt x="252" y="312"/>
                    </a:lnTo>
                    <a:lnTo>
                      <a:pt x="270" y="282"/>
                    </a:lnTo>
                    <a:lnTo>
                      <a:pt x="312" y="288"/>
                    </a:lnTo>
                    <a:lnTo>
                      <a:pt x="312" y="258"/>
                    </a:lnTo>
                    <a:lnTo>
                      <a:pt x="324" y="228"/>
                    </a:lnTo>
                    <a:lnTo>
                      <a:pt x="324" y="258"/>
                    </a:lnTo>
                    <a:lnTo>
                      <a:pt x="336" y="276"/>
                    </a:lnTo>
                    <a:lnTo>
                      <a:pt x="348" y="240"/>
                    </a:lnTo>
                    <a:lnTo>
                      <a:pt x="348" y="210"/>
                    </a:lnTo>
                    <a:lnTo>
                      <a:pt x="354" y="192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98"/>
                    </a:lnTo>
                    <a:lnTo>
                      <a:pt x="372" y="204"/>
                    </a:lnTo>
                    <a:lnTo>
                      <a:pt x="378" y="204"/>
                    </a:lnTo>
                    <a:lnTo>
                      <a:pt x="402" y="180"/>
                    </a:lnTo>
                    <a:lnTo>
                      <a:pt x="396" y="168"/>
                    </a:lnTo>
                    <a:lnTo>
                      <a:pt x="396" y="150"/>
                    </a:lnTo>
                    <a:lnTo>
                      <a:pt x="390" y="138"/>
                    </a:lnTo>
                    <a:lnTo>
                      <a:pt x="402" y="126"/>
                    </a:lnTo>
                    <a:lnTo>
                      <a:pt x="414" y="126"/>
                    </a:lnTo>
                    <a:lnTo>
                      <a:pt x="420" y="132"/>
                    </a:lnTo>
                    <a:lnTo>
                      <a:pt x="426" y="132"/>
                    </a:lnTo>
                    <a:lnTo>
                      <a:pt x="432" y="126"/>
                    </a:lnTo>
                    <a:lnTo>
                      <a:pt x="438" y="114"/>
                    </a:lnTo>
                    <a:lnTo>
                      <a:pt x="450" y="102"/>
                    </a:lnTo>
                    <a:lnTo>
                      <a:pt x="456" y="90"/>
                    </a:lnTo>
                    <a:lnTo>
                      <a:pt x="462" y="72"/>
                    </a:lnTo>
                    <a:lnTo>
                      <a:pt x="462" y="42"/>
                    </a:lnTo>
                    <a:lnTo>
                      <a:pt x="492" y="0"/>
                    </a:lnTo>
                    <a:lnTo>
                      <a:pt x="546" y="60"/>
                    </a:lnTo>
                    <a:lnTo>
                      <a:pt x="546" y="90"/>
                    </a:lnTo>
                    <a:lnTo>
                      <a:pt x="552" y="96"/>
                    </a:lnTo>
                    <a:lnTo>
                      <a:pt x="558" y="114"/>
                    </a:lnTo>
                    <a:lnTo>
                      <a:pt x="576" y="150"/>
                    </a:lnTo>
                    <a:lnTo>
                      <a:pt x="582" y="156"/>
                    </a:lnTo>
                    <a:lnTo>
                      <a:pt x="582" y="162"/>
                    </a:lnTo>
                    <a:lnTo>
                      <a:pt x="564" y="216"/>
                    </a:lnTo>
                    <a:lnTo>
                      <a:pt x="594" y="276"/>
                    </a:lnTo>
                    <a:lnTo>
                      <a:pt x="594" y="288"/>
                    </a:lnTo>
                    <a:lnTo>
                      <a:pt x="588" y="294"/>
                    </a:lnTo>
                    <a:lnTo>
                      <a:pt x="576" y="294"/>
                    </a:lnTo>
                    <a:lnTo>
                      <a:pt x="564" y="288"/>
                    </a:lnTo>
                    <a:lnTo>
                      <a:pt x="558" y="282"/>
                    </a:lnTo>
                    <a:lnTo>
                      <a:pt x="552" y="282"/>
                    </a:lnTo>
                    <a:lnTo>
                      <a:pt x="522" y="288"/>
                    </a:lnTo>
                    <a:lnTo>
                      <a:pt x="528" y="330"/>
                    </a:lnTo>
                    <a:lnTo>
                      <a:pt x="522" y="336"/>
                    </a:lnTo>
                    <a:lnTo>
                      <a:pt x="516" y="348"/>
                    </a:lnTo>
                    <a:lnTo>
                      <a:pt x="504" y="354"/>
                    </a:lnTo>
                    <a:lnTo>
                      <a:pt x="486" y="390"/>
                    </a:lnTo>
                    <a:lnTo>
                      <a:pt x="486" y="402"/>
                    </a:lnTo>
                    <a:lnTo>
                      <a:pt x="492" y="414"/>
                    </a:lnTo>
                    <a:lnTo>
                      <a:pt x="504" y="450"/>
                    </a:lnTo>
                    <a:lnTo>
                      <a:pt x="498" y="468"/>
                    </a:lnTo>
                    <a:lnTo>
                      <a:pt x="486" y="510"/>
                    </a:lnTo>
                    <a:lnTo>
                      <a:pt x="462" y="570"/>
                    </a:lnTo>
                    <a:lnTo>
                      <a:pt x="432" y="642"/>
                    </a:lnTo>
                    <a:lnTo>
                      <a:pt x="390" y="720"/>
                    </a:lnTo>
                    <a:lnTo>
                      <a:pt x="324" y="852"/>
                    </a:lnTo>
                    <a:lnTo>
                      <a:pt x="312" y="894"/>
                    </a:lnTo>
                    <a:lnTo>
                      <a:pt x="306" y="912"/>
                    </a:lnTo>
                    <a:lnTo>
                      <a:pt x="306" y="948"/>
                    </a:lnTo>
                    <a:lnTo>
                      <a:pt x="294" y="984"/>
                    </a:lnTo>
                    <a:lnTo>
                      <a:pt x="276" y="1014"/>
                    </a:lnTo>
                    <a:lnTo>
                      <a:pt x="258" y="1032"/>
                    </a:lnTo>
                    <a:lnTo>
                      <a:pt x="240" y="1044"/>
                    </a:lnTo>
                    <a:lnTo>
                      <a:pt x="222" y="1062"/>
                    </a:lnTo>
                    <a:lnTo>
                      <a:pt x="216" y="1062"/>
                    </a:lnTo>
                    <a:lnTo>
                      <a:pt x="210" y="1068"/>
                    </a:lnTo>
                    <a:lnTo>
                      <a:pt x="186" y="1068"/>
                    </a:lnTo>
                    <a:lnTo>
                      <a:pt x="150" y="1086"/>
                    </a:lnTo>
                    <a:lnTo>
                      <a:pt x="114" y="1092"/>
                    </a:lnTo>
                    <a:lnTo>
                      <a:pt x="78" y="1074"/>
                    </a:lnTo>
                    <a:lnTo>
                      <a:pt x="60" y="1056"/>
                    </a:lnTo>
                    <a:lnTo>
                      <a:pt x="48" y="1038"/>
                    </a:lnTo>
                    <a:lnTo>
                      <a:pt x="36" y="1026"/>
                    </a:lnTo>
                    <a:lnTo>
                      <a:pt x="36" y="1020"/>
                    </a:lnTo>
                    <a:lnTo>
                      <a:pt x="30" y="1014"/>
                    </a:lnTo>
                    <a:lnTo>
                      <a:pt x="48" y="990"/>
                    </a:lnTo>
                    <a:lnTo>
                      <a:pt x="42" y="978"/>
                    </a:lnTo>
                    <a:lnTo>
                      <a:pt x="24" y="948"/>
                    </a:lnTo>
                    <a:lnTo>
                      <a:pt x="12" y="900"/>
                    </a:lnTo>
                    <a:lnTo>
                      <a:pt x="0" y="834"/>
                    </a:lnTo>
                    <a:lnTo>
                      <a:pt x="0" y="786"/>
                    </a:lnTo>
                    <a:lnTo>
                      <a:pt x="6" y="756"/>
                    </a:lnTo>
                    <a:lnTo>
                      <a:pt x="18" y="738"/>
                    </a:lnTo>
                    <a:lnTo>
                      <a:pt x="60" y="696"/>
                    </a:lnTo>
                    <a:lnTo>
                      <a:pt x="72" y="678"/>
                    </a:lnTo>
                    <a:lnTo>
                      <a:pt x="90" y="672"/>
                    </a:lnTo>
                    <a:lnTo>
                      <a:pt x="96" y="660"/>
                    </a:lnTo>
                    <a:lnTo>
                      <a:pt x="108" y="654"/>
                    </a:lnTo>
                    <a:lnTo>
                      <a:pt x="108" y="636"/>
                    </a:lnTo>
                    <a:lnTo>
                      <a:pt x="102" y="600"/>
                    </a:lnTo>
                    <a:lnTo>
                      <a:pt x="96" y="558"/>
                    </a:lnTo>
                    <a:lnTo>
                      <a:pt x="96" y="522"/>
                    </a:lnTo>
                    <a:lnTo>
                      <a:pt x="78" y="432"/>
                    </a:lnTo>
                    <a:lnTo>
                      <a:pt x="90" y="408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20" y="33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9" name="Macedon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36456" y="2653096"/>
                <a:ext cx="53754" cy="40418"/>
              </a:xfrm>
              <a:custGeom>
                <a:avLst/>
                <a:gdLst>
                  <a:gd name="T0" fmla="*/ 2147483647 w 162"/>
                  <a:gd name="T1" fmla="*/ 2147483647 h 126"/>
                  <a:gd name="T2" fmla="*/ 2147483647 w 162"/>
                  <a:gd name="T3" fmla="*/ 2147483647 h 126"/>
                  <a:gd name="T4" fmla="*/ 2147483647 w 162"/>
                  <a:gd name="T5" fmla="*/ 2147483647 h 126"/>
                  <a:gd name="T6" fmla="*/ 2147483647 w 162"/>
                  <a:gd name="T7" fmla="*/ 2147483647 h 126"/>
                  <a:gd name="T8" fmla="*/ 2147483647 w 162"/>
                  <a:gd name="T9" fmla="*/ 0 h 126"/>
                  <a:gd name="T10" fmla="*/ 2147483647 w 162"/>
                  <a:gd name="T11" fmla="*/ 2147483647 h 126"/>
                  <a:gd name="T12" fmla="*/ 2147483647 w 162"/>
                  <a:gd name="T13" fmla="*/ 2147483647 h 126"/>
                  <a:gd name="T14" fmla="*/ 2147483647 w 162"/>
                  <a:gd name="T15" fmla="*/ 2147483647 h 126"/>
                  <a:gd name="T16" fmla="*/ 2147483647 w 162"/>
                  <a:gd name="T17" fmla="*/ 2147483647 h 126"/>
                  <a:gd name="T18" fmla="*/ 2147483647 w 162"/>
                  <a:gd name="T19" fmla="*/ 2147483647 h 126"/>
                  <a:gd name="T20" fmla="*/ 2147483647 w 162"/>
                  <a:gd name="T21" fmla="*/ 2147483647 h 126"/>
                  <a:gd name="T22" fmla="*/ 0 w 162"/>
                  <a:gd name="T23" fmla="*/ 2147483647 h 126"/>
                  <a:gd name="T24" fmla="*/ 0 w 162"/>
                  <a:gd name="T25" fmla="*/ 2147483647 h 126"/>
                  <a:gd name="T26" fmla="*/ 2147483647 w 162"/>
                  <a:gd name="T27" fmla="*/ 2147483647 h 126"/>
                  <a:gd name="T28" fmla="*/ 2147483647 w 162"/>
                  <a:gd name="T29" fmla="*/ 2147483647 h 126"/>
                  <a:gd name="T30" fmla="*/ 2147483647 w 162"/>
                  <a:gd name="T31" fmla="*/ 2147483647 h 126"/>
                  <a:gd name="T32" fmla="*/ 2147483647 w 162"/>
                  <a:gd name="T33" fmla="*/ 2147483647 h 126"/>
                  <a:gd name="T34" fmla="*/ 2147483647 w 162"/>
                  <a:gd name="T35" fmla="*/ 2147483647 h 126"/>
                  <a:gd name="T36" fmla="*/ 2147483647 w 162"/>
                  <a:gd name="T37" fmla="*/ 2147483647 h 126"/>
                  <a:gd name="T38" fmla="*/ 2147483647 w 162"/>
                  <a:gd name="T39" fmla="*/ 2147483647 h 126"/>
                  <a:gd name="T40" fmla="*/ 2147483647 w 162"/>
                  <a:gd name="T41" fmla="*/ 2147483647 h 126"/>
                  <a:gd name="T42" fmla="*/ 2147483647 w 162"/>
                  <a:gd name="T43" fmla="*/ 2147483647 h 126"/>
                  <a:gd name="T44" fmla="*/ 2147483647 w 162"/>
                  <a:gd name="T45" fmla="*/ 2147483647 h 126"/>
                  <a:gd name="T46" fmla="*/ 2147483647 w 162"/>
                  <a:gd name="T47" fmla="*/ 2147483647 h 126"/>
                  <a:gd name="T48" fmla="*/ 2147483647 w 162"/>
                  <a:gd name="T49" fmla="*/ 2147483647 h 126"/>
                  <a:gd name="T50" fmla="*/ 2147483647 w 162"/>
                  <a:gd name="T51" fmla="*/ 2147483647 h 126"/>
                  <a:gd name="T52" fmla="*/ 2147483647 w 162"/>
                  <a:gd name="T53" fmla="*/ 2147483647 h 126"/>
                  <a:gd name="T54" fmla="*/ 2147483647 w 162"/>
                  <a:gd name="T55" fmla="*/ 2147483647 h 126"/>
                  <a:gd name="T56" fmla="*/ 2147483647 w 162"/>
                  <a:gd name="T57" fmla="*/ 2147483647 h 126"/>
                  <a:gd name="T58" fmla="*/ 2147483647 w 162"/>
                  <a:gd name="T59" fmla="*/ 2147483647 h 126"/>
                  <a:gd name="T60" fmla="*/ 2147483647 w 162"/>
                  <a:gd name="T61" fmla="*/ 2147483647 h 126"/>
                  <a:gd name="T62" fmla="*/ 2147483647 w 162"/>
                  <a:gd name="T63" fmla="*/ 2147483647 h 126"/>
                  <a:gd name="T64" fmla="*/ 2147483647 w 162"/>
                  <a:gd name="T65" fmla="*/ 2147483647 h 12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126"/>
                  <a:gd name="T101" fmla="*/ 162 w 162"/>
                  <a:gd name="T102" fmla="*/ 126 h 12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126">
                    <a:moveTo>
                      <a:pt x="150" y="42"/>
                    </a:moveTo>
                    <a:lnTo>
                      <a:pt x="132" y="30"/>
                    </a:lnTo>
                    <a:lnTo>
                      <a:pt x="132" y="18"/>
                    </a:lnTo>
                    <a:lnTo>
                      <a:pt x="126" y="18"/>
                    </a:lnTo>
                    <a:lnTo>
                      <a:pt x="114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24" y="24"/>
                    </a:lnTo>
                    <a:lnTo>
                      <a:pt x="18" y="36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6" y="102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18" y="126"/>
                    </a:lnTo>
                    <a:lnTo>
                      <a:pt x="42" y="120"/>
                    </a:lnTo>
                    <a:lnTo>
                      <a:pt x="42" y="126"/>
                    </a:lnTo>
                    <a:lnTo>
                      <a:pt x="54" y="120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90" y="126"/>
                    </a:lnTo>
                    <a:lnTo>
                      <a:pt x="96" y="114"/>
                    </a:lnTo>
                    <a:lnTo>
                      <a:pt x="96" y="108"/>
                    </a:lnTo>
                    <a:lnTo>
                      <a:pt x="120" y="108"/>
                    </a:lnTo>
                    <a:lnTo>
                      <a:pt x="132" y="102"/>
                    </a:lnTo>
                    <a:lnTo>
                      <a:pt x="156" y="78"/>
                    </a:lnTo>
                    <a:lnTo>
                      <a:pt x="162" y="66"/>
                    </a:lnTo>
                    <a:lnTo>
                      <a:pt x="162" y="60"/>
                    </a:lnTo>
                    <a:lnTo>
                      <a:pt x="156" y="48"/>
                    </a:lnTo>
                    <a:lnTo>
                      <a:pt x="150" y="4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0" name="Luxembourg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428015" y="2464479"/>
                <a:ext cx="16638" cy="13473"/>
              </a:xfrm>
              <a:custGeom>
                <a:avLst/>
                <a:gdLst>
                  <a:gd name="T0" fmla="*/ 2147483647 w 54"/>
                  <a:gd name="T1" fmla="*/ 2147483647 h 42"/>
                  <a:gd name="T2" fmla="*/ 2147483647 w 54"/>
                  <a:gd name="T3" fmla="*/ 2147483647 h 42"/>
                  <a:gd name="T4" fmla="*/ 2147483647 w 54"/>
                  <a:gd name="T5" fmla="*/ 2147483647 h 42"/>
                  <a:gd name="T6" fmla="*/ 2147483647 w 54"/>
                  <a:gd name="T7" fmla="*/ 2147483647 h 42"/>
                  <a:gd name="T8" fmla="*/ 2147483647 w 54"/>
                  <a:gd name="T9" fmla="*/ 2147483647 h 42"/>
                  <a:gd name="T10" fmla="*/ 2147483647 w 54"/>
                  <a:gd name="T11" fmla="*/ 2147483647 h 42"/>
                  <a:gd name="T12" fmla="*/ 2147483647 w 54"/>
                  <a:gd name="T13" fmla="*/ 2147483647 h 42"/>
                  <a:gd name="T14" fmla="*/ 2147483647 w 54"/>
                  <a:gd name="T15" fmla="*/ 2147483647 h 42"/>
                  <a:gd name="T16" fmla="*/ 2147483647 w 54"/>
                  <a:gd name="T17" fmla="*/ 0 h 42"/>
                  <a:gd name="T18" fmla="*/ 2147483647 w 54"/>
                  <a:gd name="T19" fmla="*/ 0 h 42"/>
                  <a:gd name="T20" fmla="*/ 2147483647 w 54"/>
                  <a:gd name="T21" fmla="*/ 2147483647 h 42"/>
                  <a:gd name="T22" fmla="*/ 2147483647 w 54"/>
                  <a:gd name="T23" fmla="*/ 2147483647 h 42"/>
                  <a:gd name="T24" fmla="*/ 0 w 54"/>
                  <a:gd name="T25" fmla="*/ 2147483647 h 42"/>
                  <a:gd name="T26" fmla="*/ 0 w 54"/>
                  <a:gd name="T27" fmla="*/ 2147483647 h 42"/>
                  <a:gd name="T28" fmla="*/ 2147483647 w 54"/>
                  <a:gd name="T29" fmla="*/ 2147483647 h 42"/>
                  <a:gd name="T30" fmla="*/ 2147483647 w 54"/>
                  <a:gd name="T31" fmla="*/ 2147483647 h 4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42"/>
                  <a:gd name="T50" fmla="*/ 54 w 54"/>
                  <a:gd name="T51" fmla="*/ 42 h 4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42">
                    <a:moveTo>
                      <a:pt x="18" y="42"/>
                    </a:moveTo>
                    <a:lnTo>
                      <a:pt x="30" y="36"/>
                    </a:lnTo>
                    <a:lnTo>
                      <a:pt x="48" y="42"/>
                    </a:lnTo>
                    <a:lnTo>
                      <a:pt x="54" y="36"/>
                    </a:lnTo>
                    <a:lnTo>
                      <a:pt x="54" y="24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1" name="Lithuan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27497" y="2312605"/>
                <a:ext cx="111346" cy="61239"/>
              </a:xfrm>
              <a:custGeom>
                <a:avLst/>
                <a:gdLst>
                  <a:gd name="T0" fmla="*/ 2147483647 w 342"/>
                  <a:gd name="T1" fmla="*/ 2147483647 h 198"/>
                  <a:gd name="T2" fmla="*/ 2147483647 w 342"/>
                  <a:gd name="T3" fmla="*/ 2147483647 h 198"/>
                  <a:gd name="T4" fmla="*/ 2147483647 w 342"/>
                  <a:gd name="T5" fmla="*/ 2147483647 h 198"/>
                  <a:gd name="T6" fmla="*/ 2147483647 w 342"/>
                  <a:gd name="T7" fmla="*/ 2147483647 h 198"/>
                  <a:gd name="T8" fmla="*/ 2147483647 w 342"/>
                  <a:gd name="T9" fmla="*/ 2147483647 h 198"/>
                  <a:gd name="T10" fmla="*/ 2147483647 w 342"/>
                  <a:gd name="T11" fmla="*/ 2147483647 h 198"/>
                  <a:gd name="T12" fmla="*/ 2147483647 w 342"/>
                  <a:gd name="T13" fmla="*/ 2147483647 h 198"/>
                  <a:gd name="T14" fmla="*/ 2147483647 w 342"/>
                  <a:gd name="T15" fmla="*/ 2147483647 h 198"/>
                  <a:gd name="T16" fmla="*/ 2147483647 w 342"/>
                  <a:gd name="T17" fmla="*/ 2147483647 h 198"/>
                  <a:gd name="T18" fmla="*/ 2147483647 w 342"/>
                  <a:gd name="T19" fmla="*/ 2147483647 h 198"/>
                  <a:gd name="T20" fmla="*/ 2147483647 w 342"/>
                  <a:gd name="T21" fmla="*/ 2147483647 h 198"/>
                  <a:gd name="T22" fmla="*/ 2147483647 w 342"/>
                  <a:gd name="T23" fmla="*/ 2147483647 h 198"/>
                  <a:gd name="T24" fmla="*/ 2147483647 w 342"/>
                  <a:gd name="T25" fmla="*/ 0 h 198"/>
                  <a:gd name="T26" fmla="*/ 2147483647 w 342"/>
                  <a:gd name="T27" fmla="*/ 2147483647 h 198"/>
                  <a:gd name="T28" fmla="*/ 0 w 342"/>
                  <a:gd name="T29" fmla="*/ 2147483647 h 198"/>
                  <a:gd name="T30" fmla="*/ 2147483647 w 342"/>
                  <a:gd name="T31" fmla="*/ 2147483647 h 198"/>
                  <a:gd name="T32" fmla="*/ 2147483647 w 342"/>
                  <a:gd name="T33" fmla="*/ 2147483647 h 198"/>
                  <a:gd name="T34" fmla="*/ 2147483647 w 342"/>
                  <a:gd name="T35" fmla="*/ 2147483647 h 198"/>
                  <a:gd name="T36" fmla="*/ 2147483647 w 342"/>
                  <a:gd name="T37" fmla="*/ 2147483647 h 198"/>
                  <a:gd name="T38" fmla="*/ 2147483647 w 342"/>
                  <a:gd name="T39" fmla="*/ 2147483647 h 198"/>
                  <a:gd name="T40" fmla="*/ 2147483647 w 342"/>
                  <a:gd name="T41" fmla="*/ 2147483647 h 198"/>
                  <a:gd name="T42" fmla="*/ 2147483647 w 342"/>
                  <a:gd name="T43" fmla="*/ 2147483647 h 198"/>
                  <a:gd name="T44" fmla="*/ 2147483647 w 342"/>
                  <a:gd name="T45" fmla="*/ 2147483647 h 198"/>
                  <a:gd name="T46" fmla="*/ 2147483647 w 342"/>
                  <a:gd name="T47" fmla="*/ 2147483647 h 198"/>
                  <a:gd name="T48" fmla="*/ 2147483647 w 342"/>
                  <a:gd name="T49" fmla="*/ 2147483647 h 198"/>
                  <a:gd name="T50" fmla="*/ 2147483647 w 342"/>
                  <a:gd name="T51" fmla="*/ 2147483647 h 198"/>
                  <a:gd name="T52" fmla="*/ 2147483647 w 342"/>
                  <a:gd name="T53" fmla="*/ 2147483647 h 198"/>
                  <a:gd name="T54" fmla="*/ 2147483647 w 342"/>
                  <a:gd name="T55" fmla="*/ 2147483647 h 198"/>
                  <a:gd name="T56" fmla="*/ 2147483647 w 342"/>
                  <a:gd name="T57" fmla="*/ 2147483647 h 198"/>
                  <a:gd name="T58" fmla="*/ 2147483647 w 342"/>
                  <a:gd name="T59" fmla="*/ 2147483647 h 198"/>
                  <a:gd name="T60" fmla="*/ 2147483647 w 342"/>
                  <a:gd name="T61" fmla="*/ 2147483647 h 198"/>
                  <a:gd name="T62" fmla="*/ 2147483647 w 342"/>
                  <a:gd name="T63" fmla="*/ 2147483647 h 198"/>
                  <a:gd name="T64" fmla="*/ 2147483647 w 342"/>
                  <a:gd name="T65" fmla="*/ 2147483647 h 198"/>
                  <a:gd name="T66" fmla="*/ 2147483647 w 342"/>
                  <a:gd name="T67" fmla="*/ 2147483647 h 198"/>
                  <a:gd name="T68" fmla="*/ 2147483647 w 342"/>
                  <a:gd name="T69" fmla="*/ 2147483647 h 198"/>
                  <a:gd name="T70" fmla="*/ 2147483647 w 342"/>
                  <a:gd name="T71" fmla="*/ 2147483647 h 198"/>
                  <a:gd name="T72" fmla="*/ 2147483647 w 342"/>
                  <a:gd name="T73" fmla="*/ 2147483647 h 198"/>
                  <a:gd name="T74" fmla="*/ 2147483647 w 342"/>
                  <a:gd name="T75" fmla="*/ 2147483647 h 198"/>
                  <a:gd name="T76" fmla="*/ 2147483647 w 342"/>
                  <a:gd name="T77" fmla="*/ 2147483647 h 198"/>
                  <a:gd name="T78" fmla="*/ 2147483647 w 342"/>
                  <a:gd name="T79" fmla="*/ 2147483647 h 198"/>
                  <a:gd name="T80" fmla="*/ 2147483647 w 342"/>
                  <a:gd name="T81" fmla="*/ 2147483647 h 198"/>
                  <a:gd name="T82" fmla="*/ 2147483647 w 342"/>
                  <a:gd name="T83" fmla="*/ 2147483647 h 198"/>
                  <a:gd name="T84" fmla="*/ 2147483647 w 342"/>
                  <a:gd name="T85" fmla="*/ 2147483647 h 1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2"/>
                  <a:gd name="T130" fmla="*/ 0 h 198"/>
                  <a:gd name="T131" fmla="*/ 342 w 342"/>
                  <a:gd name="T132" fmla="*/ 198 h 1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2" h="198">
                    <a:moveTo>
                      <a:pt x="330" y="60"/>
                    </a:moveTo>
                    <a:lnTo>
                      <a:pt x="312" y="54"/>
                    </a:lnTo>
                    <a:lnTo>
                      <a:pt x="294" y="42"/>
                    </a:lnTo>
                    <a:lnTo>
                      <a:pt x="282" y="30"/>
                    </a:lnTo>
                    <a:lnTo>
                      <a:pt x="276" y="30"/>
                    </a:lnTo>
                    <a:lnTo>
                      <a:pt x="264" y="24"/>
                    </a:lnTo>
                    <a:lnTo>
                      <a:pt x="234" y="24"/>
                    </a:lnTo>
                    <a:lnTo>
                      <a:pt x="228" y="12"/>
                    </a:lnTo>
                    <a:lnTo>
                      <a:pt x="222" y="6"/>
                    </a:lnTo>
                    <a:lnTo>
                      <a:pt x="210" y="6"/>
                    </a:lnTo>
                    <a:lnTo>
                      <a:pt x="198" y="18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18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0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18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08"/>
                    </a:lnTo>
                    <a:lnTo>
                      <a:pt x="72" y="108"/>
                    </a:lnTo>
                    <a:lnTo>
                      <a:pt x="84" y="102"/>
                    </a:lnTo>
                    <a:lnTo>
                      <a:pt x="102" y="102"/>
                    </a:lnTo>
                    <a:lnTo>
                      <a:pt x="108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102" y="162"/>
                    </a:lnTo>
                    <a:lnTo>
                      <a:pt x="120" y="162"/>
                    </a:lnTo>
                    <a:lnTo>
                      <a:pt x="138" y="168"/>
                    </a:lnTo>
                    <a:lnTo>
                      <a:pt x="144" y="168"/>
                    </a:lnTo>
                    <a:lnTo>
                      <a:pt x="156" y="174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68" y="192"/>
                    </a:lnTo>
                    <a:lnTo>
                      <a:pt x="180" y="192"/>
                    </a:lnTo>
                    <a:lnTo>
                      <a:pt x="192" y="186"/>
                    </a:lnTo>
                    <a:lnTo>
                      <a:pt x="198" y="186"/>
                    </a:lnTo>
                    <a:lnTo>
                      <a:pt x="204" y="192"/>
                    </a:lnTo>
                    <a:lnTo>
                      <a:pt x="204" y="198"/>
                    </a:lnTo>
                    <a:lnTo>
                      <a:pt x="234" y="198"/>
                    </a:lnTo>
                    <a:lnTo>
                      <a:pt x="234" y="180"/>
                    </a:lnTo>
                    <a:lnTo>
                      <a:pt x="246" y="192"/>
                    </a:lnTo>
                    <a:lnTo>
                      <a:pt x="252" y="180"/>
                    </a:lnTo>
                    <a:lnTo>
                      <a:pt x="258" y="174"/>
                    </a:lnTo>
                    <a:lnTo>
                      <a:pt x="270" y="168"/>
                    </a:lnTo>
                    <a:lnTo>
                      <a:pt x="288" y="168"/>
                    </a:lnTo>
                    <a:lnTo>
                      <a:pt x="288" y="174"/>
                    </a:lnTo>
                    <a:lnTo>
                      <a:pt x="282" y="180"/>
                    </a:lnTo>
                    <a:lnTo>
                      <a:pt x="294" y="180"/>
                    </a:lnTo>
                    <a:lnTo>
                      <a:pt x="294" y="174"/>
                    </a:lnTo>
                    <a:lnTo>
                      <a:pt x="288" y="168"/>
                    </a:lnTo>
                    <a:lnTo>
                      <a:pt x="288" y="156"/>
                    </a:lnTo>
                    <a:lnTo>
                      <a:pt x="282" y="150"/>
                    </a:lnTo>
                    <a:lnTo>
                      <a:pt x="282" y="144"/>
                    </a:lnTo>
                    <a:lnTo>
                      <a:pt x="294" y="144"/>
                    </a:lnTo>
                    <a:lnTo>
                      <a:pt x="294" y="138"/>
                    </a:lnTo>
                    <a:lnTo>
                      <a:pt x="288" y="126"/>
                    </a:lnTo>
                    <a:lnTo>
                      <a:pt x="288" y="120"/>
                    </a:lnTo>
                    <a:lnTo>
                      <a:pt x="294" y="114"/>
                    </a:lnTo>
                    <a:lnTo>
                      <a:pt x="312" y="114"/>
                    </a:lnTo>
                    <a:lnTo>
                      <a:pt x="306" y="96"/>
                    </a:lnTo>
                    <a:lnTo>
                      <a:pt x="312" y="96"/>
                    </a:lnTo>
                    <a:lnTo>
                      <a:pt x="318" y="102"/>
                    </a:lnTo>
                    <a:lnTo>
                      <a:pt x="336" y="102"/>
                    </a:lnTo>
                    <a:lnTo>
                      <a:pt x="342" y="96"/>
                    </a:lnTo>
                    <a:lnTo>
                      <a:pt x="324" y="78"/>
                    </a:lnTo>
                    <a:lnTo>
                      <a:pt x="324" y="72"/>
                    </a:lnTo>
                    <a:lnTo>
                      <a:pt x="330" y="66"/>
                    </a:lnTo>
                    <a:lnTo>
                      <a:pt x="330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2" name="Liechtenstei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502245" y="2533067"/>
                <a:ext cx="5119" cy="7349"/>
              </a:xfrm>
              <a:custGeom>
                <a:avLst/>
                <a:gdLst>
                  <a:gd name="T0" fmla="*/ 2147483647 w 18"/>
                  <a:gd name="T1" fmla="*/ 0 h 24"/>
                  <a:gd name="T2" fmla="*/ 2147483647 w 18"/>
                  <a:gd name="T3" fmla="*/ 2147483647 h 24"/>
                  <a:gd name="T4" fmla="*/ 0 w 18"/>
                  <a:gd name="T5" fmla="*/ 2147483647 h 24"/>
                  <a:gd name="T6" fmla="*/ 0 w 18"/>
                  <a:gd name="T7" fmla="*/ 2147483647 h 24"/>
                  <a:gd name="T8" fmla="*/ 2147483647 w 18"/>
                  <a:gd name="T9" fmla="*/ 2147483647 h 24"/>
                  <a:gd name="T10" fmla="*/ 2147483647 w 18"/>
                  <a:gd name="T11" fmla="*/ 0 h 24"/>
                  <a:gd name="T12" fmla="*/ 2147483647 w 18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24"/>
                  <a:gd name="T23" fmla="*/ 18 w 18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24">
                    <a:moveTo>
                      <a:pt x="12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8" y="24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" name="Liby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499686" y="2882132"/>
                <a:ext cx="357075" cy="345391"/>
              </a:xfrm>
              <a:custGeom>
                <a:avLst/>
                <a:gdLst>
                  <a:gd name="T0" fmla="*/ 2147483647 w 1098"/>
                  <a:gd name="T1" fmla="*/ 2147483647 h 1110"/>
                  <a:gd name="T2" fmla="*/ 2147483647 w 1098"/>
                  <a:gd name="T3" fmla="*/ 2147483647 h 1110"/>
                  <a:gd name="T4" fmla="*/ 2147483647 w 1098"/>
                  <a:gd name="T5" fmla="*/ 2147483647 h 1110"/>
                  <a:gd name="T6" fmla="*/ 2147483647 w 1098"/>
                  <a:gd name="T7" fmla="*/ 2147483647 h 1110"/>
                  <a:gd name="T8" fmla="*/ 2147483647 w 1098"/>
                  <a:gd name="T9" fmla="*/ 2147483647 h 1110"/>
                  <a:gd name="T10" fmla="*/ 2147483647 w 1098"/>
                  <a:gd name="T11" fmla="*/ 2147483647 h 1110"/>
                  <a:gd name="T12" fmla="*/ 2147483647 w 1098"/>
                  <a:gd name="T13" fmla="*/ 2147483647 h 1110"/>
                  <a:gd name="T14" fmla="*/ 2147483647 w 1098"/>
                  <a:gd name="T15" fmla="*/ 2147483647 h 1110"/>
                  <a:gd name="T16" fmla="*/ 2147483647 w 1098"/>
                  <a:gd name="T17" fmla="*/ 2147483647 h 1110"/>
                  <a:gd name="T18" fmla="*/ 2147483647 w 1098"/>
                  <a:gd name="T19" fmla="*/ 2147483647 h 1110"/>
                  <a:gd name="T20" fmla="*/ 2147483647 w 1098"/>
                  <a:gd name="T21" fmla="*/ 2147483647 h 1110"/>
                  <a:gd name="T22" fmla="*/ 2147483647 w 1098"/>
                  <a:gd name="T23" fmla="*/ 2147483647 h 1110"/>
                  <a:gd name="T24" fmla="*/ 0 w 1098"/>
                  <a:gd name="T25" fmla="*/ 2147483647 h 1110"/>
                  <a:gd name="T26" fmla="*/ 2147483647 w 1098"/>
                  <a:gd name="T27" fmla="*/ 2147483647 h 1110"/>
                  <a:gd name="T28" fmla="*/ 2147483647 w 1098"/>
                  <a:gd name="T29" fmla="*/ 2147483647 h 1110"/>
                  <a:gd name="T30" fmla="*/ 2147483647 w 1098"/>
                  <a:gd name="T31" fmla="*/ 2147483647 h 1110"/>
                  <a:gd name="T32" fmla="*/ 2147483647 w 1098"/>
                  <a:gd name="T33" fmla="*/ 2147483647 h 1110"/>
                  <a:gd name="T34" fmla="*/ 2147483647 w 1098"/>
                  <a:gd name="T35" fmla="*/ 2147483647 h 1110"/>
                  <a:gd name="T36" fmla="*/ 2147483647 w 1098"/>
                  <a:gd name="T37" fmla="*/ 2147483647 h 1110"/>
                  <a:gd name="T38" fmla="*/ 2147483647 w 1098"/>
                  <a:gd name="T39" fmla="*/ 2147483647 h 1110"/>
                  <a:gd name="T40" fmla="*/ 2147483647 w 1098"/>
                  <a:gd name="T41" fmla="*/ 2147483647 h 1110"/>
                  <a:gd name="T42" fmla="*/ 2147483647 w 1098"/>
                  <a:gd name="T43" fmla="*/ 2147483647 h 1110"/>
                  <a:gd name="T44" fmla="*/ 2147483647 w 1098"/>
                  <a:gd name="T45" fmla="*/ 2147483647 h 1110"/>
                  <a:gd name="T46" fmla="*/ 2147483647 w 1098"/>
                  <a:gd name="T47" fmla="*/ 2147483647 h 1110"/>
                  <a:gd name="T48" fmla="*/ 2147483647 w 1098"/>
                  <a:gd name="T49" fmla="*/ 2147483647 h 1110"/>
                  <a:gd name="T50" fmla="*/ 2147483647 w 1098"/>
                  <a:gd name="T51" fmla="*/ 2147483647 h 1110"/>
                  <a:gd name="T52" fmla="*/ 2147483647 w 1098"/>
                  <a:gd name="T53" fmla="*/ 2147483647 h 1110"/>
                  <a:gd name="T54" fmla="*/ 2147483647 w 1098"/>
                  <a:gd name="T55" fmla="*/ 2147483647 h 1110"/>
                  <a:gd name="T56" fmla="*/ 2147483647 w 1098"/>
                  <a:gd name="T57" fmla="*/ 2147483647 h 1110"/>
                  <a:gd name="T58" fmla="*/ 2147483647 w 1098"/>
                  <a:gd name="T59" fmla="*/ 2147483647 h 1110"/>
                  <a:gd name="T60" fmla="*/ 2147483647 w 1098"/>
                  <a:gd name="T61" fmla="*/ 2147483647 h 1110"/>
                  <a:gd name="T62" fmla="*/ 2147483647 w 1098"/>
                  <a:gd name="T63" fmla="*/ 2147483647 h 1110"/>
                  <a:gd name="T64" fmla="*/ 2147483647 w 1098"/>
                  <a:gd name="T65" fmla="*/ 2147483647 h 1110"/>
                  <a:gd name="T66" fmla="*/ 2147483647 w 1098"/>
                  <a:gd name="T67" fmla="*/ 2147483647 h 1110"/>
                  <a:gd name="T68" fmla="*/ 2147483647 w 1098"/>
                  <a:gd name="T69" fmla="*/ 2147483647 h 1110"/>
                  <a:gd name="T70" fmla="*/ 2147483647 w 1098"/>
                  <a:gd name="T71" fmla="*/ 2147483647 h 1110"/>
                  <a:gd name="T72" fmla="*/ 2147483647 w 1098"/>
                  <a:gd name="T73" fmla="*/ 2147483647 h 1110"/>
                  <a:gd name="T74" fmla="*/ 2147483647 w 1098"/>
                  <a:gd name="T75" fmla="*/ 2147483647 h 1110"/>
                  <a:gd name="T76" fmla="*/ 2147483647 w 1098"/>
                  <a:gd name="T77" fmla="*/ 2147483647 h 1110"/>
                  <a:gd name="T78" fmla="*/ 2147483647 w 1098"/>
                  <a:gd name="T79" fmla="*/ 2147483647 h 1110"/>
                  <a:gd name="T80" fmla="*/ 2147483647 w 1098"/>
                  <a:gd name="T81" fmla="*/ 2147483647 h 1110"/>
                  <a:gd name="T82" fmla="*/ 2147483647 w 1098"/>
                  <a:gd name="T83" fmla="*/ 2147483647 h 1110"/>
                  <a:gd name="T84" fmla="*/ 2147483647 w 1098"/>
                  <a:gd name="T85" fmla="*/ 2147483647 h 1110"/>
                  <a:gd name="T86" fmla="*/ 2147483647 w 1098"/>
                  <a:gd name="T87" fmla="*/ 2147483647 h 1110"/>
                  <a:gd name="T88" fmla="*/ 2147483647 w 1098"/>
                  <a:gd name="T89" fmla="*/ 2147483647 h 1110"/>
                  <a:gd name="T90" fmla="*/ 2147483647 w 1098"/>
                  <a:gd name="T91" fmla="*/ 2147483647 h 1110"/>
                  <a:gd name="T92" fmla="*/ 2147483647 w 1098"/>
                  <a:gd name="T93" fmla="*/ 2147483647 h 1110"/>
                  <a:gd name="T94" fmla="*/ 2147483647 w 1098"/>
                  <a:gd name="T95" fmla="*/ 2147483647 h 1110"/>
                  <a:gd name="T96" fmla="*/ 2147483647 w 1098"/>
                  <a:gd name="T97" fmla="*/ 2147483647 h 1110"/>
                  <a:gd name="T98" fmla="*/ 2147483647 w 1098"/>
                  <a:gd name="T99" fmla="*/ 2147483647 h 1110"/>
                  <a:gd name="T100" fmla="*/ 2147483647 w 1098"/>
                  <a:gd name="T101" fmla="*/ 2147483647 h 1110"/>
                  <a:gd name="T102" fmla="*/ 2147483647 w 1098"/>
                  <a:gd name="T103" fmla="*/ 2147483647 h 1110"/>
                  <a:gd name="T104" fmla="*/ 2147483647 w 1098"/>
                  <a:gd name="T105" fmla="*/ 2147483647 h 1110"/>
                  <a:gd name="T106" fmla="*/ 2147483647 w 1098"/>
                  <a:gd name="T107" fmla="*/ 2147483647 h 1110"/>
                  <a:gd name="T108" fmla="*/ 2147483647 w 1098"/>
                  <a:gd name="T109" fmla="*/ 2147483647 h 1110"/>
                  <a:gd name="T110" fmla="*/ 2147483647 w 1098"/>
                  <a:gd name="T111" fmla="*/ 2147483647 h 1110"/>
                  <a:gd name="T112" fmla="*/ 2147483647 w 1098"/>
                  <a:gd name="T113" fmla="*/ 2147483647 h 111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8"/>
                  <a:gd name="T172" fmla="*/ 0 h 1110"/>
                  <a:gd name="T173" fmla="*/ 1098 w 1098"/>
                  <a:gd name="T174" fmla="*/ 1110 h 111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8" h="1110">
                    <a:moveTo>
                      <a:pt x="156" y="60"/>
                    </a:moveTo>
                    <a:lnTo>
                      <a:pt x="150" y="66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02" y="84"/>
                    </a:lnTo>
                    <a:lnTo>
                      <a:pt x="96" y="90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78" y="120"/>
                    </a:lnTo>
                    <a:lnTo>
                      <a:pt x="72" y="120"/>
                    </a:lnTo>
                    <a:lnTo>
                      <a:pt x="54" y="138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66" y="204"/>
                    </a:lnTo>
                    <a:lnTo>
                      <a:pt x="36" y="234"/>
                    </a:lnTo>
                    <a:lnTo>
                      <a:pt x="30" y="234"/>
                    </a:lnTo>
                    <a:lnTo>
                      <a:pt x="24" y="240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0" y="252"/>
                    </a:lnTo>
                    <a:lnTo>
                      <a:pt x="12" y="270"/>
                    </a:lnTo>
                    <a:lnTo>
                      <a:pt x="36" y="330"/>
                    </a:lnTo>
                    <a:lnTo>
                      <a:pt x="48" y="354"/>
                    </a:lnTo>
                    <a:lnTo>
                      <a:pt x="48" y="360"/>
                    </a:lnTo>
                    <a:lnTo>
                      <a:pt x="42" y="372"/>
                    </a:lnTo>
                    <a:lnTo>
                      <a:pt x="42" y="402"/>
                    </a:lnTo>
                    <a:lnTo>
                      <a:pt x="36" y="408"/>
                    </a:lnTo>
                    <a:lnTo>
                      <a:pt x="36" y="414"/>
                    </a:lnTo>
                    <a:lnTo>
                      <a:pt x="42" y="432"/>
                    </a:lnTo>
                    <a:lnTo>
                      <a:pt x="30" y="456"/>
                    </a:lnTo>
                    <a:lnTo>
                      <a:pt x="36" y="510"/>
                    </a:lnTo>
                    <a:lnTo>
                      <a:pt x="36" y="516"/>
                    </a:lnTo>
                    <a:lnTo>
                      <a:pt x="42" y="522"/>
                    </a:lnTo>
                    <a:lnTo>
                      <a:pt x="42" y="534"/>
                    </a:lnTo>
                    <a:lnTo>
                      <a:pt x="36" y="546"/>
                    </a:lnTo>
                    <a:lnTo>
                      <a:pt x="30" y="552"/>
                    </a:lnTo>
                    <a:lnTo>
                      <a:pt x="18" y="558"/>
                    </a:lnTo>
                    <a:lnTo>
                      <a:pt x="6" y="558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82"/>
                    </a:lnTo>
                    <a:lnTo>
                      <a:pt x="18" y="594"/>
                    </a:lnTo>
                    <a:lnTo>
                      <a:pt x="24" y="612"/>
                    </a:lnTo>
                    <a:lnTo>
                      <a:pt x="36" y="624"/>
                    </a:lnTo>
                    <a:lnTo>
                      <a:pt x="42" y="636"/>
                    </a:lnTo>
                    <a:lnTo>
                      <a:pt x="48" y="642"/>
                    </a:lnTo>
                    <a:lnTo>
                      <a:pt x="48" y="684"/>
                    </a:lnTo>
                    <a:lnTo>
                      <a:pt x="72" y="708"/>
                    </a:lnTo>
                    <a:lnTo>
                      <a:pt x="96" y="696"/>
                    </a:lnTo>
                    <a:lnTo>
                      <a:pt x="102" y="696"/>
                    </a:lnTo>
                    <a:lnTo>
                      <a:pt x="138" y="714"/>
                    </a:lnTo>
                    <a:lnTo>
                      <a:pt x="150" y="714"/>
                    </a:lnTo>
                    <a:lnTo>
                      <a:pt x="162" y="726"/>
                    </a:lnTo>
                    <a:lnTo>
                      <a:pt x="162" y="732"/>
                    </a:lnTo>
                    <a:lnTo>
                      <a:pt x="168" y="744"/>
                    </a:lnTo>
                    <a:lnTo>
                      <a:pt x="174" y="762"/>
                    </a:lnTo>
                    <a:lnTo>
                      <a:pt x="180" y="774"/>
                    </a:lnTo>
                    <a:lnTo>
                      <a:pt x="186" y="780"/>
                    </a:lnTo>
                    <a:lnTo>
                      <a:pt x="186" y="786"/>
                    </a:lnTo>
                    <a:lnTo>
                      <a:pt x="222" y="792"/>
                    </a:lnTo>
                    <a:lnTo>
                      <a:pt x="234" y="792"/>
                    </a:lnTo>
                    <a:lnTo>
                      <a:pt x="246" y="798"/>
                    </a:lnTo>
                    <a:lnTo>
                      <a:pt x="258" y="798"/>
                    </a:lnTo>
                    <a:lnTo>
                      <a:pt x="276" y="804"/>
                    </a:lnTo>
                    <a:lnTo>
                      <a:pt x="288" y="810"/>
                    </a:lnTo>
                    <a:lnTo>
                      <a:pt x="294" y="810"/>
                    </a:lnTo>
                    <a:lnTo>
                      <a:pt x="300" y="816"/>
                    </a:lnTo>
                    <a:lnTo>
                      <a:pt x="312" y="822"/>
                    </a:lnTo>
                    <a:lnTo>
                      <a:pt x="318" y="828"/>
                    </a:lnTo>
                    <a:lnTo>
                      <a:pt x="324" y="840"/>
                    </a:lnTo>
                    <a:lnTo>
                      <a:pt x="336" y="846"/>
                    </a:lnTo>
                    <a:lnTo>
                      <a:pt x="342" y="852"/>
                    </a:lnTo>
                    <a:lnTo>
                      <a:pt x="360" y="846"/>
                    </a:lnTo>
                    <a:lnTo>
                      <a:pt x="396" y="828"/>
                    </a:lnTo>
                    <a:lnTo>
                      <a:pt x="456" y="792"/>
                    </a:lnTo>
                    <a:lnTo>
                      <a:pt x="468" y="786"/>
                    </a:lnTo>
                    <a:lnTo>
                      <a:pt x="1026" y="1110"/>
                    </a:lnTo>
                    <a:lnTo>
                      <a:pt x="1026" y="1062"/>
                    </a:lnTo>
                    <a:lnTo>
                      <a:pt x="1098" y="1062"/>
                    </a:lnTo>
                    <a:lnTo>
                      <a:pt x="1098" y="828"/>
                    </a:lnTo>
                    <a:lnTo>
                      <a:pt x="1092" y="750"/>
                    </a:lnTo>
                    <a:lnTo>
                      <a:pt x="1092" y="660"/>
                    </a:lnTo>
                    <a:lnTo>
                      <a:pt x="1086" y="564"/>
                    </a:lnTo>
                    <a:lnTo>
                      <a:pt x="1086" y="468"/>
                    </a:lnTo>
                    <a:lnTo>
                      <a:pt x="1080" y="390"/>
                    </a:lnTo>
                    <a:lnTo>
                      <a:pt x="1080" y="306"/>
                    </a:lnTo>
                    <a:lnTo>
                      <a:pt x="1068" y="270"/>
                    </a:lnTo>
                    <a:lnTo>
                      <a:pt x="1056" y="258"/>
                    </a:lnTo>
                    <a:lnTo>
                      <a:pt x="1050" y="246"/>
                    </a:lnTo>
                    <a:lnTo>
                      <a:pt x="1050" y="240"/>
                    </a:lnTo>
                    <a:lnTo>
                      <a:pt x="1056" y="228"/>
                    </a:lnTo>
                    <a:lnTo>
                      <a:pt x="1062" y="222"/>
                    </a:lnTo>
                    <a:lnTo>
                      <a:pt x="1068" y="210"/>
                    </a:lnTo>
                    <a:lnTo>
                      <a:pt x="1074" y="204"/>
                    </a:lnTo>
                    <a:lnTo>
                      <a:pt x="1074" y="198"/>
                    </a:lnTo>
                    <a:lnTo>
                      <a:pt x="1068" y="186"/>
                    </a:lnTo>
                    <a:lnTo>
                      <a:pt x="1056" y="180"/>
                    </a:lnTo>
                    <a:lnTo>
                      <a:pt x="1056" y="150"/>
                    </a:lnTo>
                    <a:lnTo>
                      <a:pt x="1080" y="126"/>
                    </a:lnTo>
                    <a:lnTo>
                      <a:pt x="1074" y="114"/>
                    </a:lnTo>
                    <a:lnTo>
                      <a:pt x="1074" y="96"/>
                    </a:lnTo>
                    <a:lnTo>
                      <a:pt x="1056" y="102"/>
                    </a:lnTo>
                    <a:lnTo>
                      <a:pt x="1044" y="90"/>
                    </a:lnTo>
                    <a:lnTo>
                      <a:pt x="1032" y="102"/>
                    </a:lnTo>
                    <a:lnTo>
                      <a:pt x="1026" y="102"/>
                    </a:lnTo>
                    <a:lnTo>
                      <a:pt x="1020" y="96"/>
                    </a:lnTo>
                    <a:lnTo>
                      <a:pt x="1008" y="90"/>
                    </a:lnTo>
                    <a:lnTo>
                      <a:pt x="1002" y="84"/>
                    </a:lnTo>
                    <a:lnTo>
                      <a:pt x="990" y="78"/>
                    </a:lnTo>
                    <a:lnTo>
                      <a:pt x="978" y="78"/>
                    </a:lnTo>
                    <a:lnTo>
                      <a:pt x="966" y="84"/>
                    </a:lnTo>
                    <a:lnTo>
                      <a:pt x="954" y="84"/>
                    </a:lnTo>
                    <a:lnTo>
                      <a:pt x="942" y="78"/>
                    </a:lnTo>
                    <a:lnTo>
                      <a:pt x="936" y="72"/>
                    </a:lnTo>
                    <a:lnTo>
                      <a:pt x="936" y="48"/>
                    </a:lnTo>
                    <a:lnTo>
                      <a:pt x="930" y="42"/>
                    </a:lnTo>
                    <a:lnTo>
                      <a:pt x="918" y="36"/>
                    </a:lnTo>
                    <a:lnTo>
                      <a:pt x="882" y="36"/>
                    </a:lnTo>
                    <a:lnTo>
                      <a:pt x="876" y="30"/>
                    </a:lnTo>
                    <a:lnTo>
                      <a:pt x="864" y="30"/>
                    </a:lnTo>
                    <a:lnTo>
                      <a:pt x="852" y="24"/>
                    </a:lnTo>
                    <a:lnTo>
                      <a:pt x="840" y="24"/>
                    </a:lnTo>
                    <a:lnTo>
                      <a:pt x="834" y="30"/>
                    </a:lnTo>
                    <a:lnTo>
                      <a:pt x="834" y="36"/>
                    </a:lnTo>
                    <a:lnTo>
                      <a:pt x="798" y="36"/>
                    </a:lnTo>
                    <a:lnTo>
                      <a:pt x="780" y="42"/>
                    </a:lnTo>
                    <a:lnTo>
                      <a:pt x="768" y="48"/>
                    </a:lnTo>
                    <a:lnTo>
                      <a:pt x="732" y="84"/>
                    </a:lnTo>
                    <a:lnTo>
                      <a:pt x="720" y="108"/>
                    </a:lnTo>
                    <a:lnTo>
                      <a:pt x="720" y="120"/>
                    </a:lnTo>
                    <a:lnTo>
                      <a:pt x="726" y="138"/>
                    </a:lnTo>
                    <a:lnTo>
                      <a:pt x="738" y="150"/>
                    </a:lnTo>
                    <a:lnTo>
                      <a:pt x="744" y="162"/>
                    </a:lnTo>
                    <a:lnTo>
                      <a:pt x="744" y="180"/>
                    </a:lnTo>
                    <a:lnTo>
                      <a:pt x="738" y="192"/>
                    </a:lnTo>
                    <a:lnTo>
                      <a:pt x="714" y="216"/>
                    </a:lnTo>
                    <a:lnTo>
                      <a:pt x="708" y="228"/>
                    </a:lnTo>
                    <a:lnTo>
                      <a:pt x="696" y="234"/>
                    </a:lnTo>
                    <a:lnTo>
                      <a:pt x="666" y="234"/>
                    </a:lnTo>
                    <a:lnTo>
                      <a:pt x="648" y="228"/>
                    </a:lnTo>
                    <a:lnTo>
                      <a:pt x="630" y="216"/>
                    </a:lnTo>
                    <a:lnTo>
                      <a:pt x="612" y="198"/>
                    </a:lnTo>
                    <a:lnTo>
                      <a:pt x="582" y="180"/>
                    </a:lnTo>
                    <a:lnTo>
                      <a:pt x="552" y="168"/>
                    </a:lnTo>
                    <a:lnTo>
                      <a:pt x="528" y="162"/>
                    </a:lnTo>
                    <a:lnTo>
                      <a:pt x="462" y="162"/>
                    </a:lnTo>
                    <a:lnTo>
                      <a:pt x="438" y="150"/>
                    </a:lnTo>
                    <a:lnTo>
                      <a:pt x="426" y="138"/>
                    </a:lnTo>
                    <a:lnTo>
                      <a:pt x="420" y="126"/>
                    </a:lnTo>
                    <a:lnTo>
                      <a:pt x="414" y="108"/>
                    </a:lnTo>
                    <a:lnTo>
                      <a:pt x="414" y="96"/>
                    </a:lnTo>
                    <a:lnTo>
                      <a:pt x="402" y="72"/>
                    </a:lnTo>
                    <a:lnTo>
                      <a:pt x="378" y="60"/>
                    </a:lnTo>
                    <a:lnTo>
                      <a:pt x="366" y="60"/>
                    </a:lnTo>
                    <a:lnTo>
                      <a:pt x="354" y="54"/>
                    </a:lnTo>
                    <a:lnTo>
                      <a:pt x="348" y="48"/>
                    </a:lnTo>
                    <a:lnTo>
                      <a:pt x="324" y="36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264" y="30"/>
                    </a:lnTo>
                    <a:lnTo>
                      <a:pt x="252" y="36"/>
                    </a:lnTo>
                    <a:lnTo>
                      <a:pt x="216" y="36"/>
                    </a:lnTo>
                    <a:lnTo>
                      <a:pt x="192" y="24"/>
                    </a:lnTo>
                    <a:lnTo>
                      <a:pt x="180" y="12"/>
                    </a:lnTo>
                    <a:lnTo>
                      <a:pt x="168" y="6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56" y="54"/>
                    </a:lnTo>
                    <a:lnTo>
                      <a:pt x="156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" name="Liber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013346" y="3499426"/>
                <a:ext cx="101107" cy="106556"/>
              </a:xfrm>
              <a:custGeom>
                <a:avLst/>
                <a:gdLst>
                  <a:gd name="T0" fmla="*/ 2147483647 w 312"/>
                  <a:gd name="T1" fmla="*/ 2147483647 h 342"/>
                  <a:gd name="T2" fmla="*/ 2147483647 w 312"/>
                  <a:gd name="T3" fmla="*/ 2147483647 h 342"/>
                  <a:gd name="T4" fmla="*/ 2147483647 w 312"/>
                  <a:gd name="T5" fmla="*/ 2147483647 h 342"/>
                  <a:gd name="T6" fmla="*/ 2147483647 w 312"/>
                  <a:gd name="T7" fmla="*/ 2147483647 h 342"/>
                  <a:gd name="T8" fmla="*/ 2147483647 w 312"/>
                  <a:gd name="T9" fmla="*/ 2147483647 h 342"/>
                  <a:gd name="T10" fmla="*/ 2147483647 w 312"/>
                  <a:gd name="T11" fmla="*/ 2147483647 h 342"/>
                  <a:gd name="T12" fmla="*/ 2147483647 w 312"/>
                  <a:gd name="T13" fmla="*/ 2147483647 h 342"/>
                  <a:gd name="T14" fmla="*/ 2147483647 w 312"/>
                  <a:gd name="T15" fmla="*/ 2147483647 h 342"/>
                  <a:gd name="T16" fmla="*/ 2147483647 w 312"/>
                  <a:gd name="T17" fmla="*/ 2147483647 h 342"/>
                  <a:gd name="T18" fmla="*/ 2147483647 w 312"/>
                  <a:gd name="T19" fmla="*/ 2147483647 h 342"/>
                  <a:gd name="T20" fmla="*/ 2147483647 w 312"/>
                  <a:gd name="T21" fmla="*/ 2147483647 h 342"/>
                  <a:gd name="T22" fmla="*/ 2147483647 w 312"/>
                  <a:gd name="T23" fmla="*/ 2147483647 h 342"/>
                  <a:gd name="T24" fmla="*/ 2147483647 w 312"/>
                  <a:gd name="T25" fmla="*/ 2147483647 h 342"/>
                  <a:gd name="T26" fmla="*/ 2147483647 w 312"/>
                  <a:gd name="T27" fmla="*/ 2147483647 h 342"/>
                  <a:gd name="T28" fmla="*/ 2147483647 w 312"/>
                  <a:gd name="T29" fmla="*/ 2147483647 h 342"/>
                  <a:gd name="T30" fmla="*/ 2147483647 w 312"/>
                  <a:gd name="T31" fmla="*/ 2147483647 h 342"/>
                  <a:gd name="T32" fmla="*/ 2147483647 w 312"/>
                  <a:gd name="T33" fmla="*/ 2147483647 h 342"/>
                  <a:gd name="T34" fmla="*/ 2147483647 w 312"/>
                  <a:gd name="T35" fmla="*/ 2147483647 h 342"/>
                  <a:gd name="T36" fmla="*/ 2147483647 w 312"/>
                  <a:gd name="T37" fmla="*/ 2147483647 h 342"/>
                  <a:gd name="T38" fmla="*/ 2147483647 w 312"/>
                  <a:gd name="T39" fmla="*/ 2147483647 h 342"/>
                  <a:gd name="T40" fmla="*/ 2147483647 w 312"/>
                  <a:gd name="T41" fmla="*/ 2147483647 h 342"/>
                  <a:gd name="T42" fmla="*/ 2147483647 w 312"/>
                  <a:gd name="T43" fmla="*/ 2147483647 h 342"/>
                  <a:gd name="T44" fmla="*/ 2147483647 w 312"/>
                  <a:gd name="T45" fmla="*/ 2147483647 h 342"/>
                  <a:gd name="T46" fmla="*/ 2147483647 w 312"/>
                  <a:gd name="T47" fmla="*/ 2147483647 h 342"/>
                  <a:gd name="T48" fmla="*/ 2147483647 w 312"/>
                  <a:gd name="T49" fmla="*/ 2147483647 h 342"/>
                  <a:gd name="T50" fmla="*/ 2147483647 w 312"/>
                  <a:gd name="T51" fmla="*/ 0 h 342"/>
                  <a:gd name="T52" fmla="*/ 2147483647 w 312"/>
                  <a:gd name="T53" fmla="*/ 0 h 342"/>
                  <a:gd name="T54" fmla="*/ 2147483647 w 312"/>
                  <a:gd name="T55" fmla="*/ 2147483647 h 342"/>
                  <a:gd name="T56" fmla="*/ 2147483647 w 312"/>
                  <a:gd name="T57" fmla="*/ 2147483647 h 342"/>
                  <a:gd name="T58" fmla="*/ 2147483647 w 312"/>
                  <a:gd name="T59" fmla="*/ 2147483647 h 342"/>
                  <a:gd name="T60" fmla="*/ 2147483647 w 312"/>
                  <a:gd name="T61" fmla="*/ 2147483647 h 342"/>
                  <a:gd name="T62" fmla="*/ 2147483647 w 312"/>
                  <a:gd name="T63" fmla="*/ 2147483647 h 342"/>
                  <a:gd name="T64" fmla="*/ 2147483647 w 312"/>
                  <a:gd name="T65" fmla="*/ 2147483647 h 342"/>
                  <a:gd name="T66" fmla="*/ 2147483647 w 312"/>
                  <a:gd name="T67" fmla="*/ 2147483647 h 342"/>
                  <a:gd name="T68" fmla="*/ 2147483647 w 312"/>
                  <a:gd name="T69" fmla="*/ 2147483647 h 342"/>
                  <a:gd name="T70" fmla="*/ 2147483647 w 312"/>
                  <a:gd name="T71" fmla="*/ 2147483647 h 342"/>
                  <a:gd name="T72" fmla="*/ 2147483647 w 312"/>
                  <a:gd name="T73" fmla="*/ 2147483647 h 342"/>
                  <a:gd name="T74" fmla="*/ 2147483647 w 312"/>
                  <a:gd name="T75" fmla="*/ 2147483647 h 342"/>
                  <a:gd name="T76" fmla="*/ 2147483647 w 312"/>
                  <a:gd name="T77" fmla="*/ 2147483647 h 342"/>
                  <a:gd name="T78" fmla="*/ 0 w 312"/>
                  <a:gd name="T79" fmla="*/ 2147483647 h 342"/>
                  <a:gd name="T80" fmla="*/ 2147483647 w 312"/>
                  <a:gd name="T81" fmla="*/ 2147483647 h 342"/>
                  <a:gd name="T82" fmla="*/ 2147483647 w 312"/>
                  <a:gd name="T83" fmla="*/ 2147483647 h 342"/>
                  <a:gd name="T84" fmla="*/ 2147483647 w 312"/>
                  <a:gd name="T85" fmla="*/ 2147483647 h 342"/>
                  <a:gd name="T86" fmla="*/ 2147483647 w 312"/>
                  <a:gd name="T87" fmla="*/ 2147483647 h 342"/>
                  <a:gd name="T88" fmla="*/ 2147483647 w 312"/>
                  <a:gd name="T89" fmla="*/ 2147483647 h 342"/>
                  <a:gd name="T90" fmla="*/ 2147483647 w 312"/>
                  <a:gd name="T91" fmla="*/ 2147483647 h 342"/>
                  <a:gd name="T92" fmla="*/ 2147483647 w 312"/>
                  <a:gd name="T93" fmla="*/ 2147483647 h 342"/>
                  <a:gd name="T94" fmla="*/ 2147483647 w 312"/>
                  <a:gd name="T95" fmla="*/ 2147483647 h 342"/>
                  <a:gd name="T96" fmla="*/ 2147483647 w 312"/>
                  <a:gd name="T97" fmla="*/ 2147483647 h 342"/>
                  <a:gd name="T98" fmla="*/ 2147483647 w 312"/>
                  <a:gd name="T99" fmla="*/ 2147483647 h 342"/>
                  <a:gd name="T100" fmla="*/ 2147483647 w 312"/>
                  <a:gd name="T101" fmla="*/ 2147483647 h 342"/>
                  <a:gd name="T102" fmla="*/ 2147483647 w 312"/>
                  <a:gd name="T103" fmla="*/ 2147483647 h 342"/>
                  <a:gd name="T104" fmla="*/ 2147483647 w 312"/>
                  <a:gd name="T105" fmla="*/ 2147483647 h 342"/>
                  <a:gd name="T106" fmla="*/ 2147483647 w 312"/>
                  <a:gd name="T107" fmla="*/ 2147483647 h 342"/>
                  <a:gd name="T108" fmla="*/ 2147483647 w 312"/>
                  <a:gd name="T109" fmla="*/ 2147483647 h 342"/>
                  <a:gd name="T110" fmla="*/ 2147483647 w 312"/>
                  <a:gd name="T111" fmla="*/ 2147483647 h 342"/>
                  <a:gd name="T112" fmla="*/ 2147483647 w 312"/>
                  <a:gd name="T113" fmla="*/ 2147483647 h 342"/>
                  <a:gd name="T114" fmla="*/ 2147483647 w 312"/>
                  <a:gd name="T115" fmla="*/ 2147483647 h 342"/>
                  <a:gd name="T116" fmla="*/ 2147483647 w 312"/>
                  <a:gd name="T117" fmla="*/ 2147483647 h 342"/>
                  <a:gd name="T118" fmla="*/ 2147483647 w 312"/>
                  <a:gd name="T119" fmla="*/ 2147483647 h 342"/>
                  <a:gd name="T120" fmla="*/ 2147483647 w 312"/>
                  <a:gd name="T121" fmla="*/ 2147483647 h 34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12"/>
                  <a:gd name="T184" fmla="*/ 0 h 342"/>
                  <a:gd name="T185" fmla="*/ 312 w 312"/>
                  <a:gd name="T186" fmla="*/ 342 h 34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12" h="342">
                    <a:moveTo>
                      <a:pt x="312" y="252"/>
                    </a:moveTo>
                    <a:lnTo>
                      <a:pt x="312" y="240"/>
                    </a:lnTo>
                    <a:lnTo>
                      <a:pt x="282" y="210"/>
                    </a:lnTo>
                    <a:lnTo>
                      <a:pt x="282" y="180"/>
                    </a:lnTo>
                    <a:lnTo>
                      <a:pt x="246" y="186"/>
                    </a:lnTo>
                    <a:lnTo>
                      <a:pt x="246" y="174"/>
                    </a:lnTo>
                    <a:lnTo>
                      <a:pt x="228" y="174"/>
                    </a:lnTo>
                    <a:lnTo>
                      <a:pt x="222" y="168"/>
                    </a:lnTo>
                    <a:lnTo>
                      <a:pt x="228" y="156"/>
                    </a:lnTo>
                    <a:lnTo>
                      <a:pt x="240" y="150"/>
                    </a:lnTo>
                    <a:lnTo>
                      <a:pt x="246" y="132"/>
                    </a:lnTo>
                    <a:lnTo>
                      <a:pt x="246" y="108"/>
                    </a:lnTo>
                    <a:lnTo>
                      <a:pt x="228" y="72"/>
                    </a:lnTo>
                    <a:lnTo>
                      <a:pt x="222" y="72"/>
                    </a:lnTo>
                    <a:lnTo>
                      <a:pt x="216" y="78"/>
                    </a:lnTo>
                    <a:lnTo>
                      <a:pt x="210" y="90"/>
                    </a:lnTo>
                    <a:lnTo>
                      <a:pt x="210" y="102"/>
                    </a:lnTo>
                    <a:lnTo>
                      <a:pt x="198" y="114"/>
                    </a:lnTo>
                    <a:lnTo>
                      <a:pt x="192" y="114"/>
                    </a:lnTo>
                    <a:lnTo>
                      <a:pt x="180" y="102"/>
                    </a:lnTo>
                    <a:lnTo>
                      <a:pt x="180" y="96"/>
                    </a:lnTo>
                    <a:lnTo>
                      <a:pt x="168" y="96"/>
                    </a:lnTo>
                    <a:lnTo>
                      <a:pt x="168" y="36"/>
                    </a:lnTo>
                    <a:lnTo>
                      <a:pt x="162" y="18"/>
                    </a:lnTo>
                    <a:lnTo>
                      <a:pt x="150" y="6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6"/>
                    </a:lnTo>
                    <a:lnTo>
                      <a:pt x="126" y="18"/>
                    </a:lnTo>
                    <a:lnTo>
                      <a:pt x="102" y="12"/>
                    </a:lnTo>
                    <a:lnTo>
                      <a:pt x="108" y="36"/>
                    </a:lnTo>
                    <a:lnTo>
                      <a:pt x="84" y="42"/>
                    </a:lnTo>
                    <a:lnTo>
                      <a:pt x="84" y="60"/>
                    </a:lnTo>
                    <a:lnTo>
                      <a:pt x="78" y="72"/>
                    </a:lnTo>
                    <a:lnTo>
                      <a:pt x="66" y="78"/>
                    </a:lnTo>
                    <a:lnTo>
                      <a:pt x="54" y="90"/>
                    </a:lnTo>
                    <a:lnTo>
                      <a:pt x="42" y="96"/>
                    </a:lnTo>
                    <a:lnTo>
                      <a:pt x="24" y="114"/>
                    </a:lnTo>
                    <a:lnTo>
                      <a:pt x="24" y="150"/>
                    </a:lnTo>
                    <a:lnTo>
                      <a:pt x="0" y="126"/>
                    </a:lnTo>
                    <a:lnTo>
                      <a:pt x="36" y="162"/>
                    </a:lnTo>
                    <a:lnTo>
                      <a:pt x="60" y="162"/>
                    </a:lnTo>
                    <a:lnTo>
                      <a:pt x="72" y="192"/>
                    </a:lnTo>
                    <a:lnTo>
                      <a:pt x="102" y="192"/>
                    </a:lnTo>
                    <a:lnTo>
                      <a:pt x="108" y="198"/>
                    </a:lnTo>
                    <a:lnTo>
                      <a:pt x="120" y="222"/>
                    </a:lnTo>
                    <a:lnTo>
                      <a:pt x="132" y="240"/>
                    </a:lnTo>
                    <a:lnTo>
                      <a:pt x="150" y="252"/>
                    </a:lnTo>
                    <a:lnTo>
                      <a:pt x="162" y="270"/>
                    </a:lnTo>
                    <a:lnTo>
                      <a:pt x="180" y="282"/>
                    </a:lnTo>
                    <a:lnTo>
                      <a:pt x="198" y="288"/>
                    </a:lnTo>
                    <a:lnTo>
                      <a:pt x="210" y="294"/>
                    </a:lnTo>
                    <a:lnTo>
                      <a:pt x="228" y="300"/>
                    </a:lnTo>
                    <a:lnTo>
                      <a:pt x="258" y="330"/>
                    </a:lnTo>
                    <a:lnTo>
                      <a:pt x="294" y="342"/>
                    </a:lnTo>
                    <a:lnTo>
                      <a:pt x="300" y="342"/>
                    </a:lnTo>
                    <a:lnTo>
                      <a:pt x="300" y="294"/>
                    </a:lnTo>
                    <a:lnTo>
                      <a:pt x="306" y="288"/>
                    </a:lnTo>
                    <a:lnTo>
                      <a:pt x="306" y="276"/>
                    </a:lnTo>
                    <a:lnTo>
                      <a:pt x="312" y="264"/>
                    </a:lnTo>
                    <a:lnTo>
                      <a:pt x="312" y="25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5" name="Lesotho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892597" y="4431490"/>
                <a:ext cx="55033" cy="50216"/>
              </a:xfrm>
              <a:custGeom>
                <a:avLst/>
                <a:gdLst>
                  <a:gd name="T0" fmla="*/ 0 w 168"/>
                  <a:gd name="T1" fmla="*/ 2147483647 h 162"/>
                  <a:gd name="T2" fmla="*/ 2147483647 w 168"/>
                  <a:gd name="T3" fmla="*/ 2147483647 h 162"/>
                  <a:gd name="T4" fmla="*/ 2147483647 w 168"/>
                  <a:gd name="T5" fmla="*/ 2147483647 h 162"/>
                  <a:gd name="T6" fmla="*/ 2147483647 w 168"/>
                  <a:gd name="T7" fmla="*/ 2147483647 h 162"/>
                  <a:gd name="T8" fmla="*/ 2147483647 w 168"/>
                  <a:gd name="T9" fmla="*/ 2147483647 h 162"/>
                  <a:gd name="T10" fmla="*/ 2147483647 w 168"/>
                  <a:gd name="T11" fmla="*/ 2147483647 h 162"/>
                  <a:gd name="T12" fmla="*/ 2147483647 w 168"/>
                  <a:gd name="T13" fmla="*/ 2147483647 h 162"/>
                  <a:gd name="T14" fmla="*/ 2147483647 w 168"/>
                  <a:gd name="T15" fmla="*/ 2147483647 h 162"/>
                  <a:gd name="T16" fmla="*/ 2147483647 w 168"/>
                  <a:gd name="T17" fmla="*/ 2147483647 h 162"/>
                  <a:gd name="T18" fmla="*/ 2147483647 w 168"/>
                  <a:gd name="T19" fmla="*/ 2147483647 h 162"/>
                  <a:gd name="T20" fmla="*/ 2147483647 w 168"/>
                  <a:gd name="T21" fmla="*/ 2147483647 h 162"/>
                  <a:gd name="T22" fmla="*/ 2147483647 w 168"/>
                  <a:gd name="T23" fmla="*/ 2147483647 h 162"/>
                  <a:gd name="T24" fmla="*/ 2147483647 w 168"/>
                  <a:gd name="T25" fmla="*/ 2147483647 h 162"/>
                  <a:gd name="T26" fmla="*/ 2147483647 w 168"/>
                  <a:gd name="T27" fmla="*/ 2147483647 h 162"/>
                  <a:gd name="T28" fmla="*/ 2147483647 w 168"/>
                  <a:gd name="T29" fmla="*/ 2147483647 h 162"/>
                  <a:gd name="T30" fmla="*/ 2147483647 w 168"/>
                  <a:gd name="T31" fmla="*/ 2147483647 h 162"/>
                  <a:gd name="T32" fmla="*/ 2147483647 w 168"/>
                  <a:gd name="T33" fmla="*/ 2147483647 h 162"/>
                  <a:gd name="T34" fmla="*/ 2147483647 w 168"/>
                  <a:gd name="T35" fmla="*/ 2147483647 h 162"/>
                  <a:gd name="T36" fmla="*/ 2147483647 w 168"/>
                  <a:gd name="T37" fmla="*/ 2147483647 h 162"/>
                  <a:gd name="T38" fmla="*/ 2147483647 w 168"/>
                  <a:gd name="T39" fmla="*/ 2147483647 h 162"/>
                  <a:gd name="T40" fmla="*/ 2147483647 w 168"/>
                  <a:gd name="T41" fmla="*/ 2147483647 h 162"/>
                  <a:gd name="T42" fmla="*/ 2147483647 w 168"/>
                  <a:gd name="T43" fmla="*/ 0 h 162"/>
                  <a:gd name="T44" fmla="*/ 2147483647 w 168"/>
                  <a:gd name="T45" fmla="*/ 0 h 162"/>
                  <a:gd name="T46" fmla="*/ 2147483647 w 168"/>
                  <a:gd name="T47" fmla="*/ 2147483647 h 162"/>
                  <a:gd name="T48" fmla="*/ 2147483647 w 168"/>
                  <a:gd name="T49" fmla="*/ 2147483647 h 162"/>
                  <a:gd name="T50" fmla="*/ 2147483647 w 168"/>
                  <a:gd name="T51" fmla="*/ 2147483647 h 162"/>
                  <a:gd name="T52" fmla="*/ 2147483647 w 168"/>
                  <a:gd name="T53" fmla="*/ 2147483647 h 162"/>
                  <a:gd name="T54" fmla="*/ 2147483647 w 168"/>
                  <a:gd name="T55" fmla="*/ 2147483647 h 162"/>
                  <a:gd name="T56" fmla="*/ 2147483647 w 168"/>
                  <a:gd name="T57" fmla="*/ 2147483647 h 162"/>
                  <a:gd name="T58" fmla="*/ 2147483647 w 168"/>
                  <a:gd name="T59" fmla="*/ 2147483647 h 162"/>
                  <a:gd name="T60" fmla="*/ 0 w 168"/>
                  <a:gd name="T61" fmla="*/ 2147483647 h 1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8"/>
                  <a:gd name="T94" fmla="*/ 0 h 162"/>
                  <a:gd name="T95" fmla="*/ 168 w 168"/>
                  <a:gd name="T96" fmla="*/ 162 h 1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8" h="162">
                    <a:moveTo>
                      <a:pt x="0" y="78"/>
                    </a:moveTo>
                    <a:lnTo>
                      <a:pt x="24" y="114"/>
                    </a:lnTo>
                    <a:lnTo>
                      <a:pt x="24" y="132"/>
                    </a:lnTo>
                    <a:lnTo>
                      <a:pt x="54" y="162"/>
                    </a:lnTo>
                    <a:lnTo>
                      <a:pt x="72" y="162"/>
                    </a:lnTo>
                    <a:lnTo>
                      <a:pt x="72" y="150"/>
                    </a:lnTo>
                    <a:lnTo>
                      <a:pt x="78" y="144"/>
                    </a:lnTo>
                    <a:lnTo>
                      <a:pt x="84" y="132"/>
                    </a:lnTo>
                    <a:lnTo>
                      <a:pt x="90" y="126"/>
                    </a:lnTo>
                    <a:lnTo>
                      <a:pt x="102" y="120"/>
                    </a:lnTo>
                    <a:lnTo>
                      <a:pt x="120" y="120"/>
                    </a:lnTo>
                    <a:lnTo>
                      <a:pt x="132" y="114"/>
                    </a:lnTo>
                    <a:lnTo>
                      <a:pt x="138" y="108"/>
                    </a:lnTo>
                    <a:lnTo>
                      <a:pt x="150" y="102"/>
                    </a:lnTo>
                    <a:lnTo>
                      <a:pt x="144" y="84"/>
                    </a:lnTo>
                    <a:lnTo>
                      <a:pt x="168" y="66"/>
                    </a:lnTo>
                    <a:lnTo>
                      <a:pt x="162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90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54" y="18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30" y="60"/>
                    </a:lnTo>
                    <a:lnTo>
                      <a:pt x="24" y="78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6" name="Lebano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060256" y="2847838"/>
                <a:ext cx="35835" cy="47766"/>
              </a:xfrm>
              <a:custGeom>
                <a:avLst/>
                <a:gdLst>
                  <a:gd name="T0" fmla="*/ 2147483647 w 108"/>
                  <a:gd name="T1" fmla="*/ 2147483647 h 156"/>
                  <a:gd name="T2" fmla="*/ 2147483647 w 108"/>
                  <a:gd name="T3" fmla="*/ 2147483647 h 156"/>
                  <a:gd name="T4" fmla="*/ 2147483647 w 108"/>
                  <a:gd name="T5" fmla="*/ 2147483647 h 156"/>
                  <a:gd name="T6" fmla="*/ 2147483647 w 108"/>
                  <a:gd name="T7" fmla="*/ 2147483647 h 156"/>
                  <a:gd name="T8" fmla="*/ 2147483647 w 108"/>
                  <a:gd name="T9" fmla="*/ 2147483647 h 156"/>
                  <a:gd name="T10" fmla="*/ 2147483647 w 108"/>
                  <a:gd name="T11" fmla="*/ 2147483647 h 156"/>
                  <a:gd name="T12" fmla="*/ 2147483647 w 108"/>
                  <a:gd name="T13" fmla="*/ 2147483647 h 156"/>
                  <a:gd name="T14" fmla="*/ 2147483647 w 108"/>
                  <a:gd name="T15" fmla="*/ 2147483647 h 156"/>
                  <a:gd name="T16" fmla="*/ 2147483647 w 108"/>
                  <a:gd name="T17" fmla="*/ 2147483647 h 156"/>
                  <a:gd name="T18" fmla="*/ 2147483647 w 108"/>
                  <a:gd name="T19" fmla="*/ 2147483647 h 156"/>
                  <a:gd name="T20" fmla="*/ 2147483647 w 108"/>
                  <a:gd name="T21" fmla="*/ 0 h 156"/>
                  <a:gd name="T22" fmla="*/ 2147483647 w 108"/>
                  <a:gd name="T23" fmla="*/ 0 h 156"/>
                  <a:gd name="T24" fmla="*/ 2147483647 w 108"/>
                  <a:gd name="T25" fmla="*/ 0 h 156"/>
                  <a:gd name="T26" fmla="*/ 2147483647 w 108"/>
                  <a:gd name="T27" fmla="*/ 2147483647 h 156"/>
                  <a:gd name="T28" fmla="*/ 2147483647 w 108"/>
                  <a:gd name="T29" fmla="*/ 2147483647 h 156"/>
                  <a:gd name="T30" fmla="*/ 2147483647 w 108"/>
                  <a:gd name="T31" fmla="*/ 2147483647 h 156"/>
                  <a:gd name="T32" fmla="*/ 2147483647 w 108"/>
                  <a:gd name="T33" fmla="*/ 2147483647 h 156"/>
                  <a:gd name="T34" fmla="*/ 2147483647 w 108"/>
                  <a:gd name="T35" fmla="*/ 2147483647 h 156"/>
                  <a:gd name="T36" fmla="*/ 2147483647 w 108"/>
                  <a:gd name="T37" fmla="*/ 2147483647 h 156"/>
                  <a:gd name="T38" fmla="*/ 2147483647 w 108"/>
                  <a:gd name="T39" fmla="*/ 2147483647 h 156"/>
                  <a:gd name="T40" fmla="*/ 2147483647 w 108"/>
                  <a:gd name="T41" fmla="*/ 2147483647 h 156"/>
                  <a:gd name="T42" fmla="*/ 0 w 108"/>
                  <a:gd name="T43" fmla="*/ 2147483647 h 156"/>
                  <a:gd name="T44" fmla="*/ 0 w 108"/>
                  <a:gd name="T45" fmla="*/ 2147483647 h 156"/>
                  <a:gd name="T46" fmla="*/ 2147483647 w 108"/>
                  <a:gd name="T47" fmla="*/ 2147483647 h 156"/>
                  <a:gd name="T48" fmla="*/ 2147483647 w 108"/>
                  <a:gd name="T49" fmla="*/ 2147483647 h 156"/>
                  <a:gd name="T50" fmla="*/ 2147483647 w 108"/>
                  <a:gd name="T51" fmla="*/ 2147483647 h 156"/>
                  <a:gd name="T52" fmla="*/ 2147483647 w 108"/>
                  <a:gd name="T53" fmla="*/ 2147483647 h 156"/>
                  <a:gd name="T54" fmla="*/ 2147483647 w 108"/>
                  <a:gd name="T55" fmla="*/ 2147483647 h 156"/>
                  <a:gd name="T56" fmla="*/ 2147483647 w 108"/>
                  <a:gd name="T57" fmla="*/ 2147483647 h 156"/>
                  <a:gd name="T58" fmla="*/ 2147483647 w 108"/>
                  <a:gd name="T59" fmla="*/ 2147483647 h 156"/>
                  <a:gd name="T60" fmla="*/ 2147483647 w 108"/>
                  <a:gd name="T61" fmla="*/ 2147483647 h 15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8"/>
                  <a:gd name="T94" fmla="*/ 0 h 156"/>
                  <a:gd name="T95" fmla="*/ 108 w 108"/>
                  <a:gd name="T96" fmla="*/ 156 h 15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8" h="156">
                    <a:moveTo>
                      <a:pt x="72" y="96"/>
                    </a:moveTo>
                    <a:lnTo>
                      <a:pt x="72" y="72"/>
                    </a:lnTo>
                    <a:lnTo>
                      <a:pt x="78" y="66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102" y="60"/>
                    </a:lnTo>
                    <a:lnTo>
                      <a:pt x="108" y="48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102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18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18" y="66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0" y="114"/>
                    </a:lnTo>
                    <a:lnTo>
                      <a:pt x="0" y="156"/>
                    </a:lnTo>
                    <a:lnTo>
                      <a:pt x="12" y="150"/>
                    </a:lnTo>
                    <a:lnTo>
                      <a:pt x="24" y="126"/>
                    </a:lnTo>
                    <a:lnTo>
                      <a:pt x="30" y="132"/>
                    </a:lnTo>
                    <a:lnTo>
                      <a:pt x="36" y="132"/>
                    </a:lnTo>
                    <a:lnTo>
                      <a:pt x="42" y="126"/>
                    </a:lnTo>
                    <a:lnTo>
                      <a:pt x="48" y="114"/>
                    </a:lnTo>
                    <a:lnTo>
                      <a:pt x="48" y="102"/>
                    </a:lnTo>
                    <a:lnTo>
                      <a:pt x="72" y="9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" name="Latv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24938" y="2274636"/>
                <a:ext cx="138223" cy="56340"/>
              </a:xfrm>
              <a:custGeom>
                <a:avLst/>
                <a:gdLst>
                  <a:gd name="T0" fmla="*/ 2147483647 w 426"/>
                  <a:gd name="T1" fmla="*/ 2147483647 h 180"/>
                  <a:gd name="T2" fmla="*/ 2147483647 w 426"/>
                  <a:gd name="T3" fmla="*/ 2147483647 h 180"/>
                  <a:gd name="T4" fmla="*/ 2147483647 w 426"/>
                  <a:gd name="T5" fmla="*/ 2147483647 h 180"/>
                  <a:gd name="T6" fmla="*/ 2147483647 w 426"/>
                  <a:gd name="T7" fmla="*/ 2147483647 h 180"/>
                  <a:gd name="T8" fmla="*/ 2147483647 w 426"/>
                  <a:gd name="T9" fmla="*/ 2147483647 h 180"/>
                  <a:gd name="T10" fmla="*/ 2147483647 w 426"/>
                  <a:gd name="T11" fmla="*/ 2147483647 h 180"/>
                  <a:gd name="T12" fmla="*/ 2147483647 w 426"/>
                  <a:gd name="T13" fmla="*/ 2147483647 h 180"/>
                  <a:gd name="T14" fmla="*/ 2147483647 w 426"/>
                  <a:gd name="T15" fmla="*/ 2147483647 h 180"/>
                  <a:gd name="T16" fmla="*/ 2147483647 w 426"/>
                  <a:gd name="T17" fmla="*/ 2147483647 h 180"/>
                  <a:gd name="T18" fmla="*/ 2147483647 w 426"/>
                  <a:gd name="T19" fmla="*/ 2147483647 h 180"/>
                  <a:gd name="T20" fmla="*/ 2147483647 w 426"/>
                  <a:gd name="T21" fmla="*/ 2147483647 h 180"/>
                  <a:gd name="T22" fmla="*/ 2147483647 w 426"/>
                  <a:gd name="T23" fmla="*/ 2147483647 h 180"/>
                  <a:gd name="T24" fmla="*/ 2147483647 w 426"/>
                  <a:gd name="T25" fmla="*/ 2147483647 h 180"/>
                  <a:gd name="T26" fmla="*/ 2147483647 w 426"/>
                  <a:gd name="T27" fmla="*/ 2147483647 h 180"/>
                  <a:gd name="T28" fmla="*/ 2147483647 w 426"/>
                  <a:gd name="T29" fmla="*/ 2147483647 h 180"/>
                  <a:gd name="T30" fmla="*/ 2147483647 w 426"/>
                  <a:gd name="T31" fmla="*/ 2147483647 h 180"/>
                  <a:gd name="T32" fmla="*/ 2147483647 w 426"/>
                  <a:gd name="T33" fmla="*/ 2147483647 h 180"/>
                  <a:gd name="T34" fmla="*/ 2147483647 w 426"/>
                  <a:gd name="T35" fmla="*/ 2147483647 h 180"/>
                  <a:gd name="T36" fmla="*/ 2147483647 w 426"/>
                  <a:gd name="T37" fmla="*/ 2147483647 h 180"/>
                  <a:gd name="T38" fmla="*/ 2147483647 w 426"/>
                  <a:gd name="T39" fmla="*/ 2147483647 h 180"/>
                  <a:gd name="T40" fmla="*/ 2147483647 w 426"/>
                  <a:gd name="T41" fmla="*/ 2147483647 h 180"/>
                  <a:gd name="T42" fmla="*/ 2147483647 w 426"/>
                  <a:gd name="T43" fmla="*/ 2147483647 h 180"/>
                  <a:gd name="T44" fmla="*/ 2147483647 w 426"/>
                  <a:gd name="T45" fmla="*/ 2147483647 h 180"/>
                  <a:gd name="T46" fmla="*/ 2147483647 w 426"/>
                  <a:gd name="T47" fmla="*/ 2147483647 h 180"/>
                  <a:gd name="T48" fmla="*/ 2147483647 w 426"/>
                  <a:gd name="T49" fmla="*/ 2147483647 h 180"/>
                  <a:gd name="T50" fmla="*/ 2147483647 w 426"/>
                  <a:gd name="T51" fmla="*/ 2147483647 h 180"/>
                  <a:gd name="T52" fmla="*/ 2147483647 w 426"/>
                  <a:gd name="T53" fmla="*/ 2147483647 h 180"/>
                  <a:gd name="T54" fmla="*/ 2147483647 w 426"/>
                  <a:gd name="T55" fmla="*/ 2147483647 h 180"/>
                  <a:gd name="T56" fmla="*/ 2147483647 w 426"/>
                  <a:gd name="T57" fmla="*/ 2147483647 h 180"/>
                  <a:gd name="T58" fmla="*/ 2147483647 w 426"/>
                  <a:gd name="T59" fmla="*/ 2147483647 h 180"/>
                  <a:gd name="T60" fmla="*/ 2147483647 w 426"/>
                  <a:gd name="T61" fmla="*/ 0 h 180"/>
                  <a:gd name="T62" fmla="*/ 2147483647 w 426"/>
                  <a:gd name="T63" fmla="*/ 2147483647 h 180"/>
                  <a:gd name="T64" fmla="*/ 2147483647 w 426"/>
                  <a:gd name="T65" fmla="*/ 2147483647 h 180"/>
                  <a:gd name="T66" fmla="*/ 2147483647 w 426"/>
                  <a:gd name="T67" fmla="*/ 2147483647 h 180"/>
                  <a:gd name="T68" fmla="*/ 2147483647 w 426"/>
                  <a:gd name="T69" fmla="*/ 2147483647 h 180"/>
                  <a:gd name="T70" fmla="*/ 2147483647 w 426"/>
                  <a:gd name="T71" fmla="*/ 2147483647 h 180"/>
                  <a:gd name="T72" fmla="*/ 2147483647 w 426"/>
                  <a:gd name="T73" fmla="*/ 2147483647 h 180"/>
                  <a:gd name="T74" fmla="*/ 2147483647 w 426"/>
                  <a:gd name="T75" fmla="*/ 2147483647 h 180"/>
                  <a:gd name="T76" fmla="*/ 2147483647 w 426"/>
                  <a:gd name="T77" fmla="*/ 2147483647 h 180"/>
                  <a:gd name="T78" fmla="*/ 2147483647 w 426"/>
                  <a:gd name="T79" fmla="*/ 2147483647 h 180"/>
                  <a:gd name="T80" fmla="*/ 2147483647 w 426"/>
                  <a:gd name="T81" fmla="*/ 2147483647 h 180"/>
                  <a:gd name="T82" fmla="*/ 2147483647 w 426"/>
                  <a:gd name="T83" fmla="*/ 2147483647 h 180"/>
                  <a:gd name="T84" fmla="*/ 0 w 426"/>
                  <a:gd name="T85" fmla="*/ 2147483647 h 180"/>
                  <a:gd name="T86" fmla="*/ 2147483647 w 426"/>
                  <a:gd name="T87" fmla="*/ 2147483647 h 1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26"/>
                  <a:gd name="T133" fmla="*/ 0 h 180"/>
                  <a:gd name="T134" fmla="*/ 426 w 426"/>
                  <a:gd name="T135" fmla="*/ 180 h 1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26" h="180">
                    <a:moveTo>
                      <a:pt x="6" y="144"/>
                    </a:moveTo>
                    <a:lnTo>
                      <a:pt x="6" y="138"/>
                    </a:lnTo>
                    <a:lnTo>
                      <a:pt x="12" y="138"/>
                    </a:lnTo>
                    <a:lnTo>
                      <a:pt x="24" y="132"/>
                    </a:lnTo>
                    <a:lnTo>
                      <a:pt x="66" y="132"/>
                    </a:lnTo>
                    <a:lnTo>
                      <a:pt x="78" y="120"/>
                    </a:lnTo>
                    <a:lnTo>
                      <a:pt x="96" y="120"/>
                    </a:lnTo>
                    <a:lnTo>
                      <a:pt x="102" y="126"/>
                    </a:lnTo>
                    <a:lnTo>
                      <a:pt x="108" y="126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32" y="126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62" y="138"/>
                    </a:lnTo>
                    <a:lnTo>
                      <a:pt x="168" y="132"/>
                    </a:lnTo>
                    <a:lnTo>
                      <a:pt x="180" y="132"/>
                    </a:lnTo>
                    <a:lnTo>
                      <a:pt x="186" y="138"/>
                    </a:lnTo>
                    <a:lnTo>
                      <a:pt x="204" y="138"/>
                    </a:lnTo>
                    <a:lnTo>
                      <a:pt x="216" y="126"/>
                    </a:lnTo>
                    <a:lnTo>
                      <a:pt x="228" y="126"/>
                    </a:lnTo>
                    <a:lnTo>
                      <a:pt x="234" y="132"/>
                    </a:lnTo>
                    <a:lnTo>
                      <a:pt x="240" y="144"/>
                    </a:lnTo>
                    <a:lnTo>
                      <a:pt x="270" y="144"/>
                    </a:lnTo>
                    <a:lnTo>
                      <a:pt x="282" y="150"/>
                    </a:lnTo>
                    <a:lnTo>
                      <a:pt x="288" y="150"/>
                    </a:lnTo>
                    <a:lnTo>
                      <a:pt x="300" y="162"/>
                    </a:lnTo>
                    <a:lnTo>
                      <a:pt x="318" y="174"/>
                    </a:lnTo>
                    <a:lnTo>
                      <a:pt x="336" y="180"/>
                    </a:lnTo>
                    <a:lnTo>
                      <a:pt x="360" y="168"/>
                    </a:lnTo>
                    <a:lnTo>
                      <a:pt x="378" y="168"/>
                    </a:lnTo>
                    <a:lnTo>
                      <a:pt x="384" y="174"/>
                    </a:lnTo>
                    <a:lnTo>
                      <a:pt x="390" y="168"/>
                    </a:lnTo>
                    <a:lnTo>
                      <a:pt x="396" y="168"/>
                    </a:lnTo>
                    <a:lnTo>
                      <a:pt x="402" y="162"/>
                    </a:lnTo>
                    <a:lnTo>
                      <a:pt x="408" y="150"/>
                    </a:lnTo>
                    <a:lnTo>
                      <a:pt x="414" y="144"/>
                    </a:lnTo>
                    <a:lnTo>
                      <a:pt x="420" y="150"/>
                    </a:lnTo>
                    <a:lnTo>
                      <a:pt x="426" y="150"/>
                    </a:lnTo>
                    <a:lnTo>
                      <a:pt x="426" y="126"/>
                    </a:lnTo>
                    <a:lnTo>
                      <a:pt x="414" y="114"/>
                    </a:lnTo>
                    <a:lnTo>
                      <a:pt x="408" y="102"/>
                    </a:lnTo>
                    <a:lnTo>
                      <a:pt x="402" y="96"/>
                    </a:lnTo>
                    <a:lnTo>
                      <a:pt x="378" y="90"/>
                    </a:lnTo>
                    <a:lnTo>
                      <a:pt x="384" y="72"/>
                    </a:lnTo>
                    <a:lnTo>
                      <a:pt x="402" y="72"/>
                    </a:lnTo>
                    <a:lnTo>
                      <a:pt x="402" y="66"/>
                    </a:lnTo>
                    <a:lnTo>
                      <a:pt x="396" y="60"/>
                    </a:lnTo>
                    <a:lnTo>
                      <a:pt x="384" y="54"/>
                    </a:lnTo>
                    <a:lnTo>
                      <a:pt x="372" y="42"/>
                    </a:lnTo>
                    <a:lnTo>
                      <a:pt x="354" y="42"/>
                    </a:lnTo>
                    <a:lnTo>
                      <a:pt x="348" y="36"/>
                    </a:lnTo>
                    <a:lnTo>
                      <a:pt x="330" y="36"/>
                    </a:lnTo>
                    <a:lnTo>
                      <a:pt x="324" y="42"/>
                    </a:lnTo>
                    <a:lnTo>
                      <a:pt x="306" y="42"/>
                    </a:lnTo>
                    <a:lnTo>
                      <a:pt x="288" y="24"/>
                    </a:lnTo>
                    <a:lnTo>
                      <a:pt x="276" y="18"/>
                    </a:lnTo>
                    <a:lnTo>
                      <a:pt x="270" y="12"/>
                    </a:lnTo>
                    <a:lnTo>
                      <a:pt x="246" y="0"/>
                    </a:lnTo>
                    <a:lnTo>
                      <a:pt x="216" y="0"/>
                    </a:lnTo>
                    <a:lnTo>
                      <a:pt x="186" y="12"/>
                    </a:lnTo>
                    <a:lnTo>
                      <a:pt x="174" y="12"/>
                    </a:lnTo>
                    <a:lnTo>
                      <a:pt x="180" y="24"/>
                    </a:lnTo>
                    <a:lnTo>
                      <a:pt x="180" y="30"/>
                    </a:lnTo>
                    <a:lnTo>
                      <a:pt x="186" y="42"/>
                    </a:lnTo>
                    <a:lnTo>
                      <a:pt x="186" y="60"/>
                    </a:lnTo>
                    <a:lnTo>
                      <a:pt x="192" y="66"/>
                    </a:lnTo>
                    <a:lnTo>
                      <a:pt x="186" y="78"/>
                    </a:lnTo>
                    <a:lnTo>
                      <a:pt x="156" y="78"/>
                    </a:lnTo>
                    <a:lnTo>
                      <a:pt x="138" y="72"/>
                    </a:lnTo>
                    <a:lnTo>
                      <a:pt x="126" y="72"/>
                    </a:lnTo>
                    <a:lnTo>
                      <a:pt x="114" y="54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0" y="30"/>
                    </a:lnTo>
                    <a:lnTo>
                      <a:pt x="48" y="30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18" y="78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6" y="150"/>
                    </a:lnTo>
                    <a:lnTo>
                      <a:pt x="6" y="14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" name="Laos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557670" y="3150361"/>
                <a:ext cx="195815" cy="216787"/>
              </a:xfrm>
              <a:custGeom>
                <a:avLst/>
                <a:gdLst>
                  <a:gd name="T0" fmla="*/ 2147483647 w 600"/>
                  <a:gd name="T1" fmla="*/ 2147483647 h 696"/>
                  <a:gd name="T2" fmla="*/ 2147483647 w 600"/>
                  <a:gd name="T3" fmla="*/ 2147483647 h 696"/>
                  <a:gd name="T4" fmla="*/ 2147483647 w 600"/>
                  <a:gd name="T5" fmla="*/ 2147483647 h 696"/>
                  <a:gd name="T6" fmla="*/ 2147483647 w 600"/>
                  <a:gd name="T7" fmla="*/ 2147483647 h 696"/>
                  <a:gd name="T8" fmla="*/ 2147483647 w 600"/>
                  <a:gd name="T9" fmla="*/ 2147483647 h 696"/>
                  <a:gd name="T10" fmla="*/ 2147483647 w 600"/>
                  <a:gd name="T11" fmla="*/ 2147483647 h 696"/>
                  <a:gd name="T12" fmla="*/ 2147483647 w 600"/>
                  <a:gd name="T13" fmla="*/ 2147483647 h 696"/>
                  <a:gd name="T14" fmla="*/ 2147483647 w 600"/>
                  <a:gd name="T15" fmla="*/ 2147483647 h 696"/>
                  <a:gd name="T16" fmla="*/ 2147483647 w 600"/>
                  <a:gd name="T17" fmla="*/ 2147483647 h 696"/>
                  <a:gd name="T18" fmla="*/ 2147483647 w 600"/>
                  <a:gd name="T19" fmla="*/ 2147483647 h 696"/>
                  <a:gd name="T20" fmla="*/ 2147483647 w 600"/>
                  <a:gd name="T21" fmla="*/ 2147483647 h 696"/>
                  <a:gd name="T22" fmla="*/ 2147483647 w 600"/>
                  <a:gd name="T23" fmla="*/ 2147483647 h 696"/>
                  <a:gd name="T24" fmla="*/ 2147483647 w 600"/>
                  <a:gd name="T25" fmla="*/ 2147483647 h 696"/>
                  <a:gd name="T26" fmla="*/ 2147483647 w 600"/>
                  <a:gd name="T27" fmla="*/ 2147483647 h 696"/>
                  <a:gd name="T28" fmla="*/ 2147483647 w 600"/>
                  <a:gd name="T29" fmla="*/ 2147483647 h 696"/>
                  <a:gd name="T30" fmla="*/ 2147483647 w 600"/>
                  <a:gd name="T31" fmla="*/ 2147483647 h 696"/>
                  <a:gd name="T32" fmla="*/ 2147483647 w 600"/>
                  <a:gd name="T33" fmla="*/ 2147483647 h 696"/>
                  <a:gd name="T34" fmla="*/ 2147483647 w 600"/>
                  <a:gd name="T35" fmla="*/ 2147483647 h 696"/>
                  <a:gd name="T36" fmla="*/ 2147483647 w 600"/>
                  <a:gd name="T37" fmla="*/ 2147483647 h 696"/>
                  <a:gd name="T38" fmla="*/ 2147483647 w 600"/>
                  <a:gd name="T39" fmla="*/ 2147483647 h 696"/>
                  <a:gd name="T40" fmla="*/ 2147483647 w 600"/>
                  <a:gd name="T41" fmla="*/ 2147483647 h 696"/>
                  <a:gd name="T42" fmla="*/ 2147483647 w 600"/>
                  <a:gd name="T43" fmla="*/ 2147483647 h 696"/>
                  <a:gd name="T44" fmla="*/ 2147483647 w 600"/>
                  <a:gd name="T45" fmla="*/ 2147483647 h 696"/>
                  <a:gd name="T46" fmla="*/ 2147483647 w 600"/>
                  <a:gd name="T47" fmla="*/ 2147483647 h 696"/>
                  <a:gd name="T48" fmla="*/ 2147483647 w 600"/>
                  <a:gd name="T49" fmla="*/ 2147483647 h 696"/>
                  <a:gd name="T50" fmla="*/ 2147483647 w 600"/>
                  <a:gd name="T51" fmla="*/ 2147483647 h 696"/>
                  <a:gd name="T52" fmla="*/ 2147483647 w 600"/>
                  <a:gd name="T53" fmla="*/ 2147483647 h 696"/>
                  <a:gd name="T54" fmla="*/ 2147483647 w 600"/>
                  <a:gd name="T55" fmla="*/ 2147483647 h 696"/>
                  <a:gd name="T56" fmla="*/ 2147483647 w 600"/>
                  <a:gd name="T57" fmla="*/ 2147483647 h 696"/>
                  <a:gd name="T58" fmla="*/ 2147483647 w 600"/>
                  <a:gd name="T59" fmla="*/ 2147483647 h 696"/>
                  <a:gd name="T60" fmla="*/ 2147483647 w 600"/>
                  <a:gd name="T61" fmla="*/ 2147483647 h 696"/>
                  <a:gd name="T62" fmla="*/ 2147483647 w 600"/>
                  <a:gd name="T63" fmla="*/ 2147483647 h 696"/>
                  <a:gd name="T64" fmla="*/ 2147483647 w 600"/>
                  <a:gd name="T65" fmla="*/ 2147483647 h 696"/>
                  <a:gd name="T66" fmla="*/ 2147483647 w 600"/>
                  <a:gd name="T67" fmla="*/ 2147483647 h 696"/>
                  <a:gd name="T68" fmla="*/ 2147483647 w 600"/>
                  <a:gd name="T69" fmla="*/ 2147483647 h 696"/>
                  <a:gd name="T70" fmla="*/ 2147483647 w 600"/>
                  <a:gd name="T71" fmla="*/ 2147483647 h 696"/>
                  <a:gd name="T72" fmla="*/ 2147483647 w 600"/>
                  <a:gd name="T73" fmla="*/ 2147483647 h 696"/>
                  <a:gd name="T74" fmla="*/ 2147483647 w 600"/>
                  <a:gd name="T75" fmla="*/ 2147483647 h 696"/>
                  <a:gd name="T76" fmla="*/ 2147483647 w 600"/>
                  <a:gd name="T77" fmla="*/ 2147483647 h 696"/>
                  <a:gd name="T78" fmla="*/ 2147483647 w 600"/>
                  <a:gd name="T79" fmla="*/ 2147483647 h 696"/>
                  <a:gd name="T80" fmla="*/ 2147483647 w 600"/>
                  <a:gd name="T81" fmla="*/ 2147483647 h 696"/>
                  <a:gd name="T82" fmla="*/ 2147483647 w 600"/>
                  <a:gd name="T83" fmla="*/ 2147483647 h 696"/>
                  <a:gd name="T84" fmla="*/ 2147483647 w 600"/>
                  <a:gd name="T85" fmla="*/ 2147483647 h 696"/>
                  <a:gd name="T86" fmla="*/ 2147483647 w 600"/>
                  <a:gd name="T87" fmla="*/ 2147483647 h 696"/>
                  <a:gd name="T88" fmla="*/ 2147483647 w 600"/>
                  <a:gd name="T89" fmla="*/ 2147483647 h 696"/>
                  <a:gd name="T90" fmla="*/ 2147483647 w 600"/>
                  <a:gd name="T91" fmla="*/ 2147483647 h 696"/>
                  <a:gd name="T92" fmla="*/ 2147483647 w 600"/>
                  <a:gd name="T93" fmla="*/ 2147483647 h 696"/>
                  <a:gd name="T94" fmla="*/ 2147483647 w 600"/>
                  <a:gd name="T95" fmla="*/ 2147483647 h 696"/>
                  <a:gd name="T96" fmla="*/ 2147483647 w 600"/>
                  <a:gd name="T97" fmla="*/ 2147483647 h 696"/>
                  <a:gd name="T98" fmla="*/ 2147483647 w 600"/>
                  <a:gd name="T99" fmla="*/ 2147483647 h 696"/>
                  <a:gd name="T100" fmla="*/ 2147483647 w 600"/>
                  <a:gd name="T101" fmla="*/ 2147483647 h 696"/>
                  <a:gd name="T102" fmla="*/ 2147483647 w 600"/>
                  <a:gd name="T103" fmla="*/ 2147483647 h 696"/>
                  <a:gd name="T104" fmla="*/ 2147483647 w 600"/>
                  <a:gd name="T105" fmla="*/ 2147483647 h 696"/>
                  <a:gd name="T106" fmla="*/ 2147483647 w 600"/>
                  <a:gd name="T107" fmla="*/ 2147483647 h 696"/>
                  <a:gd name="T108" fmla="*/ 2147483647 w 600"/>
                  <a:gd name="T109" fmla="*/ 2147483647 h 696"/>
                  <a:gd name="T110" fmla="*/ 2147483647 w 600"/>
                  <a:gd name="T111" fmla="*/ 2147483647 h 696"/>
                  <a:gd name="T112" fmla="*/ 2147483647 w 600"/>
                  <a:gd name="T113" fmla="*/ 2147483647 h 696"/>
                  <a:gd name="T114" fmla="*/ 2147483647 w 600"/>
                  <a:gd name="T115" fmla="*/ 2147483647 h 696"/>
                  <a:gd name="T116" fmla="*/ 2147483647 w 600"/>
                  <a:gd name="T117" fmla="*/ 2147483647 h 696"/>
                  <a:gd name="T118" fmla="*/ 0 w 600"/>
                  <a:gd name="T119" fmla="*/ 2147483647 h 696"/>
                  <a:gd name="T120" fmla="*/ 2147483647 w 600"/>
                  <a:gd name="T121" fmla="*/ 2147483647 h 6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00"/>
                  <a:gd name="T184" fmla="*/ 0 h 696"/>
                  <a:gd name="T185" fmla="*/ 600 w 600"/>
                  <a:gd name="T186" fmla="*/ 696 h 69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00" h="696">
                    <a:moveTo>
                      <a:pt x="24" y="180"/>
                    </a:moveTo>
                    <a:lnTo>
                      <a:pt x="36" y="180"/>
                    </a:lnTo>
                    <a:lnTo>
                      <a:pt x="42" y="186"/>
                    </a:lnTo>
                    <a:lnTo>
                      <a:pt x="42" y="198"/>
                    </a:lnTo>
                    <a:lnTo>
                      <a:pt x="36" y="204"/>
                    </a:lnTo>
                    <a:lnTo>
                      <a:pt x="36" y="228"/>
                    </a:lnTo>
                    <a:lnTo>
                      <a:pt x="42" y="240"/>
                    </a:lnTo>
                    <a:lnTo>
                      <a:pt x="48" y="246"/>
                    </a:lnTo>
                    <a:lnTo>
                      <a:pt x="66" y="246"/>
                    </a:lnTo>
                    <a:lnTo>
                      <a:pt x="66" y="234"/>
                    </a:lnTo>
                    <a:lnTo>
                      <a:pt x="78" y="234"/>
                    </a:lnTo>
                    <a:lnTo>
                      <a:pt x="84" y="228"/>
                    </a:lnTo>
                    <a:lnTo>
                      <a:pt x="90" y="228"/>
                    </a:lnTo>
                    <a:lnTo>
                      <a:pt x="102" y="234"/>
                    </a:lnTo>
                    <a:lnTo>
                      <a:pt x="102" y="264"/>
                    </a:lnTo>
                    <a:lnTo>
                      <a:pt x="96" y="270"/>
                    </a:lnTo>
                    <a:lnTo>
                      <a:pt x="102" y="276"/>
                    </a:lnTo>
                    <a:lnTo>
                      <a:pt x="108" y="288"/>
                    </a:lnTo>
                    <a:lnTo>
                      <a:pt x="108" y="300"/>
                    </a:lnTo>
                    <a:lnTo>
                      <a:pt x="102" y="312"/>
                    </a:lnTo>
                    <a:lnTo>
                      <a:pt x="90" y="324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08" y="342"/>
                    </a:lnTo>
                    <a:lnTo>
                      <a:pt x="84" y="390"/>
                    </a:lnTo>
                    <a:lnTo>
                      <a:pt x="84" y="402"/>
                    </a:lnTo>
                    <a:lnTo>
                      <a:pt x="102" y="402"/>
                    </a:lnTo>
                    <a:lnTo>
                      <a:pt x="126" y="390"/>
                    </a:lnTo>
                    <a:lnTo>
                      <a:pt x="132" y="384"/>
                    </a:lnTo>
                    <a:lnTo>
                      <a:pt x="132" y="378"/>
                    </a:lnTo>
                    <a:lnTo>
                      <a:pt x="144" y="366"/>
                    </a:lnTo>
                    <a:lnTo>
                      <a:pt x="150" y="354"/>
                    </a:lnTo>
                    <a:lnTo>
                      <a:pt x="156" y="348"/>
                    </a:lnTo>
                    <a:lnTo>
                      <a:pt x="168" y="348"/>
                    </a:lnTo>
                    <a:lnTo>
                      <a:pt x="174" y="354"/>
                    </a:lnTo>
                    <a:lnTo>
                      <a:pt x="198" y="366"/>
                    </a:lnTo>
                    <a:lnTo>
                      <a:pt x="216" y="366"/>
                    </a:lnTo>
                    <a:lnTo>
                      <a:pt x="234" y="348"/>
                    </a:lnTo>
                    <a:lnTo>
                      <a:pt x="234" y="336"/>
                    </a:lnTo>
                    <a:lnTo>
                      <a:pt x="240" y="330"/>
                    </a:lnTo>
                    <a:lnTo>
                      <a:pt x="258" y="330"/>
                    </a:lnTo>
                    <a:lnTo>
                      <a:pt x="264" y="336"/>
                    </a:lnTo>
                    <a:lnTo>
                      <a:pt x="276" y="342"/>
                    </a:lnTo>
                    <a:lnTo>
                      <a:pt x="300" y="342"/>
                    </a:lnTo>
                    <a:lnTo>
                      <a:pt x="306" y="348"/>
                    </a:lnTo>
                    <a:lnTo>
                      <a:pt x="306" y="360"/>
                    </a:lnTo>
                    <a:lnTo>
                      <a:pt x="318" y="372"/>
                    </a:lnTo>
                    <a:lnTo>
                      <a:pt x="336" y="384"/>
                    </a:lnTo>
                    <a:lnTo>
                      <a:pt x="348" y="390"/>
                    </a:lnTo>
                    <a:lnTo>
                      <a:pt x="366" y="408"/>
                    </a:lnTo>
                    <a:lnTo>
                      <a:pt x="372" y="450"/>
                    </a:lnTo>
                    <a:lnTo>
                      <a:pt x="372" y="462"/>
                    </a:lnTo>
                    <a:lnTo>
                      <a:pt x="384" y="486"/>
                    </a:lnTo>
                    <a:lnTo>
                      <a:pt x="420" y="522"/>
                    </a:lnTo>
                    <a:lnTo>
                      <a:pt x="420" y="528"/>
                    </a:lnTo>
                    <a:lnTo>
                      <a:pt x="426" y="534"/>
                    </a:lnTo>
                    <a:lnTo>
                      <a:pt x="426" y="546"/>
                    </a:lnTo>
                    <a:lnTo>
                      <a:pt x="432" y="540"/>
                    </a:lnTo>
                    <a:lnTo>
                      <a:pt x="432" y="546"/>
                    </a:lnTo>
                    <a:lnTo>
                      <a:pt x="444" y="558"/>
                    </a:lnTo>
                    <a:lnTo>
                      <a:pt x="432" y="582"/>
                    </a:lnTo>
                    <a:lnTo>
                      <a:pt x="426" y="588"/>
                    </a:lnTo>
                    <a:lnTo>
                      <a:pt x="426" y="594"/>
                    </a:lnTo>
                    <a:lnTo>
                      <a:pt x="438" y="606"/>
                    </a:lnTo>
                    <a:lnTo>
                      <a:pt x="450" y="612"/>
                    </a:lnTo>
                    <a:lnTo>
                      <a:pt x="456" y="618"/>
                    </a:lnTo>
                    <a:lnTo>
                      <a:pt x="456" y="630"/>
                    </a:lnTo>
                    <a:lnTo>
                      <a:pt x="450" y="636"/>
                    </a:lnTo>
                    <a:lnTo>
                      <a:pt x="444" y="648"/>
                    </a:lnTo>
                    <a:lnTo>
                      <a:pt x="432" y="654"/>
                    </a:lnTo>
                    <a:lnTo>
                      <a:pt x="426" y="660"/>
                    </a:lnTo>
                    <a:lnTo>
                      <a:pt x="426" y="672"/>
                    </a:lnTo>
                    <a:lnTo>
                      <a:pt x="450" y="672"/>
                    </a:lnTo>
                    <a:lnTo>
                      <a:pt x="456" y="678"/>
                    </a:lnTo>
                    <a:lnTo>
                      <a:pt x="462" y="678"/>
                    </a:lnTo>
                    <a:lnTo>
                      <a:pt x="462" y="684"/>
                    </a:lnTo>
                    <a:lnTo>
                      <a:pt x="474" y="696"/>
                    </a:lnTo>
                    <a:lnTo>
                      <a:pt x="486" y="696"/>
                    </a:lnTo>
                    <a:lnTo>
                      <a:pt x="492" y="690"/>
                    </a:lnTo>
                    <a:lnTo>
                      <a:pt x="492" y="678"/>
                    </a:lnTo>
                    <a:lnTo>
                      <a:pt x="480" y="666"/>
                    </a:lnTo>
                    <a:lnTo>
                      <a:pt x="498" y="654"/>
                    </a:lnTo>
                    <a:lnTo>
                      <a:pt x="510" y="642"/>
                    </a:lnTo>
                    <a:lnTo>
                      <a:pt x="546" y="654"/>
                    </a:lnTo>
                    <a:lnTo>
                      <a:pt x="558" y="642"/>
                    </a:lnTo>
                    <a:lnTo>
                      <a:pt x="582" y="648"/>
                    </a:lnTo>
                    <a:lnTo>
                      <a:pt x="588" y="648"/>
                    </a:lnTo>
                    <a:lnTo>
                      <a:pt x="600" y="636"/>
                    </a:lnTo>
                    <a:lnTo>
                      <a:pt x="600" y="630"/>
                    </a:lnTo>
                    <a:lnTo>
                      <a:pt x="588" y="618"/>
                    </a:lnTo>
                    <a:lnTo>
                      <a:pt x="582" y="618"/>
                    </a:lnTo>
                    <a:lnTo>
                      <a:pt x="600" y="582"/>
                    </a:lnTo>
                    <a:lnTo>
                      <a:pt x="594" y="582"/>
                    </a:lnTo>
                    <a:lnTo>
                      <a:pt x="588" y="576"/>
                    </a:lnTo>
                    <a:lnTo>
                      <a:pt x="564" y="564"/>
                    </a:lnTo>
                    <a:lnTo>
                      <a:pt x="540" y="540"/>
                    </a:lnTo>
                    <a:lnTo>
                      <a:pt x="546" y="540"/>
                    </a:lnTo>
                    <a:lnTo>
                      <a:pt x="552" y="534"/>
                    </a:lnTo>
                    <a:lnTo>
                      <a:pt x="558" y="534"/>
                    </a:lnTo>
                    <a:lnTo>
                      <a:pt x="564" y="528"/>
                    </a:lnTo>
                    <a:lnTo>
                      <a:pt x="564" y="516"/>
                    </a:lnTo>
                    <a:lnTo>
                      <a:pt x="558" y="510"/>
                    </a:lnTo>
                    <a:lnTo>
                      <a:pt x="546" y="504"/>
                    </a:lnTo>
                    <a:lnTo>
                      <a:pt x="540" y="498"/>
                    </a:lnTo>
                    <a:lnTo>
                      <a:pt x="528" y="498"/>
                    </a:lnTo>
                    <a:lnTo>
                      <a:pt x="516" y="486"/>
                    </a:lnTo>
                    <a:lnTo>
                      <a:pt x="504" y="462"/>
                    </a:lnTo>
                    <a:lnTo>
                      <a:pt x="498" y="456"/>
                    </a:lnTo>
                    <a:lnTo>
                      <a:pt x="498" y="450"/>
                    </a:lnTo>
                    <a:lnTo>
                      <a:pt x="480" y="450"/>
                    </a:lnTo>
                    <a:lnTo>
                      <a:pt x="474" y="432"/>
                    </a:lnTo>
                    <a:lnTo>
                      <a:pt x="456" y="414"/>
                    </a:lnTo>
                    <a:lnTo>
                      <a:pt x="438" y="402"/>
                    </a:lnTo>
                    <a:lnTo>
                      <a:pt x="426" y="378"/>
                    </a:lnTo>
                    <a:lnTo>
                      <a:pt x="426" y="354"/>
                    </a:lnTo>
                    <a:lnTo>
                      <a:pt x="420" y="354"/>
                    </a:lnTo>
                    <a:lnTo>
                      <a:pt x="414" y="348"/>
                    </a:lnTo>
                    <a:lnTo>
                      <a:pt x="402" y="342"/>
                    </a:lnTo>
                    <a:lnTo>
                      <a:pt x="390" y="342"/>
                    </a:lnTo>
                    <a:lnTo>
                      <a:pt x="384" y="336"/>
                    </a:lnTo>
                    <a:lnTo>
                      <a:pt x="384" y="306"/>
                    </a:lnTo>
                    <a:lnTo>
                      <a:pt x="372" y="306"/>
                    </a:lnTo>
                    <a:lnTo>
                      <a:pt x="366" y="300"/>
                    </a:lnTo>
                    <a:lnTo>
                      <a:pt x="354" y="294"/>
                    </a:lnTo>
                    <a:lnTo>
                      <a:pt x="342" y="282"/>
                    </a:lnTo>
                    <a:lnTo>
                      <a:pt x="306" y="264"/>
                    </a:lnTo>
                    <a:lnTo>
                      <a:pt x="300" y="258"/>
                    </a:lnTo>
                    <a:lnTo>
                      <a:pt x="288" y="252"/>
                    </a:lnTo>
                    <a:lnTo>
                      <a:pt x="288" y="234"/>
                    </a:lnTo>
                    <a:lnTo>
                      <a:pt x="282" y="228"/>
                    </a:lnTo>
                    <a:lnTo>
                      <a:pt x="306" y="228"/>
                    </a:lnTo>
                    <a:lnTo>
                      <a:pt x="312" y="234"/>
                    </a:lnTo>
                    <a:lnTo>
                      <a:pt x="330" y="234"/>
                    </a:lnTo>
                    <a:lnTo>
                      <a:pt x="336" y="228"/>
                    </a:lnTo>
                    <a:lnTo>
                      <a:pt x="342" y="216"/>
                    </a:lnTo>
                    <a:lnTo>
                      <a:pt x="354" y="210"/>
                    </a:lnTo>
                    <a:lnTo>
                      <a:pt x="360" y="198"/>
                    </a:lnTo>
                    <a:lnTo>
                      <a:pt x="360" y="186"/>
                    </a:lnTo>
                    <a:lnTo>
                      <a:pt x="348" y="180"/>
                    </a:lnTo>
                    <a:lnTo>
                      <a:pt x="330" y="174"/>
                    </a:lnTo>
                    <a:lnTo>
                      <a:pt x="306" y="162"/>
                    </a:lnTo>
                    <a:lnTo>
                      <a:pt x="306" y="156"/>
                    </a:lnTo>
                    <a:lnTo>
                      <a:pt x="312" y="150"/>
                    </a:lnTo>
                    <a:lnTo>
                      <a:pt x="318" y="150"/>
                    </a:lnTo>
                    <a:lnTo>
                      <a:pt x="294" y="126"/>
                    </a:lnTo>
                    <a:lnTo>
                      <a:pt x="282" y="120"/>
                    </a:lnTo>
                    <a:lnTo>
                      <a:pt x="270" y="120"/>
                    </a:lnTo>
                    <a:lnTo>
                      <a:pt x="264" y="132"/>
                    </a:lnTo>
                    <a:lnTo>
                      <a:pt x="264" y="138"/>
                    </a:lnTo>
                    <a:lnTo>
                      <a:pt x="258" y="150"/>
                    </a:lnTo>
                    <a:lnTo>
                      <a:pt x="252" y="156"/>
                    </a:lnTo>
                    <a:lnTo>
                      <a:pt x="240" y="144"/>
                    </a:lnTo>
                    <a:lnTo>
                      <a:pt x="240" y="138"/>
                    </a:lnTo>
                    <a:lnTo>
                      <a:pt x="222" y="138"/>
                    </a:lnTo>
                    <a:lnTo>
                      <a:pt x="216" y="126"/>
                    </a:lnTo>
                    <a:lnTo>
                      <a:pt x="198" y="108"/>
                    </a:lnTo>
                    <a:lnTo>
                      <a:pt x="186" y="84"/>
                    </a:lnTo>
                    <a:lnTo>
                      <a:pt x="186" y="54"/>
                    </a:lnTo>
                    <a:lnTo>
                      <a:pt x="180" y="54"/>
                    </a:lnTo>
                    <a:lnTo>
                      <a:pt x="174" y="60"/>
                    </a:lnTo>
                    <a:lnTo>
                      <a:pt x="168" y="48"/>
                    </a:lnTo>
                    <a:lnTo>
                      <a:pt x="156" y="42"/>
                    </a:lnTo>
                    <a:lnTo>
                      <a:pt x="150" y="30"/>
                    </a:lnTo>
                    <a:lnTo>
                      <a:pt x="144" y="24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90" y="48"/>
                    </a:lnTo>
                    <a:lnTo>
                      <a:pt x="114" y="72"/>
                    </a:lnTo>
                    <a:lnTo>
                      <a:pt x="114" y="108"/>
                    </a:lnTo>
                    <a:lnTo>
                      <a:pt x="72" y="108"/>
                    </a:lnTo>
                    <a:lnTo>
                      <a:pt x="72" y="84"/>
                    </a:lnTo>
                    <a:lnTo>
                      <a:pt x="36" y="102"/>
                    </a:lnTo>
                    <a:lnTo>
                      <a:pt x="36" y="114"/>
                    </a:lnTo>
                    <a:lnTo>
                      <a:pt x="30" y="126"/>
                    </a:lnTo>
                    <a:lnTo>
                      <a:pt x="36" y="132"/>
                    </a:lnTo>
                    <a:lnTo>
                      <a:pt x="30" y="138"/>
                    </a:lnTo>
                    <a:lnTo>
                      <a:pt x="18" y="138"/>
                    </a:lnTo>
                    <a:lnTo>
                      <a:pt x="0" y="156"/>
                    </a:lnTo>
                    <a:lnTo>
                      <a:pt x="0" y="168"/>
                    </a:lnTo>
                    <a:lnTo>
                      <a:pt x="6" y="168"/>
                    </a:lnTo>
                    <a:lnTo>
                      <a:pt x="12" y="174"/>
                    </a:lnTo>
                    <a:lnTo>
                      <a:pt x="24" y="18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9" name="Kyrgyzst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778247" y="2634725"/>
                <a:ext cx="218853" cy="96758"/>
              </a:xfrm>
              <a:custGeom>
                <a:avLst/>
                <a:gdLst>
                  <a:gd name="T0" fmla="*/ 2147483647 w 672"/>
                  <a:gd name="T1" fmla="*/ 2147483647 h 312"/>
                  <a:gd name="T2" fmla="*/ 2147483647 w 672"/>
                  <a:gd name="T3" fmla="*/ 2147483647 h 312"/>
                  <a:gd name="T4" fmla="*/ 2147483647 w 672"/>
                  <a:gd name="T5" fmla="*/ 2147483647 h 312"/>
                  <a:gd name="T6" fmla="*/ 2147483647 w 672"/>
                  <a:gd name="T7" fmla="*/ 2147483647 h 312"/>
                  <a:gd name="T8" fmla="*/ 2147483647 w 672"/>
                  <a:gd name="T9" fmla="*/ 2147483647 h 312"/>
                  <a:gd name="T10" fmla="*/ 2147483647 w 672"/>
                  <a:gd name="T11" fmla="*/ 2147483647 h 312"/>
                  <a:gd name="T12" fmla="*/ 2147483647 w 672"/>
                  <a:gd name="T13" fmla="*/ 2147483647 h 312"/>
                  <a:gd name="T14" fmla="*/ 2147483647 w 672"/>
                  <a:gd name="T15" fmla="*/ 2147483647 h 312"/>
                  <a:gd name="T16" fmla="*/ 2147483647 w 672"/>
                  <a:gd name="T17" fmla="*/ 2147483647 h 312"/>
                  <a:gd name="T18" fmla="*/ 2147483647 w 672"/>
                  <a:gd name="T19" fmla="*/ 2147483647 h 312"/>
                  <a:gd name="T20" fmla="*/ 2147483647 w 672"/>
                  <a:gd name="T21" fmla="*/ 2147483647 h 312"/>
                  <a:gd name="T22" fmla="*/ 2147483647 w 672"/>
                  <a:gd name="T23" fmla="*/ 2147483647 h 312"/>
                  <a:gd name="T24" fmla="*/ 0 w 672"/>
                  <a:gd name="T25" fmla="*/ 2147483647 h 312"/>
                  <a:gd name="T26" fmla="*/ 2147483647 w 672"/>
                  <a:gd name="T27" fmla="*/ 2147483647 h 312"/>
                  <a:gd name="T28" fmla="*/ 2147483647 w 672"/>
                  <a:gd name="T29" fmla="*/ 2147483647 h 312"/>
                  <a:gd name="T30" fmla="*/ 2147483647 w 672"/>
                  <a:gd name="T31" fmla="*/ 2147483647 h 312"/>
                  <a:gd name="T32" fmla="*/ 2147483647 w 672"/>
                  <a:gd name="T33" fmla="*/ 2147483647 h 312"/>
                  <a:gd name="T34" fmla="*/ 2147483647 w 672"/>
                  <a:gd name="T35" fmla="*/ 2147483647 h 312"/>
                  <a:gd name="T36" fmla="*/ 2147483647 w 672"/>
                  <a:gd name="T37" fmla="*/ 2147483647 h 312"/>
                  <a:gd name="T38" fmla="*/ 2147483647 w 672"/>
                  <a:gd name="T39" fmla="*/ 2147483647 h 312"/>
                  <a:gd name="T40" fmla="*/ 2147483647 w 672"/>
                  <a:gd name="T41" fmla="*/ 2147483647 h 312"/>
                  <a:gd name="T42" fmla="*/ 2147483647 w 672"/>
                  <a:gd name="T43" fmla="*/ 2147483647 h 312"/>
                  <a:gd name="T44" fmla="*/ 2147483647 w 672"/>
                  <a:gd name="T45" fmla="*/ 2147483647 h 312"/>
                  <a:gd name="T46" fmla="*/ 2147483647 w 672"/>
                  <a:gd name="T47" fmla="*/ 2147483647 h 312"/>
                  <a:gd name="T48" fmla="*/ 2147483647 w 672"/>
                  <a:gd name="T49" fmla="*/ 2147483647 h 312"/>
                  <a:gd name="T50" fmla="*/ 2147483647 w 672"/>
                  <a:gd name="T51" fmla="*/ 2147483647 h 312"/>
                  <a:gd name="T52" fmla="*/ 2147483647 w 672"/>
                  <a:gd name="T53" fmla="*/ 2147483647 h 312"/>
                  <a:gd name="T54" fmla="*/ 2147483647 w 672"/>
                  <a:gd name="T55" fmla="*/ 2147483647 h 312"/>
                  <a:gd name="T56" fmla="*/ 2147483647 w 672"/>
                  <a:gd name="T57" fmla="*/ 2147483647 h 312"/>
                  <a:gd name="T58" fmla="*/ 2147483647 w 672"/>
                  <a:gd name="T59" fmla="*/ 2147483647 h 312"/>
                  <a:gd name="T60" fmla="*/ 2147483647 w 672"/>
                  <a:gd name="T61" fmla="*/ 2147483647 h 312"/>
                  <a:gd name="T62" fmla="*/ 2147483647 w 672"/>
                  <a:gd name="T63" fmla="*/ 2147483647 h 312"/>
                  <a:gd name="T64" fmla="*/ 2147483647 w 672"/>
                  <a:gd name="T65" fmla="*/ 2147483647 h 312"/>
                  <a:gd name="T66" fmla="*/ 2147483647 w 672"/>
                  <a:gd name="T67" fmla="*/ 2147483647 h 312"/>
                  <a:gd name="T68" fmla="*/ 2147483647 w 672"/>
                  <a:gd name="T69" fmla="*/ 2147483647 h 312"/>
                  <a:gd name="T70" fmla="*/ 2147483647 w 672"/>
                  <a:gd name="T71" fmla="*/ 2147483647 h 312"/>
                  <a:gd name="T72" fmla="*/ 2147483647 w 672"/>
                  <a:gd name="T73" fmla="*/ 2147483647 h 312"/>
                  <a:gd name="T74" fmla="*/ 2147483647 w 672"/>
                  <a:gd name="T75" fmla="*/ 2147483647 h 312"/>
                  <a:gd name="T76" fmla="*/ 2147483647 w 672"/>
                  <a:gd name="T77" fmla="*/ 0 h 312"/>
                  <a:gd name="T78" fmla="*/ 2147483647 w 672"/>
                  <a:gd name="T79" fmla="*/ 2147483647 h 312"/>
                  <a:gd name="T80" fmla="*/ 2147483647 w 672"/>
                  <a:gd name="T81" fmla="*/ 2147483647 h 312"/>
                  <a:gd name="T82" fmla="*/ 2147483647 w 672"/>
                  <a:gd name="T83" fmla="*/ 2147483647 h 312"/>
                  <a:gd name="T84" fmla="*/ 2147483647 w 672"/>
                  <a:gd name="T85" fmla="*/ 2147483647 h 312"/>
                  <a:gd name="T86" fmla="*/ 2147483647 w 672"/>
                  <a:gd name="T87" fmla="*/ 2147483647 h 312"/>
                  <a:gd name="T88" fmla="*/ 2147483647 w 672"/>
                  <a:gd name="T89" fmla="*/ 2147483647 h 31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72"/>
                  <a:gd name="T136" fmla="*/ 0 h 312"/>
                  <a:gd name="T137" fmla="*/ 672 w 672"/>
                  <a:gd name="T138" fmla="*/ 312 h 31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72" h="312">
                    <a:moveTo>
                      <a:pt x="36" y="132"/>
                    </a:moveTo>
                    <a:lnTo>
                      <a:pt x="66" y="144"/>
                    </a:lnTo>
                    <a:lnTo>
                      <a:pt x="78" y="156"/>
                    </a:lnTo>
                    <a:lnTo>
                      <a:pt x="114" y="156"/>
                    </a:lnTo>
                    <a:lnTo>
                      <a:pt x="114" y="144"/>
                    </a:lnTo>
                    <a:lnTo>
                      <a:pt x="126" y="144"/>
                    </a:lnTo>
                    <a:lnTo>
                      <a:pt x="126" y="132"/>
                    </a:lnTo>
                    <a:lnTo>
                      <a:pt x="144" y="156"/>
                    </a:lnTo>
                    <a:lnTo>
                      <a:pt x="162" y="156"/>
                    </a:lnTo>
                    <a:lnTo>
                      <a:pt x="168" y="174"/>
                    </a:lnTo>
                    <a:lnTo>
                      <a:pt x="192" y="174"/>
                    </a:lnTo>
                    <a:lnTo>
                      <a:pt x="198" y="186"/>
                    </a:lnTo>
                    <a:lnTo>
                      <a:pt x="204" y="186"/>
                    </a:lnTo>
                    <a:lnTo>
                      <a:pt x="216" y="180"/>
                    </a:lnTo>
                    <a:lnTo>
                      <a:pt x="228" y="180"/>
                    </a:lnTo>
                    <a:lnTo>
                      <a:pt x="228" y="192"/>
                    </a:lnTo>
                    <a:lnTo>
                      <a:pt x="216" y="204"/>
                    </a:lnTo>
                    <a:lnTo>
                      <a:pt x="204" y="210"/>
                    </a:lnTo>
                    <a:lnTo>
                      <a:pt x="192" y="210"/>
                    </a:lnTo>
                    <a:lnTo>
                      <a:pt x="192" y="216"/>
                    </a:lnTo>
                    <a:lnTo>
                      <a:pt x="174" y="222"/>
                    </a:lnTo>
                    <a:lnTo>
                      <a:pt x="156" y="240"/>
                    </a:lnTo>
                    <a:lnTo>
                      <a:pt x="150" y="240"/>
                    </a:lnTo>
                    <a:lnTo>
                      <a:pt x="144" y="234"/>
                    </a:lnTo>
                    <a:lnTo>
                      <a:pt x="138" y="234"/>
                    </a:lnTo>
                    <a:lnTo>
                      <a:pt x="132" y="228"/>
                    </a:lnTo>
                    <a:lnTo>
                      <a:pt x="114" y="228"/>
                    </a:lnTo>
                    <a:lnTo>
                      <a:pt x="102" y="234"/>
                    </a:lnTo>
                    <a:lnTo>
                      <a:pt x="96" y="234"/>
                    </a:lnTo>
                    <a:lnTo>
                      <a:pt x="96" y="246"/>
                    </a:lnTo>
                    <a:lnTo>
                      <a:pt x="90" y="252"/>
                    </a:lnTo>
                    <a:lnTo>
                      <a:pt x="84" y="252"/>
                    </a:lnTo>
                    <a:lnTo>
                      <a:pt x="72" y="246"/>
                    </a:lnTo>
                    <a:lnTo>
                      <a:pt x="36" y="234"/>
                    </a:lnTo>
                    <a:lnTo>
                      <a:pt x="24" y="234"/>
                    </a:lnTo>
                    <a:lnTo>
                      <a:pt x="18" y="240"/>
                    </a:lnTo>
                    <a:lnTo>
                      <a:pt x="18" y="252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76"/>
                    </a:lnTo>
                    <a:lnTo>
                      <a:pt x="6" y="282"/>
                    </a:lnTo>
                    <a:lnTo>
                      <a:pt x="6" y="288"/>
                    </a:lnTo>
                    <a:lnTo>
                      <a:pt x="12" y="294"/>
                    </a:lnTo>
                    <a:lnTo>
                      <a:pt x="24" y="288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60" y="282"/>
                    </a:lnTo>
                    <a:lnTo>
                      <a:pt x="72" y="288"/>
                    </a:lnTo>
                    <a:lnTo>
                      <a:pt x="96" y="288"/>
                    </a:lnTo>
                    <a:lnTo>
                      <a:pt x="108" y="300"/>
                    </a:lnTo>
                    <a:lnTo>
                      <a:pt x="126" y="300"/>
                    </a:lnTo>
                    <a:lnTo>
                      <a:pt x="132" y="294"/>
                    </a:lnTo>
                    <a:lnTo>
                      <a:pt x="144" y="288"/>
                    </a:lnTo>
                    <a:lnTo>
                      <a:pt x="150" y="282"/>
                    </a:lnTo>
                    <a:lnTo>
                      <a:pt x="180" y="312"/>
                    </a:lnTo>
                    <a:lnTo>
                      <a:pt x="192" y="306"/>
                    </a:lnTo>
                    <a:lnTo>
                      <a:pt x="198" y="306"/>
                    </a:lnTo>
                    <a:lnTo>
                      <a:pt x="198" y="312"/>
                    </a:lnTo>
                    <a:lnTo>
                      <a:pt x="210" y="312"/>
                    </a:lnTo>
                    <a:lnTo>
                      <a:pt x="222" y="306"/>
                    </a:lnTo>
                    <a:lnTo>
                      <a:pt x="228" y="300"/>
                    </a:lnTo>
                    <a:lnTo>
                      <a:pt x="270" y="300"/>
                    </a:lnTo>
                    <a:lnTo>
                      <a:pt x="282" y="288"/>
                    </a:lnTo>
                    <a:lnTo>
                      <a:pt x="300" y="294"/>
                    </a:lnTo>
                    <a:lnTo>
                      <a:pt x="318" y="294"/>
                    </a:lnTo>
                    <a:lnTo>
                      <a:pt x="318" y="282"/>
                    </a:lnTo>
                    <a:lnTo>
                      <a:pt x="312" y="270"/>
                    </a:lnTo>
                    <a:lnTo>
                      <a:pt x="300" y="264"/>
                    </a:lnTo>
                    <a:lnTo>
                      <a:pt x="300" y="258"/>
                    </a:lnTo>
                    <a:lnTo>
                      <a:pt x="306" y="252"/>
                    </a:lnTo>
                    <a:lnTo>
                      <a:pt x="318" y="246"/>
                    </a:lnTo>
                    <a:lnTo>
                      <a:pt x="330" y="246"/>
                    </a:lnTo>
                    <a:lnTo>
                      <a:pt x="336" y="240"/>
                    </a:lnTo>
                    <a:lnTo>
                      <a:pt x="348" y="234"/>
                    </a:lnTo>
                    <a:lnTo>
                      <a:pt x="348" y="216"/>
                    </a:lnTo>
                    <a:lnTo>
                      <a:pt x="372" y="216"/>
                    </a:lnTo>
                    <a:lnTo>
                      <a:pt x="384" y="204"/>
                    </a:lnTo>
                    <a:lnTo>
                      <a:pt x="396" y="204"/>
                    </a:lnTo>
                    <a:lnTo>
                      <a:pt x="402" y="210"/>
                    </a:lnTo>
                    <a:lnTo>
                      <a:pt x="408" y="222"/>
                    </a:lnTo>
                    <a:lnTo>
                      <a:pt x="414" y="228"/>
                    </a:lnTo>
                    <a:lnTo>
                      <a:pt x="426" y="222"/>
                    </a:lnTo>
                    <a:lnTo>
                      <a:pt x="456" y="228"/>
                    </a:lnTo>
                    <a:lnTo>
                      <a:pt x="462" y="222"/>
                    </a:lnTo>
                    <a:lnTo>
                      <a:pt x="462" y="198"/>
                    </a:lnTo>
                    <a:lnTo>
                      <a:pt x="468" y="186"/>
                    </a:lnTo>
                    <a:lnTo>
                      <a:pt x="486" y="168"/>
                    </a:lnTo>
                    <a:lnTo>
                      <a:pt x="516" y="168"/>
                    </a:lnTo>
                    <a:lnTo>
                      <a:pt x="534" y="174"/>
                    </a:lnTo>
                    <a:lnTo>
                      <a:pt x="552" y="174"/>
                    </a:lnTo>
                    <a:lnTo>
                      <a:pt x="558" y="168"/>
                    </a:lnTo>
                    <a:lnTo>
                      <a:pt x="564" y="156"/>
                    </a:lnTo>
                    <a:lnTo>
                      <a:pt x="564" y="138"/>
                    </a:lnTo>
                    <a:lnTo>
                      <a:pt x="570" y="132"/>
                    </a:lnTo>
                    <a:lnTo>
                      <a:pt x="582" y="126"/>
                    </a:lnTo>
                    <a:lnTo>
                      <a:pt x="594" y="114"/>
                    </a:lnTo>
                    <a:lnTo>
                      <a:pt x="642" y="96"/>
                    </a:lnTo>
                    <a:lnTo>
                      <a:pt x="666" y="96"/>
                    </a:lnTo>
                    <a:lnTo>
                      <a:pt x="672" y="90"/>
                    </a:lnTo>
                    <a:lnTo>
                      <a:pt x="672" y="78"/>
                    </a:lnTo>
                    <a:lnTo>
                      <a:pt x="660" y="66"/>
                    </a:lnTo>
                    <a:lnTo>
                      <a:pt x="642" y="60"/>
                    </a:lnTo>
                    <a:lnTo>
                      <a:pt x="600" y="60"/>
                    </a:lnTo>
                    <a:lnTo>
                      <a:pt x="576" y="30"/>
                    </a:lnTo>
                    <a:lnTo>
                      <a:pt x="558" y="30"/>
                    </a:lnTo>
                    <a:lnTo>
                      <a:pt x="546" y="18"/>
                    </a:lnTo>
                    <a:lnTo>
                      <a:pt x="498" y="24"/>
                    </a:lnTo>
                    <a:lnTo>
                      <a:pt x="486" y="24"/>
                    </a:lnTo>
                    <a:lnTo>
                      <a:pt x="474" y="18"/>
                    </a:lnTo>
                    <a:lnTo>
                      <a:pt x="354" y="18"/>
                    </a:lnTo>
                    <a:lnTo>
                      <a:pt x="336" y="24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282" y="18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22" y="0"/>
                    </a:lnTo>
                    <a:lnTo>
                      <a:pt x="216" y="6"/>
                    </a:lnTo>
                    <a:lnTo>
                      <a:pt x="216" y="36"/>
                    </a:lnTo>
                    <a:lnTo>
                      <a:pt x="222" y="48"/>
                    </a:lnTo>
                    <a:lnTo>
                      <a:pt x="222" y="60"/>
                    </a:lnTo>
                    <a:lnTo>
                      <a:pt x="204" y="54"/>
                    </a:lnTo>
                    <a:lnTo>
                      <a:pt x="174" y="54"/>
                    </a:lnTo>
                    <a:lnTo>
                      <a:pt x="138" y="36"/>
                    </a:lnTo>
                    <a:lnTo>
                      <a:pt x="120" y="30"/>
                    </a:lnTo>
                    <a:lnTo>
                      <a:pt x="108" y="24"/>
                    </a:lnTo>
                    <a:lnTo>
                      <a:pt x="78" y="24"/>
                    </a:lnTo>
                    <a:lnTo>
                      <a:pt x="60" y="42"/>
                    </a:lnTo>
                    <a:lnTo>
                      <a:pt x="54" y="54"/>
                    </a:lnTo>
                    <a:lnTo>
                      <a:pt x="54" y="72"/>
                    </a:lnTo>
                    <a:lnTo>
                      <a:pt x="72" y="72"/>
                    </a:lnTo>
                    <a:lnTo>
                      <a:pt x="78" y="78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36" y="13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0" name="Kuwait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329023" y="2962968"/>
                <a:ext cx="44795" cy="36744"/>
              </a:xfrm>
              <a:custGeom>
                <a:avLst/>
                <a:gdLst>
                  <a:gd name="T0" fmla="*/ 2147483647 w 138"/>
                  <a:gd name="T1" fmla="*/ 0 h 120"/>
                  <a:gd name="T2" fmla="*/ 2147483647 w 138"/>
                  <a:gd name="T3" fmla="*/ 0 h 120"/>
                  <a:gd name="T4" fmla="*/ 2147483647 w 138"/>
                  <a:gd name="T5" fmla="*/ 2147483647 h 120"/>
                  <a:gd name="T6" fmla="*/ 2147483647 w 138"/>
                  <a:gd name="T7" fmla="*/ 2147483647 h 120"/>
                  <a:gd name="T8" fmla="*/ 2147483647 w 138"/>
                  <a:gd name="T9" fmla="*/ 2147483647 h 120"/>
                  <a:gd name="T10" fmla="*/ 2147483647 w 138"/>
                  <a:gd name="T11" fmla="*/ 2147483647 h 120"/>
                  <a:gd name="T12" fmla="*/ 0 w 138"/>
                  <a:gd name="T13" fmla="*/ 2147483647 h 120"/>
                  <a:gd name="T14" fmla="*/ 2147483647 w 138"/>
                  <a:gd name="T15" fmla="*/ 2147483647 h 120"/>
                  <a:gd name="T16" fmla="*/ 2147483647 w 138"/>
                  <a:gd name="T17" fmla="*/ 2147483647 h 120"/>
                  <a:gd name="T18" fmla="*/ 2147483647 w 138"/>
                  <a:gd name="T19" fmla="*/ 2147483647 h 120"/>
                  <a:gd name="T20" fmla="*/ 2147483647 w 138"/>
                  <a:gd name="T21" fmla="*/ 2147483647 h 120"/>
                  <a:gd name="T22" fmla="*/ 2147483647 w 138"/>
                  <a:gd name="T23" fmla="*/ 2147483647 h 120"/>
                  <a:gd name="T24" fmla="*/ 2147483647 w 138"/>
                  <a:gd name="T25" fmla="*/ 2147483647 h 120"/>
                  <a:gd name="T26" fmla="*/ 2147483647 w 138"/>
                  <a:gd name="T27" fmla="*/ 2147483647 h 120"/>
                  <a:gd name="T28" fmla="*/ 2147483647 w 138"/>
                  <a:gd name="T29" fmla="*/ 2147483647 h 120"/>
                  <a:gd name="T30" fmla="*/ 2147483647 w 138"/>
                  <a:gd name="T31" fmla="*/ 2147483647 h 120"/>
                  <a:gd name="T32" fmla="*/ 2147483647 w 138"/>
                  <a:gd name="T33" fmla="*/ 2147483647 h 120"/>
                  <a:gd name="T34" fmla="*/ 2147483647 w 138"/>
                  <a:gd name="T35" fmla="*/ 2147483647 h 120"/>
                  <a:gd name="T36" fmla="*/ 2147483647 w 138"/>
                  <a:gd name="T37" fmla="*/ 2147483647 h 120"/>
                  <a:gd name="T38" fmla="*/ 2147483647 w 138"/>
                  <a:gd name="T39" fmla="*/ 2147483647 h 120"/>
                  <a:gd name="T40" fmla="*/ 2147483647 w 138"/>
                  <a:gd name="T41" fmla="*/ 2147483647 h 120"/>
                  <a:gd name="T42" fmla="*/ 2147483647 w 138"/>
                  <a:gd name="T43" fmla="*/ 2147483647 h 120"/>
                  <a:gd name="T44" fmla="*/ 2147483647 w 138"/>
                  <a:gd name="T45" fmla="*/ 2147483647 h 120"/>
                  <a:gd name="T46" fmla="*/ 2147483647 w 138"/>
                  <a:gd name="T47" fmla="*/ 2147483647 h 120"/>
                  <a:gd name="T48" fmla="*/ 2147483647 w 138"/>
                  <a:gd name="T49" fmla="*/ 0 h 120"/>
                  <a:gd name="T50" fmla="*/ 2147483647 w 138"/>
                  <a:gd name="T51" fmla="*/ 0 h 1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8"/>
                  <a:gd name="T79" fmla="*/ 0 h 120"/>
                  <a:gd name="T80" fmla="*/ 138 w 138"/>
                  <a:gd name="T81" fmla="*/ 120 h 1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8" h="120">
                    <a:moveTo>
                      <a:pt x="54" y="0"/>
                    </a:moveTo>
                    <a:lnTo>
                      <a:pt x="36" y="0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72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66" y="114"/>
                    </a:lnTo>
                    <a:lnTo>
                      <a:pt x="72" y="120"/>
                    </a:lnTo>
                    <a:lnTo>
                      <a:pt x="138" y="120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78"/>
                    </a:lnTo>
                    <a:lnTo>
                      <a:pt x="102" y="66"/>
                    </a:lnTo>
                    <a:lnTo>
                      <a:pt x="90" y="60"/>
                    </a:lnTo>
                    <a:lnTo>
                      <a:pt x="84" y="36"/>
                    </a:lnTo>
                    <a:lnTo>
                      <a:pt x="120" y="36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90" y="12"/>
                    </a:lnTo>
                    <a:lnTo>
                      <a:pt x="90" y="18"/>
                    </a:lnTo>
                    <a:lnTo>
                      <a:pt x="8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1" name="Korea, South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7023532" y="2749855"/>
                <a:ext cx="88309" cy="132277"/>
              </a:xfrm>
              <a:custGeom>
                <a:avLst/>
                <a:gdLst>
                  <a:gd name="T0" fmla="*/ 2147483647 w 276"/>
                  <a:gd name="T1" fmla="*/ 2147483647 h 426"/>
                  <a:gd name="T2" fmla="*/ 2147483647 w 276"/>
                  <a:gd name="T3" fmla="*/ 2147483647 h 426"/>
                  <a:gd name="T4" fmla="*/ 2147483647 w 276"/>
                  <a:gd name="T5" fmla="*/ 2147483647 h 426"/>
                  <a:gd name="T6" fmla="*/ 2147483647 w 276"/>
                  <a:gd name="T7" fmla="*/ 2147483647 h 426"/>
                  <a:gd name="T8" fmla="*/ 2147483647 w 276"/>
                  <a:gd name="T9" fmla="*/ 2147483647 h 426"/>
                  <a:gd name="T10" fmla="*/ 2147483647 w 276"/>
                  <a:gd name="T11" fmla="*/ 2147483647 h 426"/>
                  <a:gd name="T12" fmla="*/ 2147483647 w 276"/>
                  <a:gd name="T13" fmla="*/ 2147483647 h 426"/>
                  <a:gd name="T14" fmla="*/ 2147483647 w 276"/>
                  <a:gd name="T15" fmla="*/ 2147483647 h 426"/>
                  <a:gd name="T16" fmla="*/ 2147483647 w 276"/>
                  <a:gd name="T17" fmla="*/ 2147483647 h 426"/>
                  <a:gd name="T18" fmla="*/ 2147483647 w 276"/>
                  <a:gd name="T19" fmla="*/ 2147483647 h 426"/>
                  <a:gd name="T20" fmla="*/ 2147483647 w 276"/>
                  <a:gd name="T21" fmla="*/ 2147483647 h 426"/>
                  <a:gd name="T22" fmla="*/ 2147483647 w 276"/>
                  <a:gd name="T23" fmla="*/ 2147483647 h 426"/>
                  <a:gd name="T24" fmla="*/ 2147483647 w 276"/>
                  <a:gd name="T25" fmla="*/ 0 h 426"/>
                  <a:gd name="T26" fmla="*/ 2147483647 w 276"/>
                  <a:gd name="T27" fmla="*/ 2147483647 h 426"/>
                  <a:gd name="T28" fmla="*/ 2147483647 w 276"/>
                  <a:gd name="T29" fmla="*/ 2147483647 h 426"/>
                  <a:gd name="T30" fmla="*/ 2147483647 w 276"/>
                  <a:gd name="T31" fmla="*/ 2147483647 h 426"/>
                  <a:gd name="T32" fmla="*/ 2147483647 w 276"/>
                  <a:gd name="T33" fmla="*/ 2147483647 h 426"/>
                  <a:gd name="T34" fmla="*/ 0 w 276"/>
                  <a:gd name="T35" fmla="*/ 2147483647 h 426"/>
                  <a:gd name="T36" fmla="*/ 2147483647 w 276"/>
                  <a:gd name="T37" fmla="*/ 2147483647 h 426"/>
                  <a:gd name="T38" fmla="*/ 2147483647 w 276"/>
                  <a:gd name="T39" fmla="*/ 2147483647 h 426"/>
                  <a:gd name="T40" fmla="*/ 2147483647 w 276"/>
                  <a:gd name="T41" fmla="*/ 2147483647 h 426"/>
                  <a:gd name="T42" fmla="*/ 2147483647 w 276"/>
                  <a:gd name="T43" fmla="*/ 2147483647 h 426"/>
                  <a:gd name="T44" fmla="*/ 2147483647 w 276"/>
                  <a:gd name="T45" fmla="*/ 2147483647 h 426"/>
                  <a:gd name="T46" fmla="*/ 2147483647 w 276"/>
                  <a:gd name="T47" fmla="*/ 2147483647 h 426"/>
                  <a:gd name="T48" fmla="*/ 2147483647 w 276"/>
                  <a:gd name="T49" fmla="*/ 2147483647 h 426"/>
                  <a:gd name="T50" fmla="*/ 2147483647 w 276"/>
                  <a:gd name="T51" fmla="*/ 2147483647 h 426"/>
                  <a:gd name="T52" fmla="*/ 2147483647 w 276"/>
                  <a:gd name="T53" fmla="*/ 2147483647 h 426"/>
                  <a:gd name="T54" fmla="*/ 2147483647 w 276"/>
                  <a:gd name="T55" fmla="*/ 2147483647 h 426"/>
                  <a:gd name="T56" fmla="*/ 2147483647 w 276"/>
                  <a:gd name="T57" fmla="*/ 2147483647 h 426"/>
                  <a:gd name="T58" fmla="*/ 2147483647 w 276"/>
                  <a:gd name="T59" fmla="*/ 2147483647 h 426"/>
                  <a:gd name="T60" fmla="*/ 2147483647 w 276"/>
                  <a:gd name="T61" fmla="*/ 2147483647 h 426"/>
                  <a:gd name="T62" fmla="*/ 2147483647 w 276"/>
                  <a:gd name="T63" fmla="*/ 2147483647 h 426"/>
                  <a:gd name="T64" fmla="*/ 2147483647 w 276"/>
                  <a:gd name="T65" fmla="*/ 2147483647 h 426"/>
                  <a:gd name="T66" fmla="*/ 2147483647 w 276"/>
                  <a:gd name="T67" fmla="*/ 2147483647 h 426"/>
                  <a:gd name="T68" fmla="*/ 2147483647 w 276"/>
                  <a:gd name="T69" fmla="*/ 2147483647 h 426"/>
                  <a:gd name="T70" fmla="*/ 2147483647 w 276"/>
                  <a:gd name="T71" fmla="*/ 2147483647 h 426"/>
                  <a:gd name="T72" fmla="*/ 2147483647 w 276"/>
                  <a:gd name="T73" fmla="*/ 2147483647 h 426"/>
                  <a:gd name="T74" fmla="*/ 2147483647 w 276"/>
                  <a:gd name="T75" fmla="*/ 2147483647 h 42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76"/>
                  <a:gd name="T115" fmla="*/ 0 h 426"/>
                  <a:gd name="T116" fmla="*/ 276 w 276"/>
                  <a:gd name="T117" fmla="*/ 426 h 42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76" h="426">
                    <a:moveTo>
                      <a:pt x="150" y="402"/>
                    </a:moveTo>
                    <a:lnTo>
                      <a:pt x="132" y="408"/>
                    </a:lnTo>
                    <a:lnTo>
                      <a:pt x="126" y="414"/>
                    </a:lnTo>
                    <a:lnTo>
                      <a:pt x="138" y="426"/>
                    </a:lnTo>
                    <a:lnTo>
                      <a:pt x="162" y="426"/>
                    </a:lnTo>
                    <a:lnTo>
                      <a:pt x="174" y="414"/>
                    </a:lnTo>
                    <a:lnTo>
                      <a:pt x="174" y="408"/>
                    </a:lnTo>
                    <a:lnTo>
                      <a:pt x="168" y="402"/>
                    </a:lnTo>
                    <a:lnTo>
                      <a:pt x="150" y="402"/>
                    </a:lnTo>
                    <a:close/>
                    <a:moveTo>
                      <a:pt x="276" y="246"/>
                    </a:moveTo>
                    <a:lnTo>
                      <a:pt x="270" y="228"/>
                    </a:lnTo>
                    <a:lnTo>
                      <a:pt x="264" y="216"/>
                    </a:lnTo>
                    <a:lnTo>
                      <a:pt x="246" y="198"/>
                    </a:lnTo>
                    <a:lnTo>
                      <a:pt x="252" y="186"/>
                    </a:lnTo>
                    <a:lnTo>
                      <a:pt x="252" y="180"/>
                    </a:lnTo>
                    <a:lnTo>
                      <a:pt x="246" y="162"/>
                    </a:lnTo>
                    <a:lnTo>
                      <a:pt x="240" y="150"/>
                    </a:lnTo>
                    <a:lnTo>
                      <a:pt x="210" y="120"/>
                    </a:lnTo>
                    <a:lnTo>
                      <a:pt x="198" y="102"/>
                    </a:lnTo>
                    <a:lnTo>
                      <a:pt x="168" y="72"/>
                    </a:lnTo>
                    <a:lnTo>
                      <a:pt x="144" y="66"/>
                    </a:lnTo>
                    <a:lnTo>
                      <a:pt x="144" y="60"/>
                    </a:lnTo>
                    <a:lnTo>
                      <a:pt x="138" y="54"/>
                    </a:lnTo>
                    <a:lnTo>
                      <a:pt x="132" y="42"/>
                    </a:lnTo>
                    <a:lnTo>
                      <a:pt x="102" y="12"/>
                    </a:lnTo>
                    <a:lnTo>
                      <a:pt x="96" y="0"/>
                    </a:lnTo>
                    <a:lnTo>
                      <a:pt x="78" y="12"/>
                    </a:lnTo>
                    <a:lnTo>
                      <a:pt x="48" y="12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84"/>
                    </a:lnTo>
                    <a:lnTo>
                      <a:pt x="24" y="90"/>
                    </a:lnTo>
                    <a:lnTo>
                      <a:pt x="30" y="90"/>
                    </a:lnTo>
                    <a:lnTo>
                      <a:pt x="42" y="96"/>
                    </a:lnTo>
                    <a:lnTo>
                      <a:pt x="60" y="132"/>
                    </a:lnTo>
                    <a:lnTo>
                      <a:pt x="54" y="132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20"/>
                    </a:lnTo>
                    <a:lnTo>
                      <a:pt x="6" y="120"/>
                    </a:lnTo>
                    <a:lnTo>
                      <a:pt x="6" y="126"/>
                    </a:lnTo>
                    <a:lnTo>
                      <a:pt x="18" y="132"/>
                    </a:lnTo>
                    <a:lnTo>
                      <a:pt x="30" y="144"/>
                    </a:lnTo>
                    <a:lnTo>
                      <a:pt x="42" y="150"/>
                    </a:lnTo>
                    <a:lnTo>
                      <a:pt x="54" y="192"/>
                    </a:lnTo>
                    <a:lnTo>
                      <a:pt x="90" y="198"/>
                    </a:lnTo>
                    <a:lnTo>
                      <a:pt x="90" y="228"/>
                    </a:lnTo>
                    <a:lnTo>
                      <a:pt x="78" y="240"/>
                    </a:lnTo>
                    <a:lnTo>
                      <a:pt x="78" y="270"/>
                    </a:lnTo>
                    <a:lnTo>
                      <a:pt x="84" y="282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08" y="306"/>
                    </a:lnTo>
                    <a:lnTo>
                      <a:pt x="102" y="312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32" y="330"/>
                    </a:lnTo>
                    <a:lnTo>
                      <a:pt x="144" y="324"/>
                    </a:lnTo>
                    <a:lnTo>
                      <a:pt x="144" y="318"/>
                    </a:lnTo>
                    <a:lnTo>
                      <a:pt x="150" y="312"/>
                    </a:lnTo>
                    <a:lnTo>
                      <a:pt x="150" y="306"/>
                    </a:lnTo>
                    <a:lnTo>
                      <a:pt x="198" y="282"/>
                    </a:lnTo>
                    <a:lnTo>
                      <a:pt x="222" y="288"/>
                    </a:lnTo>
                    <a:lnTo>
                      <a:pt x="234" y="270"/>
                    </a:lnTo>
                    <a:lnTo>
                      <a:pt x="258" y="270"/>
                    </a:lnTo>
                    <a:lnTo>
                      <a:pt x="270" y="264"/>
                    </a:lnTo>
                    <a:lnTo>
                      <a:pt x="276" y="264"/>
                    </a:lnTo>
                    <a:lnTo>
                      <a:pt x="276" y="24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2" name="Korea, North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949301" y="2640848"/>
                <a:ext cx="106226" cy="129827"/>
              </a:xfrm>
              <a:custGeom>
                <a:avLst/>
                <a:gdLst>
                  <a:gd name="T0" fmla="*/ 2147483647 w 330"/>
                  <a:gd name="T1" fmla="*/ 0 h 420"/>
                  <a:gd name="T2" fmla="*/ 2147483647 w 330"/>
                  <a:gd name="T3" fmla="*/ 2147483647 h 420"/>
                  <a:gd name="T4" fmla="*/ 2147483647 w 330"/>
                  <a:gd name="T5" fmla="*/ 2147483647 h 420"/>
                  <a:gd name="T6" fmla="*/ 2147483647 w 330"/>
                  <a:gd name="T7" fmla="*/ 2147483647 h 420"/>
                  <a:gd name="T8" fmla="*/ 2147483647 w 330"/>
                  <a:gd name="T9" fmla="*/ 2147483647 h 420"/>
                  <a:gd name="T10" fmla="*/ 2147483647 w 330"/>
                  <a:gd name="T11" fmla="*/ 2147483647 h 420"/>
                  <a:gd name="T12" fmla="*/ 2147483647 w 330"/>
                  <a:gd name="T13" fmla="*/ 2147483647 h 420"/>
                  <a:gd name="T14" fmla="*/ 2147483647 w 330"/>
                  <a:gd name="T15" fmla="*/ 2147483647 h 420"/>
                  <a:gd name="T16" fmla="*/ 2147483647 w 330"/>
                  <a:gd name="T17" fmla="*/ 2147483647 h 420"/>
                  <a:gd name="T18" fmla="*/ 2147483647 w 330"/>
                  <a:gd name="T19" fmla="*/ 2147483647 h 420"/>
                  <a:gd name="T20" fmla="*/ 2147483647 w 330"/>
                  <a:gd name="T21" fmla="*/ 2147483647 h 420"/>
                  <a:gd name="T22" fmla="*/ 2147483647 w 330"/>
                  <a:gd name="T23" fmla="*/ 2147483647 h 420"/>
                  <a:gd name="T24" fmla="*/ 2147483647 w 330"/>
                  <a:gd name="T25" fmla="*/ 2147483647 h 420"/>
                  <a:gd name="T26" fmla="*/ 2147483647 w 330"/>
                  <a:gd name="T27" fmla="*/ 2147483647 h 420"/>
                  <a:gd name="T28" fmla="*/ 2147483647 w 330"/>
                  <a:gd name="T29" fmla="*/ 2147483647 h 420"/>
                  <a:gd name="T30" fmla="*/ 2147483647 w 330"/>
                  <a:gd name="T31" fmla="*/ 2147483647 h 420"/>
                  <a:gd name="T32" fmla="*/ 2147483647 w 330"/>
                  <a:gd name="T33" fmla="*/ 2147483647 h 420"/>
                  <a:gd name="T34" fmla="*/ 2147483647 w 330"/>
                  <a:gd name="T35" fmla="*/ 2147483647 h 420"/>
                  <a:gd name="T36" fmla="*/ 2147483647 w 330"/>
                  <a:gd name="T37" fmla="*/ 2147483647 h 420"/>
                  <a:gd name="T38" fmla="*/ 2147483647 w 330"/>
                  <a:gd name="T39" fmla="*/ 2147483647 h 420"/>
                  <a:gd name="T40" fmla="*/ 2147483647 w 330"/>
                  <a:gd name="T41" fmla="*/ 2147483647 h 420"/>
                  <a:gd name="T42" fmla="*/ 2147483647 w 330"/>
                  <a:gd name="T43" fmla="*/ 2147483647 h 420"/>
                  <a:gd name="T44" fmla="*/ 2147483647 w 330"/>
                  <a:gd name="T45" fmla="*/ 2147483647 h 420"/>
                  <a:gd name="T46" fmla="*/ 2147483647 w 330"/>
                  <a:gd name="T47" fmla="*/ 2147483647 h 420"/>
                  <a:gd name="T48" fmla="*/ 2147483647 w 330"/>
                  <a:gd name="T49" fmla="*/ 2147483647 h 420"/>
                  <a:gd name="T50" fmla="*/ 2147483647 w 330"/>
                  <a:gd name="T51" fmla="*/ 2147483647 h 420"/>
                  <a:gd name="T52" fmla="*/ 2147483647 w 330"/>
                  <a:gd name="T53" fmla="*/ 2147483647 h 420"/>
                  <a:gd name="T54" fmla="*/ 2147483647 w 330"/>
                  <a:gd name="T55" fmla="*/ 2147483647 h 420"/>
                  <a:gd name="T56" fmla="*/ 2147483647 w 330"/>
                  <a:gd name="T57" fmla="*/ 2147483647 h 420"/>
                  <a:gd name="T58" fmla="*/ 2147483647 w 330"/>
                  <a:gd name="T59" fmla="*/ 2147483647 h 420"/>
                  <a:gd name="T60" fmla="*/ 2147483647 w 330"/>
                  <a:gd name="T61" fmla="*/ 2147483647 h 420"/>
                  <a:gd name="T62" fmla="*/ 2147483647 w 330"/>
                  <a:gd name="T63" fmla="*/ 2147483647 h 420"/>
                  <a:gd name="T64" fmla="*/ 2147483647 w 330"/>
                  <a:gd name="T65" fmla="*/ 2147483647 h 420"/>
                  <a:gd name="T66" fmla="*/ 2147483647 w 330"/>
                  <a:gd name="T67" fmla="*/ 2147483647 h 420"/>
                  <a:gd name="T68" fmla="*/ 2147483647 w 330"/>
                  <a:gd name="T69" fmla="*/ 2147483647 h 420"/>
                  <a:gd name="T70" fmla="*/ 2147483647 w 330"/>
                  <a:gd name="T71" fmla="*/ 2147483647 h 420"/>
                  <a:gd name="T72" fmla="*/ 2147483647 w 330"/>
                  <a:gd name="T73" fmla="*/ 2147483647 h 420"/>
                  <a:gd name="T74" fmla="*/ 2147483647 w 330"/>
                  <a:gd name="T75" fmla="*/ 2147483647 h 420"/>
                  <a:gd name="T76" fmla="*/ 2147483647 w 330"/>
                  <a:gd name="T77" fmla="*/ 2147483647 h 420"/>
                  <a:gd name="T78" fmla="*/ 2147483647 w 330"/>
                  <a:gd name="T79" fmla="*/ 2147483647 h 420"/>
                  <a:gd name="T80" fmla="*/ 2147483647 w 330"/>
                  <a:gd name="T81" fmla="*/ 2147483647 h 420"/>
                  <a:gd name="T82" fmla="*/ 2147483647 w 330"/>
                  <a:gd name="T83" fmla="*/ 2147483647 h 420"/>
                  <a:gd name="T84" fmla="*/ 2147483647 w 330"/>
                  <a:gd name="T85" fmla="*/ 2147483647 h 420"/>
                  <a:gd name="T86" fmla="*/ 2147483647 w 330"/>
                  <a:gd name="T87" fmla="*/ 2147483647 h 420"/>
                  <a:gd name="T88" fmla="*/ 2147483647 w 330"/>
                  <a:gd name="T89" fmla="*/ 2147483647 h 420"/>
                  <a:gd name="T90" fmla="*/ 2147483647 w 330"/>
                  <a:gd name="T91" fmla="*/ 2147483647 h 420"/>
                  <a:gd name="T92" fmla="*/ 2147483647 w 330"/>
                  <a:gd name="T93" fmla="*/ 2147483647 h 420"/>
                  <a:gd name="T94" fmla="*/ 2147483647 w 330"/>
                  <a:gd name="T95" fmla="*/ 2147483647 h 420"/>
                  <a:gd name="T96" fmla="*/ 2147483647 w 330"/>
                  <a:gd name="T97" fmla="*/ 2147483647 h 420"/>
                  <a:gd name="T98" fmla="*/ 2147483647 w 330"/>
                  <a:gd name="T99" fmla="*/ 2147483647 h 420"/>
                  <a:gd name="T100" fmla="*/ 2147483647 w 330"/>
                  <a:gd name="T101" fmla="*/ 2147483647 h 420"/>
                  <a:gd name="T102" fmla="*/ 2147483647 w 330"/>
                  <a:gd name="T103" fmla="*/ 0 h 4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30"/>
                  <a:gd name="T157" fmla="*/ 0 h 420"/>
                  <a:gd name="T158" fmla="*/ 330 w 330"/>
                  <a:gd name="T159" fmla="*/ 420 h 4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30" h="420">
                    <a:moveTo>
                      <a:pt x="270" y="0"/>
                    </a:moveTo>
                    <a:lnTo>
                      <a:pt x="240" y="0"/>
                    </a:lnTo>
                    <a:lnTo>
                      <a:pt x="240" y="6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2" y="42"/>
                    </a:lnTo>
                    <a:lnTo>
                      <a:pt x="228" y="42"/>
                    </a:lnTo>
                    <a:lnTo>
                      <a:pt x="234" y="54"/>
                    </a:lnTo>
                    <a:lnTo>
                      <a:pt x="234" y="60"/>
                    </a:lnTo>
                    <a:lnTo>
                      <a:pt x="228" y="72"/>
                    </a:lnTo>
                    <a:lnTo>
                      <a:pt x="216" y="78"/>
                    </a:lnTo>
                    <a:lnTo>
                      <a:pt x="204" y="72"/>
                    </a:lnTo>
                    <a:lnTo>
                      <a:pt x="180" y="72"/>
                    </a:lnTo>
                    <a:lnTo>
                      <a:pt x="174" y="66"/>
                    </a:lnTo>
                    <a:lnTo>
                      <a:pt x="168" y="72"/>
                    </a:lnTo>
                    <a:lnTo>
                      <a:pt x="168" y="84"/>
                    </a:lnTo>
                    <a:lnTo>
                      <a:pt x="192" y="108"/>
                    </a:lnTo>
                    <a:lnTo>
                      <a:pt x="198" y="108"/>
                    </a:lnTo>
                    <a:lnTo>
                      <a:pt x="198" y="120"/>
                    </a:lnTo>
                    <a:lnTo>
                      <a:pt x="150" y="120"/>
                    </a:lnTo>
                    <a:lnTo>
                      <a:pt x="138" y="114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96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84" y="138"/>
                    </a:lnTo>
                    <a:lnTo>
                      <a:pt x="66" y="174"/>
                    </a:lnTo>
                    <a:lnTo>
                      <a:pt x="54" y="186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34"/>
                    </a:lnTo>
                    <a:lnTo>
                      <a:pt x="0" y="246"/>
                    </a:lnTo>
                    <a:lnTo>
                      <a:pt x="12" y="228"/>
                    </a:lnTo>
                    <a:lnTo>
                      <a:pt x="18" y="246"/>
                    </a:lnTo>
                    <a:lnTo>
                      <a:pt x="36" y="270"/>
                    </a:lnTo>
                    <a:lnTo>
                      <a:pt x="48" y="252"/>
                    </a:lnTo>
                    <a:lnTo>
                      <a:pt x="54" y="258"/>
                    </a:lnTo>
                    <a:lnTo>
                      <a:pt x="60" y="270"/>
                    </a:lnTo>
                    <a:lnTo>
                      <a:pt x="96" y="270"/>
                    </a:lnTo>
                    <a:lnTo>
                      <a:pt x="96" y="282"/>
                    </a:lnTo>
                    <a:lnTo>
                      <a:pt x="102" y="294"/>
                    </a:lnTo>
                    <a:lnTo>
                      <a:pt x="102" y="336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132" y="342"/>
                    </a:lnTo>
                    <a:lnTo>
                      <a:pt x="108" y="342"/>
                    </a:lnTo>
                    <a:lnTo>
                      <a:pt x="102" y="348"/>
                    </a:lnTo>
                    <a:lnTo>
                      <a:pt x="102" y="360"/>
                    </a:lnTo>
                    <a:lnTo>
                      <a:pt x="108" y="378"/>
                    </a:lnTo>
                    <a:lnTo>
                      <a:pt x="114" y="384"/>
                    </a:lnTo>
                    <a:lnTo>
                      <a:pt x="126" y="408"/>
                    </a:lnTo>
                    <a:lnTo>
                      <a:pt x="156" y="396"/>
                    </a:lnTo>
                    <a:lnTo>
                      <a:pt x="162" y="402"/>
                    </a:lnTo>
                    <a:lnTo>
                      <a:pt x="174" y="408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20"/>
                    </a:lnTo>
                    <a:lnTo>
                      <a:pt x="216" y="414"/>
                    </a:lnTo>
                    <a:lnTo>
                      <a:pt x="228" y="414"/>
                    </a:lnTo>
                    <a:lnTo>
                      <a:pt x="240" y="408"/>
                    </a:lnTo>
                    <a:lnTo>
                      <a:pt x="246" y="402"/>
                    </a:lnTo>
                    <a:lnTo>
                      <a:pt x="246" y="396"/>
                    </a:lnTo>
                    <a:lnTo>
                      <a:pt x="240" y="390"/>
                    </a:lnTo>
                    <a:lnTo>
                      <a:pt x="240" y="384"/>
                    </a:lnTo>
                    <a:lnTo>
                      <a:pt x="246" y="384"/>
                    </a:lnTo>
                    <a:lnTo>
                      <a:pt x="252" y="378"/>
                    </a:lnTo>
                    <a:lnTo>
                      <a:pt x="276" y="366"/>
                    </a:lnTo>
                    <a:lnTo>
                      <a:pt x="306" y="366"/>
                    </a:lnTo>
                    <a:lnTo>
                      <a:pt x="324" y="354"/>
                    </a:lnTo>
                    <a:lnTo>
                      <a:pt x="312" y="342"/>
                    </a:lnTo>
                    <a:lnTo>
                      <a:pt x="312" y="336"/>
                    </a:lnTo>
                    <a:lnTo>
                      <a:pt x="264" y="312"/>
                    </a:lnTo>
                    <a:lnTo>
                      <a:pt x="240" y="312"/>
                    </a:lnTo>
                    <a:lnTo>
                      <a:pt x="240" y="300"/>
                    </a:lnTo>
                    <a:lnTo>
                      <a:pt x="246" y="288"/>
                    </a:lnTo>
                    <a:lnTo>
                      <a:pt x="252" y="282"/>
                    </a:lnTo>
                    <a:lnTo>
                      <a:pt x="246" y="276"/>
                    </a:lnTo>
                    <a:lnTo>
                      <a:pt x="234" y="270"/>
                    </a:lnTo>
                    <a:lnTo>
                      <a:pt x="228" y="264"/>
                    </a:lnTo>
                    <a:lnTo>
                      <a:pt x="228" y="252"/>
                    </a:lnTo>
                    <a:lnTo>
                      <a:pt x="240" y="246"/>
                    </a:lnTo>
                    <a:lnTo>
                      <a:pt x="246" y="240"/>
                    </a:lnTo>
                    <a:lnTo>
                      <a:pt x="258" y="234"/>
                    </a:lnTo>
                    <a:lnTo>
                      <a:pt x="270" y="234"/>
                    </a:lnTo>
                    <a:lnTo>
                      <a:pt x="276" y="228"/>
                    </a:lnTo>
                    <a:lnTo>
                      <a:pt x="288" y="204"/>
                    </a:lnTo>
                    <a:lnTo>
                      <a:pt x="288" y="192"/>
                    </a:lnTo>
                    <a:lnTo>
                      <a:pt x="294" y="186"/>
                    </a:lnTo>
                    <a:lnTo>
                      <a:pt x="300" y="174"/>
                    </a:lnTo>
                    <a:lnTo>
                      <a:pt x="324" y="162"/>
                    </a:lnTo>
                    <a:lnTo>
                      <a:pt x="312" y="132"/>
                    </a:lnTo>
                    <a:lnTo>
                      <a:pt x="306" y="126"/>
                    </a:lnTo>
                    <a:lnTo>
                      <a:pt x="294" y="102"/>
                    </a:lnTo>
                    <a:lnTo>
                      <a:pt x="294" y="90"/>
                    </a:lnTo>
                    <a:lnTo>
                      <a:pt x="306" y="66"/>
                    </a:lnTo>
                    <a:lnTo>
                      <a:pt x="318" y="60"/>
                    </a:lnTo>
                    <a:lnTo>
                      <a:pt x="324" y="54"/>
                    </a:lnTo>
                    <a:lnTo>
                      <a:pt x="330" y="54"/>
                    </a:lnTo>
                    <a:lnTo>
                      <a:pt x="312" y="36"/>
                    </a:lnTo>
                    <a:lnTo>
                      <a:pt x="288" y="24"/>
                    </a:lnTo>
                    <a:lnTo>
                      <a:pt x="27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3" name="Keny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070495" y="3596185"/>
                <a:ext cx="183017" cy="237609"/>
              </a:xfrm>
              <a:custGeom>
                <a:avLst/>
                <a:gdLst>
                  <a:gd name="T0" fmla="*/ 2147483647 w 564"/>
                  <a:gd name="T1" fmla="*/ 2147483647 h 762"/>
                  <a:gd name="T2" fmla="*/ 2147483647 w 564"/>
                  <a:gd name="T3" fmla="*/ 2147483647 h 762"/>
                  <a:gd name="T4" fmla="*/ 2147483647 w 564"/>
                  <a:gd name="T5" fmla="*/ 2147483647 h 762"/>
                  <a:gd name="T6" fmla="*/ 2147483647 w 564"/>
                  <a:gd name="T7" fmla="*/ 2147483647 h 762"/>
                  <a:gd name="T8" fmla="*/ 2147483647 w 564"/>
                  <a:gd name="T9" fmla="*/ 2147483647 h 762"/>
                  <a:gd name="T10" fmla="*/ 2147483647 w 564"/>
                  <a:gd name="T11" fmla="*/ 2147483647 h 762"/>
                  <a:gd name="T12" fmla="*/ 2147483647 w 564"/>
                  <a:gd name="T13" fmla="*/ 2147483647 h 762"/>
                  <a:gd name="T14" fmla="*/ 2147483647 w 564"/>
                  <a:gd name="T15" fmla="*/ 2147483647 h 762"/>
                  <a:gd name="T16" fmla="*/ 2147483647 w 564"/>
                  <a:gd name="T17" fmla="*/ 2147483647 h 762"/>
                  <a:gd name="T18" fmla="*/ 2147483647 w 564"/>
                  <a:gd name="T19" fmla="*/ 2147483647 h 762"/>
                  <a:gd name="T20" fmla="*/ 2147483647 w 564"/>
                  <a:gd name="T21" fmla="*/ 2147483647 h 762"/>
                  <a:gd name="T22" fmla="*/ 2147483647 w 564"/>
                  <a:gd name="T23" fmla="*/ 2147483647 h 762"/>
                  <a:gd name="T24" fmla="*/ 2147483647 w 564"/>
                  <a:gd name="T25" fmla="*/ 0 h 762"/>
                  <a:gd name="T26" fmla="*/ 2147483647 w 564"/>
                  <a:gd name="T27" fmla="*/ 2147483647 h 762"/>
                  <a:gd name="T28" fmla="*/ 2147483647 w 564"/>
                  <a:gd name="T29" fmla="*/ 2147483647 h 762"/>
                  <a:gd name="T30" fmla="*/ 2147483647 w 564"/>
                  <a:gd name="T31" fmla="*/ 2147483647 h 762"/>
                  <a:gd name="T32" fmla="*/ 2147483647 w 564"/>
                  <a:gd name="T33" fmla="*/ 2147483647 h 762"/>
                  <a:gd name="T34" fmla="*/ 2147483647 w 564"/>
                  <a:gd name="T35" fmla="*/ 2147483647 h 762"/>
                  <a:gd name="T36" fmla="*/ 2147483647 w 564"/>
                  <a:gd name="T37" fmla="*/ 2147483647 h 762"/>
                  <a:gd name="T38" fmla="*/ 2147483647 w 564"/>
                  <a:gd name="T39" fmla="*/ 2147483647 h 762"/>
                  <a:gd name="T40" fmla="*/ 2147483647 w 564"/>
                  <a:gd name="T41" fmla="*/ 2147483647 h 762"/>
                  <a:gd name="T42" fmla="*/ 2147483647 w 564"/>
                  <a:gd name="T43" fmla="*/ 2147483647 h 762"/>
                  <a:gd name="T44" fmla="*/ 2147483647 w 564"/>
                  <a:gd name="T45" fmla="*/ 2147483647 h 762"/>
                  <a:gd name="T46" fmla="*/ 2147483647 w 564"/>
                  <a:gd name="T47" fmla="*/ 2147483647 h 762"/>
                  <a:gd name="T48" fmla="*/ 2147483647 w 564"/>
                  <a:gd name="T49" fmla="*/ 2147483647 h 762"/>
                  <a:gd name="T50" fmla="*/ 2147483647 w 564"/>
                  <a:gd name="T51" fmla="*/ 2147483647 h 762"/>
                  <a:gd name="T52" fmla="*/ 2147483647 w 564"/>
                  <a:gd name="T53" fmla="*/ 2147483647 h 762"/>
                  <a:gd name="T54" fmla="*/ 2147483647 w 564"/>
                  <a:gd name="T55" fmla="*/ 2147483647 h 762"/>
                  <a:gd name="T56" fmla="*/ 2147483647 w 564"/>
                  <a:gd name="T57" fmla="*/ 2147483647 h 762"/>
                  <a:gd name="T58" fmla="*/ 0 w 564"/>
                  <a:gd name="T59" fmla="*/ 2147483647 h 762"/>
                  <a:gd name="T60" fmla="*/ 2147483647 w 564"/>
                  <a:gd name="T61" fmla="*/ 2147483647 h 762"/>
                  <a:gd name="T62" fmla="*/ 2147483647 w 564"/>
                  <a:gd name="T63" fmla="*/ 2147483647 h 762"/>
                  <a:gd name="T64" fmla="*/ 2147483647 w 564"/>
                  <a:gd name="T65" fmla="*/ 2147483647 h 762"/>
                  <a:gd name="T66" fmla="*/ 2147483647 w 564"/>
                  <a:gd name="T67" fmla="*/ 2147483647 h 762"/>
                  <a:gd name="T68" fmla="*/ 2147483647 w 564"/>
                  <a:gd name="T69" fmla="*/ 2147483647 h 762"/>
                  <a:gd name="T70" fmla="*/ 0 w 564"/>
                  <a:gd name="T71" fmla="*/ 2147483647 h 762"/>
                  <a:gd name="T72" fmla="*/ 2147483647 w 564"/>
                  <a:gd name="T73" fmla="*/ 2147483647 h 762"/>
                  <a:gd name="T74" fmla="*/ 2147483647 w 564"/>
                  <a:gd name="T75" fmla="*/ 2147483647 h 762"/>
                  <a:gd name="T76" fmla="*/ 2147483647 w 564"/>
                  <a:gd name="T77" fmla="*/ 2147483647 h 762"/>
                  <a:gd name="T78" fmla="*/ 2147483647 w 564"/>
                  <a:gd name="T79" fmla="*/ 2147483647 h 762"/>
                  <a:gd name="T80" fmla="*/ 2147483647 w 564"/>
                  <a:gd name="T81" fmla="*/ 2147483647 h 762"/>
                  <a:gd name="T82" fmla="*/ 2147483647 w 564"/>
                  <a:gd name="T83" fmla="*/ 2147483647 h 762"/>
                  <a:gd name="T84" fmla="*/ 2147483647 w 564"/>
                  <a:gd name="T85" fmla="*/ 2147483647 h 762"/>
                  <a:gd name="T86" fmla="*/ 2147483647 w 564"/>
                  <a:gd name="T87" fmla="*/ 2147483647 h 762"/>
                  <a:gd name="T88" fmla="*/ 2147483647 w 564"/>
                  <a:gd name="T89" fmla="*/ 2147483647 h 762"/>
                  <a:gd name="T90" fmla="*/ 2147483647 w 564"/>
                  <a:gd name="T91" fmla="*/ 2147483647 h 762"/>
                  <a:gd name="T92" fmla="*/ 2147483647 w 564"/>
                  <a:gd name="T93" fmla="*/ 2147483647 h 762"/>
                  <a:gd name="T94" fmla="*/ 2147483647 w 564"/>
                  <a:gd name="T95" fmla="*/ 2147483647 h 762"/>
                  <a:gd name="T96" fmla="*/ 2147483647 w 564"/>
                  <a:gd name="T97" fmla="*/ 2147483647 h 762"/>
                  <a:gd name="T98" fmla="*/ 2147483647 w 564"/>
                  <a:gd name="T99" fmla="*/ 2147483647 h 762"/>
                  <a:gd name="T100" fmla="*/ 2147483647 w 564"/>
                  <a:gd name="T101" fmla="*/ 2147483647 h 7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4"/>
                  <a:gd name="T154" fmla="*/ 0 h 762"/>
                  <a:gd name="T155" fmla="*/ 564 w 564"/>
                  <a:gd name="T156" fmla="*/ 762 h 7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4" h="762">
                    <a:moveTo>
                      <a:pt x="498" y="150"/>
                    </a:moveTo>
                    <a:lnTo>
                      <a:pt x="540" y="108"/>
                    </a:lnTo>
                    <a:lnTo>
                      <a:pt x="558" y="72"/>
                    </a:lnTo>
                    <a:lnTo>
                      <a:pt x="564" y="66"/>
                    </a:lnTo>
                    <a:lnTo>
                      <a:pt x="564" y="60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480" y="30"/>
                    </a:lnTo>
                    <a:lnTo>
                      <a:pt x="462" y="48"/>
                    </a:lnTo>
                    <a:lnTo>
                      <a:pt x="456" y="48"/>
                    </a:lnTo>
                    <a:lnTo>
                      <a:pt x="450" y="54"/>
                    </a:lnTo>
                    <a:lnTo>
                      <a:pt x="438" y="60"/>
                    </a:lnTo>
                    <a:lnTo>
                      <a:pt x="426" y="60"/>
                    </a:lnTo>
                    <a:lnTo>
                      <a:pt x="414" y="72"/>
                    </a:lnTo>
                    <a:lnTo>
                      <a:pt x="414" y="84"/>
                    </a:lnTo>
                    <a:lnTo>
                      <a:pt x="390" y="102"/>
                    </a:lnTo>
                    <a:lnTo>
                      <a:pt x="378" y="96"/>
                    </a:lnTo>
                    <a:lnTo>
                      <a:pt x="372" y="96"/>
                    </a:lnTo>
                    <a:lnTo>
                      <a:pt x="360" y="90"/>
                    </a:lnTo>
                    <a:lnTo>
                      <a:pt x="330" y="90"/>
                    </a:lnTo>
                    <a:lnTo>
                      <a:pt x="318" y="84"/>
                    </a:lnTo>
                    <a:lnTo>
                      <a:pt x="288" y="84"/>
                    </a:lnTo>
                    <a:lnTo>
                      <a:pt x="210" y="24"/>
                    </a:lnTo>
                    <a:lnTo>
                      <a:pt x="138" y="18"/>
                    </a:lnTo>
                    <a:lnTo>
                      <a:pt x="132" y="0"/>
                    </a:lnTo>
                    <a:lnTo>
                      <a:pt x="108" y="12"/>
                    </a:lnTo>
                    <a:lnTo>
                      <a:pt x="18" y="12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24" y="90"/>
                    </a:lnTo>
                    <a:lnTo>
                      <a:pt x="24" y="84"/>
                    </a:lnTo>
                    <a:lnTo>
                      <a:pt x="30" y="84"/>
                    </a:lnTo>
                    <a:lnTo>
                      <a:pt x="30" y="96"/>
                    </a:lnTo>
                    <a:lnTo>
                      <a:pt x="24" y="102"/>
                    </a:lnTo>
                    <a:lnTo>
                      <a:pt x="24" y="108"/>
                    </a:lnTo>
                    <a:lnTo>
                      <a:pt x="42" y="126"/>
                    </a:lnTo>
                    <a:lnTo>
                      <a:pt x="36" y="132"/>
                    </a:lnTo>
                    <a:lnTo>
                      <a:pt x="72" y="174"/>
                    </a:lnTo>
                    <a:lnTo>
                      <a:pt x="66" y="180"/>
                    </a:lnTo>
                    <a:lnTo>
                      <a:pt x="60" y="180"/>
                    </a:lnTo>
                    <a:lnTo>
                      <a:pt x="54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66" y="258"/>
                    </a:lnTo>
                    <a:lnTo>
                      <a:pt x="60" y="282"/>
                    </a:lnTo>
                    <a:lnTo>
                      <a:pt x="42" y="282"/>
                    </a:lnTo>
                    <a:lnTo>
                      <a:pt x="36" y="288"/>
                    </a:lnTo>
                    <a:lnTo>
                      <a:pt x="36" y="312"/>
                    </a:lnTo>
                    <a:lnTo>
                      <a:pt x="18" y="324"/>
                    </a:lnTo>
                    <a:lnTo>
                      <a:pt x="12" y="342"/>
                    </a:lnTo>
                    <a:lnTo>
                      <a:pt x="6" y="348"/>
                    </a:lnTo>
                    <a:lnTo>
                      <a:pt x="0" y="360"/>
                    </a:lnTo>
                    <a:lnTo>
                      <a:pt x="0" y="384"/>
                    </a:lnTo>
                    <a:lnTo>
                      <a:pt x="18" y="402"/>
                    </a:lnTo>
                    <a:lnTo>
                      <a:pt x="30" y="402"/>
                    </a:lnTo>
                    <a:lnTo>
                      <a:pt x="30" y="390"/>
                    </a:lnTo>
                    <a:lnTo>
                      <a:pt x="54" y="390"/>
                    </a:lnTo>
                    <a:lnTo>
                      <a:pt x="60" y="408"/>
                    </a:lnTo>
                    <a:lnTo>
                      <a:pt x="42" y="408"/>
                    </a:lnTo>
                    <a:lnTo>
                      <a:pt x="30" y="420"/>
                    </a:lnTo>
                    <a:lnTo>
                      <a:pt x="24" y="414"/>
                    </a:lnTo>
                    <a:lnTo>
                      <a:pt x="18" y="414"/>
                    </a:lnTo>
                    <a:lnTo>
                      <a:pt x="6" y="420"/>
                    </a:lnTo>
                    <a:lnTo>
                      <a:pt x="0" y="432"/>
                    </a:lnTo>
                    <a:lnTo>
                      <a:pt x="0" y="438"/>
                    </a:lnTo>
                    <a:lnTo>
                      <a:pt x="12" y="450"/>
                    </a:lnTo>
                    <a:lnTo>
                      <a:pt x="6" y="46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270" y="642"/>
                    </a:lnTo>
                    <a:lnTo>
                      <a:pt x="264" y="648"/>
                    </a:lnTo>
                    <a:lnTo>
                      <a:pt x="258" y="648"/>
                    </a:lnTo>
                    <a:lnTo>
                      <a:pt x="252" y="654"/>
                    </a:lnTo>
                    <a:lnTo>
                      <a:pt x="366" y="762"/>
                    </a:lnTo>
                    <a:lnTo>
                      <a:pt x="384" y="756"/>
                    </a:lnTo>
                    <a:lnTo>
                      <a:pt x="414" y="690"/>
                    </a:lnTo>
                    <a:lnTo>
                      <a:pt x="414" y="660"/>
                    </a:lnTo>
                    <a:lnTo>
                      <a:pt x="426" y="648"/>
                    </a:lnTo>
                    <a:lnTo>
                      <a:pt x="432" y="648"/>
                    </a:lnTo>
                    <a:lnTo>
                      <a:pt x="444" y="636"/>
                    </a:lnTo>
                    <a:lnTo>
                      <a:pt x="444" y="624"/>
                    </a:lnTo>
                    <a:lnTo>
                      <a:pt x="438" y="618"/>
                    </a:lnTo>
                    <a:lnTo>
                      <a:pt x="438" y="600"/>
                    </a:lnTo>
                    <a:lnTo>
                      <a:pt x="444" y="594"/>
                    </a:lnTo>
                    <a:lnTo>
                      <a:pt x="456" y="588"/>
                    </a:lnTo>
                    <a:lnTo>
                      <a:pt x="468" y="588"/>
                    </a:lnTo>
                    <a:lnTo>
                      <a:pt x="474" y="582"/>
                    </a:lnTo>
                    <a:lnTo>
                      <a:pt x="480" y="582"/>
                    </a:lnTo>
                    <a:lnTo>
                      <a:pt x="486" y="540"/>
                    </a:lnTo>
                    <a:lnTo>
                      <a:pt x="516" y="540"/>
                    </a:lnTo>
                    <a:lnTo>
                      <a:pt x="528" y="534"/>
                    </a:lnTo>
                    <a:lnTo>
                      <a:pt x="534" y="522"/>
                    </a:lnTo>
                    <a:lnTo>
                      <a:pt x="540" y="516"/>
                    </a:lnTo>
                    <a:lnTo>
                      <a:pt x="498" y="450"/>
                    </a:lnTo>
                    <a:lnTo>
                      <a:pt x="498" y="15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" name="Kazakhstan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5257352" y="2338325"/>
                <a:ext cx="815258" cy="362537"/>
              </a:xfrm>
              <a:custGeom>
                <a:avLst/>
                <a:gdLst>
                  <a:gd name="T0" fmla="*/ 2147483647 w 2514"/>
                  <a:gd name="T1" fmla="*/ 2147483647 h 1164"/>
                  <a:gd name="T2" fmla="*/ 2147483647 w 2514"/>
                  <a:gd name="T3" fmla="*/ 2147483647 h 1164"/>
                  <a:gd name="T4" fmla="*/ 2147483647 w 2514"/>
                  <a:gd name="T5" fmla="*/ 2147483647 h 1164"/>
                  <a:gd name="T6" fmla="*/ 2147483647 w 2514"/>
                  <a:gd name="T7" fmla="*/ 2147483647 h 1164"/>
                  <a:gd name="T8" fmla="*/ 2147483647 w 2514"/>
                  <a:gd name="T9" fmla="*/ 2147483647 h 1164"/>
                  <a:gd name="T10" fmla="*/ 2147483647 w 2514"/>
                  <a:gd name="T11" fmla="*/ 2147483647 h 1164"/>
                  <a:gd name="T12" fmla="*/ 2147483647 w 2514"/>
                  <a:gd name="T13" fmla="*/ 2147483647 h 1164"/>
                  <a:gd name="T14" fmla="*/ 2147483647 w 2514"/>
                  <a:gd name="T15" fmla="*/ 2147483647 h 1164"/>
                  <a:gd name="T16" fmla="*/ 2147483647 w 2514"/>
                  <a:gd name="T17" fmla="*/ 2147483647 h 1164"/>
                  <a:gd name="T18" fmla="*/ 2147483647 w 2514"/>
                  <a:gd name="T19" fmla="*/ 2147483647 h 1164"/>
                  <a:gd name="T20" fmla="*/ 2147483647 w 2514"/>
                  <a:gd name="T21" fmla="*/ 2147483647 h 1164"/>
                  <a:gd name="T22" fmla="*/ 2147483647 w 2514"/>
                  <a:gd name="T23" fmla="*/ 2147483647 h 1164"/>
                  <a:gd name="T24" fmla="*/ 2147483647 w 2514"/>
                  <a:gd name="T25" fmla="*/ 2147483647 h 1164"/>
                  <a:gd name="T26" fmla="*/ 2147483647 w 2514"/>
                  <a:gd name="T27" fmla="*/ 2147483647 h 1164"/>
                  <a:gd name="T28" fmla="*/ 2147483647 w 2514"/>
                  <a:gd name="T29" fmla="*/ 2147483647 h 1164"/>
                  <a:gd name="T30" fmla="*/ 2147483647 w 2514"/>
                  <a:gd name="T31" fmla="*/ 2147483647 h 1164"/>
                  <a:gd name="T32" fmla="*/ 2147483647 w 2514"/>
                  <a:gd name="T33" fmla="*/ 2147483647 h 1164"/>
                  <a:gd name="T34" fmla="*/ 2147483647 w 2514"/>
                  <a:gd name="T35" fmla="*/ 2147483647 h 1164"/>
                  <a:gd name="T36" fmla="*/ 2147483647 w 2514"/>
                  <a:gd name="T37" fmla="*/ 2147483647 h 1164"/>
                  <a:gd name="T38" fmla="*/ 2147483647 w 2514"/>
                  <a:gd name="T39" fmla="*/ 2147483647 h 1164"/>
                  <a:gd name="T40" fmla="*/ 2147483647 w 2514"/>
                  <a:gd name="T41" fmla="*/ 2147483647 h 1164"/>
                  <a:gd name="T42" fmla="*/ 2147483647 w 2514"/>
                  <a:gd name="T43" fmla="*/ 2147483647 h 1164"/>
                  <a:gd name="T44" fmla="*/ 2147483647 w 2514"/>
                  <a:gd name="T45" fmla="*/ 2147483647 h 1164"/>
                  <a:gd name="T46" fmla="*/ 2147483647 w 2514"/>
                  <a:gd name="T47" fmla="*/ 2147483647 h 1164"/>
                  <a:gd name="T48" fmla="*/ 2147483647 w 2514"/>
                  <a:gd name="T49" fmla="*/ 2147483647 h 1164"/>
                  <a:gd name="T50" fmla="*/ 2147483647 w 2514"/>
                  <a:gd name="T51" fmla="*/ 2147483647 h 1164"/>
                  <a:gd name="T52" fmla="*/ 2147483647 w 2514"/>
                  <a:gd name="T53" fmla="*/ 2147483647 h 1164"/>
                  <a:gd name="T54" fmla="*/ 2147483647 w 2514"/>
                  <a:gd name="T55" fmla="*/ 2147483647 h 1164"/>
                  <a:gd name="T56" fmla="*/ 2147483647 w 2514"/>
                  <a:gd name="T57" fmla="*/ 2147483647 h 1164"/>
                  <a:gd name="T58" fmla="*/ 2147483647 w 2514"/>
                  <a:gd name="T59" fmla="*/ 2147483647 h 1164"/>
                  <a:gd name="T60" fmla="*/ 2147483647 w 2514"/>
                  <a:gd name="T61" fmla="*/ 2147483647 h 1164"/>
                  <a:gd name="T62" fmla="*/ 2147483647 w 2514"/>
                  <a:gd name="T63" fmla="*/ 2147483647 h 1164"/>
                  <a:gd name="T64" fmla="*/ 2147483647 w 2514"/>
                  <a:gd name="T65" fmla="*/ 2147483647 h 1164"/>
                  <a:gd name="T66" fmla="*/ 2147483647 w 2514"/>
                  <a:gd name="T67" fmla="*/ 2147483647 h 1164"/>
                  <a:gd name="T68" fmla="*/ 2147483647 w 2514"/>
                  <a:gd name="T69" fmla="*/ 2147483647 h 1164"/>
                  <a:gd name="T70" fmla="*/ 2147483647 w 2514"/>
                  <a:gd name="T71" fmla="*/ 2147483647 h 1164"/>
                  <a:gd name="T72" fmla="*/ 2147483647 w 2514"/>
                  <a:gd name="T73" fmla="*/ 2147483647 h 1164"/>
                  <a:gd name="T74" fmla="*/ 2147483647 w 2514"/>
                  <a:gd name="T75" fmla="*/ 2147483647 h 1164"/>
                  <a:gd name="T76" fmla="*/ 2147483647 w 2514"/>
                  <a:gd name="T77" fmla="*/ 2147483647 h 1164"/>
                  <a:gd name="T78" fmla="*/ 2147483647 w 2514"/>
                  <a:gd name="T79" fmla="*/ 2147483647 h 1164"/>
                  <a:gd name="T80" fmla="*/ 2147483647 w 2514"/>
                  <a:gd name="T81" fmla="*/ 2147483647 h 1164"/>
                  <a:gd name="T82" fmla="*/ 2147483647 w 2514"/>
                  <a:gd name="T83" fmla="*/ 2147483647 h 1164"/>
                  <a:gd name="T84" fmla="*/ 2147483647 w 2514"/>
                  <a:gd name="T85" fmla="*/ 2147483647 h 1164"/>
                  <a:gd name="T86" fmla="*/ 2147483647 w 2514"/>
                  <a:gd name="T87" fmla="*/ 2147483647 h 1164"/>
                  <a:gd name="T88" fmla="*/ 2147483647 w 2514"/>
                  <a:gd name="T89" fmla="*/ 2147483647 h 1164"/>
                  <a:gd name="T90" fmla="*/ 2147483647 w 2514"/>
                  <a:gd name="T91" fmla="*/ 2147483647 h 1164"/>
                  <a:gd name="T92" fmla="*/ 2147483647 w 2514"/>
                  <a:gd name="T93" fmla="*/ 2147483647 h 1164"/>
                  <a:gd name="T94" fmla="*/ 2147483647 w 2514"/>
                  <a:gd name="T95" fmla="*/ 2147483647 h 1164"/>
                  <a:gd name="T96" fmla="*/ 2147483647 w 2514"/>
                  <a:gd name="T97" fmla="*/ 2147483647 h 1164"/>
                  <a:gd name="T98" fmla="*/ 2147483647 w 2514"/>
                  <a:gd name="T99" fmla="*/ 2147483647 h 1164"/>
                  <a:gd name="T100" fmla="*/ 2147483647 w 2514"/>
                  <a:gd name="T101" fmla="*/ 2147483647 h 1164"/>
                  <a:gd name="T102" fmla="*/ 2147483647 w 2514"/>
                  <a:gd name="T103" fmla="*/ 2147483647 h 1164"/>
                  <a:gd name="T104" fmla="*/ 2147483647 w 2514"/>
                  <a:gd name="T105" fmla="*/ 2147483647 h 1164"/>
                  <a:gd name="T106" fmla="*/ 2147483647 w 2514"/>
                  <a:gd name="T107" fmla="*/ 2147483647 h 1164"/>
                  <a:gd name="T108" fmla="*/ 2147483647 w 2514"/>
                  <a:gd name="T109" fmla="*/ 2147483647 h 1164"/>
                  <a:gd name="T110" fmla="*/ 2147483647 w 2514"/>
                  <a:gd name="T111" fmla="*/ 2147483647 h 1164"/>
                  <a:gd name="T112" fmla="*/ 2147483647 w 2514"/>
                  <a:gd name="T113" fmla="*/ 2147483647 h 1164"/>
                  <a:gd name="T114" fmla="*/ 2147483647 w 2514"/>
                  <a:gd name="T115" fmla="*/ 2147483647 h 1164"/>
                  <a:gd name="T116" fmla="*/ 2147483647 w 2514"/>
                  <a:gd name="T117" fmla="*/ 2147483647 h 1164"/>
                  <a:gd name="T118" fmla="*/ 2147483647 w 2514"/>
                  <a:gd name="T119" fmla="*/ 2147483647 h 1164"/>
                  <a:gd name="T120" fmla="*/ 2147483647 w 2514"/>
                  <a:gd name="T121" fmla="*/ 2147483647 h 1164"/>
                  <a:gd name="T122" fmla="*/ 2147483647 w 2514"/>
                  <a:gd name="T123" fmla="*/ 2147483647 h 116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514"/>
                  <a:gd name="T187" fmla="*/ 0 h 1164"/>
                  <a:gd name="T188" fmla="*/ 2514 w 2514"/>
                  <a:gd name="T189" fmla="*/ 1164 h 116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514" h="1164">
                    <a:moveTo>
                      <a:pt x="852" y="756"/>
                    </a:moveTo>
                    <a:lnTo>
                      <a:pt x="840" y="744"/>
                    </a:lnTo>
                    <a:lnTo>
                      <a:pt x="822" y="768"/>
                    </a:lnTo>
                    <a:lnTo>
                      <a:pt x="816" y="780"/>
                    </a:lnTo>
                    <a:lnTo>
                      <a:pt x="870" y="804"/>
                    </a:lnTo>
                    <a:lnTo>
                      <a:pt x="870" y="786"/>
                    </a:lnTo>
                    <a:lnTo>
                      <a:pt x="864" y="780"/>
                    </a:lnTo>
                    <a:lnTo>
                      <a:pt x="858" y="768"/>
                    </a:lnTo>
                    <a:lnTo>
                      <a:pt x="858" y="762"/>
                    </a:lnTo>
                    <a:lnTo>
                      <a:pt x="852" y="756"/>
                    </a:lnTo>
                    <a:close/>
                    <a:moveTo>
                      <a:pt x="2484" y="492"/>
                    </a:moveTo>
                    <a:lnTo>
                      <a:pt x="2484" y="486"/>
                    </a:lnTo>
                    <a:lnTo>
                      <a:pt x="2514" y="486"/>
                    </a:lnTo>
                    <a:lnTo>
                      <a:pt x="2478" y="444"/>
                    </a:lnTo>
                    <a:lnTo>
                      <a:pt x="2454" y="420"/>
                    </a:lnTo>
                    <a:lnTo>
                      <a:pt x="2442" y="456"/>
                    </a:lnTo>
                    <a:lnTo>
                      <a:pt x="2370" y="450"/>
                    </a:lnTo>
                    <a:lnTo>
                      <a:pt x="2370" y="444"/>
                    </a:lnTo>
                    <a:lnTo>
                      <a:pt x="2364" y="438"/>
                    </a:lnTo>
                    <a:lnTo>
                      <a:pt x="2358" y="426"/>
                    </a:lnTo>
                    <a:lnTo>
                      <a:pt x="2352" y="420"/>
                    </a:lnTo>
                    <a:lnTo>
                      <a:pt x="2346" y="408"/>
                    </a:lnTo>
                    <a:lnTo>
                      <a:pt x="2346" y="402"/>
                    </a:lnTo>
                    <a:lnTo>
                      <a:pt x="2340" y="402"/>
                    </a:lnTo>
                    <a:lnTo>
                      <a:pt x="2328" y="396"/>
                    </a:lnTo>
                    <a:lnTo>
                      <a:pt x="2316" y="396"/>
                    </a:lnTo>
                    <a:lnTo>
                      <a:pt x="2304" y="390"/>
                    </a:lnTo>
                    <a:lnTo>
                      <a:pt x="2292" y="390"/>
                    </a:lnTo>
                    <a:lnTo>
                      <a:pt x="2286" y="378"/>
                    </a:lnTo>
                    <a:lnTo>
                      <a:pt x="2274" y="372"/>
                    </a:lnTo>
                    <a:lnTo>
                      <a:pt x="2250" y="348"/>
                    </a:lnTo>
                    <a:lnTo>
                      <a:pt x="2226" y="336"/>
                    </a:lnTo>
                    <a:lnTo>
                      <a:pt x="2208" y="336"/>
                    </a:lnTo>
                    <a:lnTo>
                      <a:pt x="2196" y="342"/>
                    </a:lnTo>
                    <a:lnTo>
                      <a:pt x="2178" y="348"/>
                    </a:lnTo>
                    <a:lnTo>
                      <a:pt x="2166" y="354"/>
                    </a:lnTo>
                    <a:lnTo>
                      <a:pt x="2160" y="366"/>
                    </a:lnTo>
                    <a:lnTo>
                      <a:pt x="2136" y="366"/>
                    </a:lnTo>
                    <a:lnTo>
                      <a:pt x="2124" y="360"/>
                    </a:lnTo>
                    <a:lnTo>
                      <a:pt x="2118" y="348"/>
                    </a:lnTo>
                    <a:lnTo>
                      <a:pt x="2106" y="342"/>
                    </a:lnTo>
                    <a:lnTo>
                      <a:pt x="2076" y="342"/>
                    </a:lnTo>
                    <a:lnTo>
                      <a:pt x="2076" y="336"/>
                    </a:lnTo>
                    <a:lnTo>
                      <a:pt x="2070" y="330"/>
                    </a:lnTo>
                    <a:lnTo>
                      <a:pt x="2070" y="318"/>
                    </a:lnTo>
                    <a:lnTo>
                      <a:pt x="2064" y="312"/>
                    </a:lnTo>
                    <a:lnTo>
                      <a:pt x="2052" y="312"/>
                    </a:lnTo>
                    <a:lnTo>
                      <a:pt x="2052" y="318"/>
                    </a:lnTo>
                    <a:lnTo>
                      <a:pt x="2046" y="324"/>
                    </a:lnTo>
                    <a:lnTo>
                      <a:pt x="2046" y="336"/>
                    </a:lnTo>
                    <a:lnTo>
                      <a:pt x="2034" y="348"/>
                    </a:lnTo>
                    <a:lnTo>
                      <a:pt x="2022" y="354"/>
                    </a:lnTo>
                    <a:lnTo>
                      <a:pt x="2010" y="354"/>
                    </a:lnTo>
                    <a:lnTo>
                      <a:pt x="1998" y="348"/>
                    </a:lnTo>
                    <a:lnTo>
                      <a:pt x="1986" y="336"/>
                    </a:lnTo>
                    <a:lnTo>
                      <a:pt x="1974" y="318"/>
                    </a:lnTo>
                    <a:lnTo>
                      <a:pt x="1938" y="282"/>
                    </a:lnTo>
                    <a:lnTo>
                      <a:pt x="1920" y="258"/>
                    </a:lnTo>
                    <a:lnTo>
                      <a:pt x="1848" y="198"/>
                    </a:lnTo>
                    <a:lnTo>
                      <a:pt x="1818" y="168"/>
                    </a:lnTo>
                    <a:lnTo>
                      <a:pt x="1800" y="156"/>
                    </a:lnTo>
                    <a:lnTo>
                      <a:pt x="1788" y="150"/>
                    </a:lnTo>
                    <a:lnTo>
                      <a:pt x="1758" y="132"/>
                    </a:lnTo>
                    <a:lnTo>
                      <a:pt x="1728" y="120"/>
                    </a:lnTo>
                    <a:lnTo>
                      <a:pt x="1692" y="102"/>
                    </a:lnTo>
                    <a:lnTo>
                      <a:pt x="1698" y="102"/>
                    </a:lnTo>
                    <a:lnTo>
                      <a:pt x="1710" y="90"/>
                    </a:lnTo>
                    <a:lnTo>
                      <a:pt x="1710" y="72"/>
                    </a:lnTo>
                    <a:lnTo>
                      <a:pt x="1704" y="66"/>
                    </a:lnTo>
                    <a:lnTo>
                      <a:pt x="1698" y="66"/>
                    </a:lnTo>
                    <a:lnTo>
                      <a:pt x="1680" y="84"/>
                    </a:lnTo>
                    <a:lnTo>
                      <a:pt x="1644" y="96"/>
                    </a:lnTo>
                    <a:lnTo>
                      <a:pt x="1632" y="114"/>
                    </a:lnTo>
                    <a:lnTo>
                      <a:pt x="1620" y="114"/>
                    </a:lnTo>
                    <a:lnTo>
                      <a:pt x="1608" y="120"/>
                    </a:lnTo>
                    <a:lnTo>
                      <a:pt x="1602" y="126"/>
                    </a:lnTo>
                    <a:lnTo>
                      <a:pt x="1602" y="144"/>
                    </a:lnTo>
                    <a:lnTo>
                      <a:pt x="1590" y="156"/>
                    </a:lnTo>
                    <a:lnTo>
                      <a:pt x="1578" y="150"/>
                    </a:lnTo>
                    <a:lnTo>
                      <a:pt x="1572" y="144"/>
                    </a:lnTo>
                    <a:lnTo>
                      <a:pt x="1560" y="138"/>
                    </a:lnTo>
                    <a:lnTo>
                      <a:pt x="1554" y="132"/>
                    </a:lnTo>
                    <a:lnTo>
                      <a:pt x="1548" y="132"/>
                    </a:lnTo>
                    <a:lnTo>
                      <a:pt x="1542" y="138"/>
                    </a:lnTo>
                    <a:lnTo>
                      <a:pt x="1536" y="138"/>
                    </a:lnTo>
                    <a:lnTo>
                      <a:pt x="1530" y="144"/>
                    </a:lnTo>
                    <a:lnTo>
                      <a:pt x="1524" y="144"/>
                    </a:lnTo>
                    <a:lnTo>
                      <a:pt x="1524" y="138"/>
                    </a:lnTo>
                    <a:lnTo>
                      <a:pt x="1530" y="132"/>
                    </a:lnTo>
                    <a:lnTo>
                      <a:pt x="1530" y="108"/>
                    </a:lnTo>
                    <a:lnTo>
                      <a:pt x="1518" y="102"/>
                    </a:lnTo>
                    <a:lnTo>
                      <a:pt x="1512" y="102"/>
                    </a:lnTo>
                    <a:lnTo>
                      <a:pt x="1506" y="108"/>
                    </a:lnTo>
                    <a:lnTo>
                      <a:pt x="1482" y="96"/>
                    </a:lnTo>
                    <a:lnTo>
                      <a:pt x="1458" y="108"/>
                    </a:lnTo>
                    <a:lnTo>
                      <a:pt x="1434" y="72"/>
                    </a:lnTo>
                    <a:lnTo>
                      <a:pt x="1422" y="90"/>
                    </a:lnTo>
                    <a:lnTo>
                      <a:pt x="1404" y="90"/>
                    </a:lnTo>
                    <a:lnTo>
                      <a:pt x="1392" y="96"/>
                    </a:lnTo>
                    <a:lnTo>
                      <a:pt x="1374" y="96"/>
                    </a:lnTo>
                    <a:lnTo>
                      <a:pt x="1368" y="90"/>
                    </a:lnTo>
                    <a:lnTo>
                      <a:pt x="1368" y="48"/>
                    </a:lnTo>
                    <a:lnTo>
                      <a:pt x="1362" y="42"/>
                    </a:lnTo>
                    <a:lnTo>
                      <a:pt x="1350" y="42"/>
                    </a:lnTo>
                    <a:lnTo>
                      <a:pt x="1344" y="36"/>
                    </a:lnTo>
                    <a:lnTo>
                      <a:pt x="1338" y="24"/>
                    </a:lnTo>
                    <a:lnTo>
                      <a:pt x="1320" y="6"/>
                    </a:lnTo>
                    <a:lnTo>
                      <a:pt x="1314" y="6"/>
                    </a:lnTo>
                    <a:lnTo>
                      <a:pt x="1302" y="18"/>
                    </a:lnTo>
                    <a:lnTo>
                      <a:pt x="1290" y="18"/>
                    </a:lnTo>
                    <a:lnTo>
                      <a:pt x="1278" y="6"/>
                    </a:lnTo>
                    <a:lnTo>
                      <a:pt x="1260" y="6"/>
                    </a:lnTo>
                    <a:lnTo>
                      <a:pt x="1242" y="0"/>
                    </a:lnTo>
                    <a:lnTo>
                      <a:pt x="1218" y="0"/>
                    </a:lnTo>
                    <a:lnTo>
                      <a:pt x="1200" y="6"/>
                    </a:lnTo>
                    <a:lnTo>
                      <a:pt x="1188" y="12"/>
                    </a:lnTo>
                    <a:lnTo>
                      <a:pt x="1176" y="24"/>
                    </a:lnTo>
                    <a:lnTo>
                      <a:pt x="1176" y="36"/>
                    </a:lnTo>
                    <a:lnTo>
                      <a:pt x="1164" y="36"/>
                    </a:lnTo>
                    <a:lnTo>
                      <a:pt x="1110" y="54"/>
                    </a:lnTo>
                    <a:lnTo>
                      <a:pt x="1020" y="54"/>
                    </a:lnTo>
                    <a:lnTo>
                      <a:pt x="1014" y="60"/>
                    </a:lnTo>
                    <a:lnTo>
                      <a:pt x="1014" y="78"/>
                    </a:lnTo>
                    <a:lnTo>
                      <a:pt x="948" y="78"/>
                    </a:lnTo>
                    <a:lnTo>
                      <a:pt x="942" y="96"/>
                    </a:lnTo>
                    <a:lnTo>
                      <a:pt x="888" y="96"/>
                    </a:lnTo>
                    <a:lnTo>
                      <a:pt x="828" y="102"/>
                    </a:lnTo>
                    <a:lnTo>
                      <a:pt x="792" y="114"/>
                    </a:lnTo>
                    <a:lnTo>
                      <a:pt x="780" y="126"/>
                    </a:lnTo>
                    <a:lnTo>
                      <a:pt x="780" y="132"/>
                    </a:lnTo>
                    <a:lnTo>
                      <a:pt x="786" y="138"/>
                    </a:lnTo>
                    <a:lnTo>
                      <a:pt x="786" y="144"/>
                    </a:lnTo>
                    <a:lnTo>
                      <a:pt x="810" y="144"/>
                    </a:lnTo>
                    <a:lnTo>
                      <a:pt x="798" y="162"/>
                    </a:lnTo>
                    <a:lnTo>
                      <a:pt x="810" y="162"/>
                    </a:lnTo>
                    <a:lnTo>
                      <a:pt x="834" y="174"/>
                    </a:lnTo>
                    <a:lnTo>
                      <a:pt x="846" y="174"/>
                    </a:lnTo>
                    <a:lnTo>
                      <a:pt x="858" y="186"/>
                    </a:lnTo>
                    <a:lnTo>
                      <a:pt x="804" y="186"/>
                    </a:lnTo>
                    <a:lnTo>
                      <a:pt x="792" y="198"/>
                    </a:lnTo>
                    <a:lnTo>
                      <a:pt x="798" y="204"/>
                    </a:lnTo>
                    <a:lnTo>
                      <a:pt x="804" y="216"/>
                    </a:lnTo>
                    <a:lnTo>
                      <a:pt x="810" y="222"/>
                    </a:lnTo>
                    <a:lnTo>
                      <a:pt x="810" y="234"/>
                    </a:lnTo>
                    <a:lnTo>
                      <a:pt x="798" y="246"/>
                    </a:lnTo>
                    <a:lnTo>
                      <a:pt x="786" y="246"/>
                    </a:lnTo>
                    <a:lnTo>
                      <a:pt x="774" y="252"/>
                    </a:lnTo>
                    <a:lnTo>
                      <a:pt x="762" y="252"/>
                    </a:lnTo>
                    <a:lnTo>
                      <a:pt x="792" y="282"/>
                    </a:lnTo>
                    <a:lnTo>
                      <a:pt x="816" y="282"/>
                    </a:lnTo>
                    <a:lnTo>
                      <a:pt x="834" y="288"/>
                    </a:lnTo>
                    <a:lnTo>
                      <a:pt x="846" y="294"/>
                    </a:lnTo>
                    <a:lnTo>
                      <a:pt x="870" y="318"/>
                    </a:lnTo>
                    <a:lnTo>
                      <a:pt x="876" y="336"/>
                    </a:lnTo>
                    <a:lnTo>
                      <a:pt x="876" y="348"/>
                    </a:lnTo>
                    <a:lnTo>
                      <a:pt x="870" y="360"/>
                    </a:lnTo>
                    <a:lnTo>
                      <a:pt x="864" y="366"/>
                    </a:lnTo>
                    <a:lnTo>
                      <a:pt x="828" y="366"/>
                    </a:lnTo>
                    <a:lnTo>
                      <a:pt x="816" y="360"/>
                    </a:lnTo>
                    <a:lnTo>
                      <a:pt x="810" y="354"/>
                    </a:lnTo>
                    <a:lnTo>
                      <a:pt x="798" y="354"/>
                    </a:lnTo>
                    <a:lnTo>
                      <a:pt x="792" y="348"/>
                    </a:lnTo>
                    <a:lnTo>
                      <a:pt x="780" y="372"/>
                    </a:lnTo>
                    <a:lnTo>
                      <a:pt x="768" y="372"/>
                    </a:lnTo>
                    <a:lnTo>
                      <a:pt x="756" y="366"/>
                    </a:lnTo>
                    <a:lnTo>
                      <a:pt x="732" y="366"/>
                    </a:lnTo>
                    <a:lnTo>
                      <a:pt x="708" y="354"/>
                    </a:lnTo>
                    <a:lnTo>
                      <a:pt x="702" y="342"/>
                    </a:lnTo>
                    <a:lnTo>
                      <a:pt x="690" y="336"/>
                    </a:lnTo>
                    <a:lnTo>
                      <a:pt x="684" y="330"/>
                    </a:lnTo>
                    <a:lnTo>
                      <a:pt x="672" y="330"/>
                    </a:lnTo>
                    <a:lnTo>
                      <a:pt x="666" y="336"/>
                    </a:lnTo>
                    <a:lnTo>
                      <a:pt x="654" y="342"/>
                    </a:lnTo>
                    <a:lnTo>
                      <a:pt x="636" y="348"/>
                    </a:lnTo>
                    <a:lnTo>
                      <a:pt x="624" y="348"/>
                    </a:lnTo>
                    <a:lnTo>
                      <a:pt x="588" y="330"/>
                    </a:lnTo>
                    <a:lnTo>
                      <a:pt x="582" y="330"/>
                    </a:lnTo>
                    <a:lnTo>
                      <a:pt x="570" y="336"/>
                    </a:lnTo>
                    <a:lnTo>
                      <a:pt x="558" y="348"/>
                    </a:lnTo>
                    <a:lnTo>
                      <a:pt x="546" y="354"/>
                    </a:lnTo>
                    <a:lnTo>
                      <a:pt x="540" y="366"/>
                    </a:lnTo>
                    <a:lnTo>
                      <a:pt x="534" y="372"/>
                    </a:lnTo>
                    <a:lnTo>
                      <a:pt x="462" y="336"/>
                    </a:lnTo>
                    <a:lnTo>
                      <a:pt x="450" y="336"/>
                    </a:lnTo>
                    <a:lnTo>
                      <a:pt x="450" y="342"/>
                    </a:lnTo>
                    <a:lnTo>
                      <a:pt x="462" y="354"/>
                    </a:lnTo>
                    <a:lnTo>
                      <a:pt x="462" y="372"/>
                    </a:lnTo>
                    <a:lnTo>
                      <a:pt x="450" y="372"/>
                    </a:lnTo>
                    <a:lnTo>
                      <a:pt x="438" y="360"/>
                    </a:lnTo>
                    <a:lnTo>
                      <a:pt x="438" y="354"/>
                    </a:lnTo>
                    <a:lnTo>
                      <a:pt x="426" y="324"/>
                    </a:lnTo>
                    <a:lnTo>
                      <a:pt x="390" y="324"/>
                    </a:lnTo>
                    <a:lnTo>
                      <a:pt x="384" y="312"/>
                    </a:lnTo>
                    <a:lnTo>
                      <a:pt x="384" y="306"/>
                    </a:lnTo>
                    <a:lnTo>
                      <a:pt x="378" y="300"/>
                    </a:lnTo>
                    <a:lnTo>
                      <a:pt x="318" y="300"/>
                    </a:lnTo>
                    <a:lnTo>
                      <a:pt x="312" y="288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76" y="288"/>
                    </a:lnTo>
                    <a:lnTo>
                      <a:pt x="264" y="300"/>
                    </a:lnTo>
                    <a:lnTo>
                      <a:pt x="234" y="300"/>
                    </a:lnTo>
                    <a:lnTo>
                      <a:pt x="228" y="294"/>
                    </a:lnTo>
                    <a:lnTo>
                      <a:pt x="228" y="288"/>
                    </a:lnTo>
                    <a:lnTo>
                      <a:pt x="222" y="288"/>
                    </a:lnTo>
                    <a:lnTo>
                      <a:pt x="210" y="282"/>
                    </a:lnTo>
                    <a:lnTo>
                      <a:pt x="180" y="282"/>
                    </a:lnTo>
                    <a:lnTo>
                      <a:pt x="180" y="288"/>
                    </a:lnTo>
                    <a:lnTo>
                      <a:pt x="186" y="294"/>
                    </a:lnTo>
                    <a:lnTo>
                      <a:pt x="186" y="312"/>
                    </a:lnTo>
                    <a:lnTo>
                      <a:pt x="174" y="324"/>
                    </a:lnTo>
                    <a:lnTo>
                      <a:pt x="162" y="330"/>
                    </a:lnTo>
                    <a:lnTo>
                      <a:pt x="150" y="330"/>
                    </a:lnTo>
                    <a:lnTo>
                      <a:pt x="138" y="336"/>
                    </a:lnTo>
                    <a:lnTo>
                      <a:pt x="132" y="336"/>
                    </a:lnTo>
                    <a:lnTo>
                      <a:pt x="132" y="360"/>
                    </a:lnTo>
                    <a:lnTo>
                      <a:pt x="102" y="372"/>
                    </a:lnTo>
                    <a:lnTo>
                      <a:pt x="114" y="384"/>
                    </a:lnTo>
                    <a:lnTo>
                      <a:pt x="120" y="396"/>
                    </a:lnTo>
                    <a:lnTo>
                      <a:pt x="114" y="402"/>
                    </a:lnTo>
                    <a:lnTo>
                      <a:pt x="108" y="414"/>
                    </a:lnTo>
                    <a:lnTo>
                      <a:pt x="102" y="420"/>
                    </a:lnTo>
                    <a:lnTo>
                      <a:pt x="90" y="420"/>
                    </a:lnTo>
                    <a:lnTo>
                      <a:pt x="78" y="414"/>
                    </a:lnTo>
                    <a:lnTo>
                      <a:pt x="72" y="402"/>
                    </a:lnTo>
                    <a:lnTo>
                      <a:pt x="60" y="396"/>
                    </a:lnTo>
                    <a:lnTo>
                      <a:pt x="48" y="384"/>
                    </a:lnTo>
                    <a:lnTo>
                      <a:pt x="36" y="378"/>
                    </a:lnTo>
                    <a:lnTo>
                      <a:pt x="24" y="378"/>
                    </a:lnTo>
                    <a:lnTo>
                      <a:pt x="18" y="384"/>
                    </a:lnTo>
                    <a:lnTo>
                      <a:pt x="18" y="396"/>
                    </a:lnTo>
                    <a:lnTo>
                      <a:pt x="24" y="402"/>
                    </a:lnTo>
                    <a:lnTo>
                      <a:pt x="24" y="42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12" y="468"/>
                    </a:lnTo>
                    <a:lnTo>
                      <a:pt x="12" y="492"/>
                    </a:lnTo>
                    <a:lnTo>
                      <a:pt x="0" y="516"/>
                    </a:lnTo>
                    <a:lnTo>
                      <a:pt x="0" y="546"/>
                    </a:lnTo>
                    <a:lnTo>
                      <a:pt x="6" y="546"/>
                    </a:lnTo>
                    <a:lnTo>
                      <a:pt x="12" y="552"/>
                    </a:lnTo>
                    <a:lnTo>
                      <a:pt x="36" y="552"/>
                    </a:lnTo>
                    <a:lnTo>
                      <a:pt x="42" y="558"/>
                    </a:lnTo>
                    <a:lnTo>
                      <a:pt x="42" y="588"/>
                    </a:lnTo>
                    <a:lnTo>
                      <a:pt x="48" y="594"/>
                    </a:lnTo>
                    <a:lnTo>
                      <a:pt x="90" y="594"/>
                    </a:lnTo>
                    <a:lnTo>
                      <a:pt x="102" y="588"/>
                    </a:lnTo>
                    <a:lnTo>
                      <a:pt x="114" y="588"/>
                    </a:lnTo>
                    <a:lnTo>
                      <a:pt x="162" y="636"/>
                    </a:lnTo>
                    <a:lnTo>
                      <a:pt x="168" y="648"/>
                    </a:lnTo>
                    <a:lnTo>
                      <a:pt x="180" y="660"/>
                    </a:lnTo>
                    <a:lnTo>
                      <a:pt x="180" y="672"/>
                    </a:lnTo>
                    <a:lnTo>
                      <a:pt x="144" y="672"/>
                    </a:lnTo>
                    <a:lnTo>
                      <a:pt x="144" y="678"/>
                    </a:lnTo>
                    <a:lnTo>
                      <a:pt x="156" y="690"/>
                    </a:lnTo>
                    <a:lnTo>
                      <a:pt x="174" y="696"/>
                    </a:lnTo>
                    <a:lnTo>
                      <a:pt x="186" y="696"/>
                    </a:lnTo>
                    <a:lnTo>
                      <a:pt x="192" y="702"/>
                    </a:lnTo>
                    <a:lnTo>
                      <a:pt x="198" y="702"/>
                    </a:lnTo>
                    <a:lnTo>
                      <a:pt x="204" y="690"/>
                    </a:lnTo>
                    <a:lnTo>
                      <a:pt x="222" y="690"/>
                    </a:lnTo>
                    <a:lnTo>
                      <a:pt x="228" y="684"/>
                    </a:lnTo>
                    <a:lnTo>
                      <a:pt x="246" y="672"/>
                    </a:lnTo>
                    <a:lnTo>
                      <a:pt x="306" y="648"/>
                    </a:lnTo>
                    <a:lnTo>
                      <a:pt x="324" y="642"/>
                    </a:lnTo>
                    <a:lnTo>
                      <a:pt x="336" y="648"/>
                    </a:lnTo>
                    <a:lnTo>
                      <a:pt x="342" y="654"/>
                    </a:lnTo>
                    <a:lnTo>
                      <a:pt x="360" y="666"/>
                    </a:lnTo>
                    <a:lnTo>
                      <a:pt x="366" y="672"/>
                    </a:lnTo>
                    <a:lnTo>
                      <a:pt x="384" y="672"/>
                    </a:lnTo>
                    <a:lnTo>
                      <a:pt x="390" y="666"/>
                    </a:lnTo>
                    <a:lnTo>
                      <a:pt x="402" y="666"/>
                    </a:lnTo>
                    <a:lnTo>
                      <a:pt x="408" y="660"/>
                    </a:lnTo>
                    <a:lnTo>
                      <a:pt x="414" y="666"/>
                    </a:lnTo>
                    <a:lnTo>
                      <a:pt x="426" y="672"/>
                    </a:lnTo>
                    <a:lnTo>
                      <a:pt x="450" y="696"/>
                    </a:lnTo>
                    <a:lnTo>
                      <a:pt x="450" y="726"/>
                    </a:lnTo>
                    <a:lnTo>
                      <a:pt x="444" y="732"/>
                    </a:lnTo>
                    <a:lnTo>
                      <a:pt x="444" y="738"/>
                    </a:lnTo>
                    <a:lnTo>
                      <a:pt x="438" y="744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68"/>
                    </a:lnTo>
                    <a:lnTo>
                      <a:pt x="462" y="774"/>
                    </a:lnTo>
                    <a:lnTo>
                      <a:pt x="474" y="786"/>
                    </a:lnTo>
                    <a:lnTo>
                      <a:pt x="486" y="786"/>
                    </a:lnTo>
                    <a:lnTo>
                      <a:pt x="504" y="768"/>
                    </a:lnTo>
                    <a:lnTo>
                      <a:pt x="516" y="762"/>
                    </a:lnTo>
                    <a:lnTo>
                      <a:pt x="528" y="762"/>
                    </a:lnTo>
                    <a:lnTo>
                      <a:pt x="528" y="792"/>
                    </a:lnTo>
                    <a:lnTo>
                      <a:pt x="546" y="810"/>
                    </a:lnTo>
                    <a:lnTo>
                      <a:pt x="510" y="816"/>
                    </a:lnTo>
                    <a:lnTo>
                      <a:pt x="510" y="828"/>
                    </a:lnTo>
                    <a:lnTo>
                      <a:pt x="504" y="834"/>
                    </a:lnTo>
                    <a:lnTo>
                      <a:pt x="498" y="834"/>
                    </a:lnTo>
                    <a:lnTo>
                      <a:pt x="486" y="822"/>
                    </a:lnTo>
                    <a:lnTo>
                      <a:pt x="486" y="816"/>
                    </a:lnTo>
                    <a:lnTo>
                      <a:pt x="498" y="804"/>
                    </a:lnTo>
                    <a:lnTo>
                      <a:pt x="504" y="804"/>
                    </a:lnTo>
                    <a:lnTo>
                      <a:pt x="510" y="798"/>
                    </a:lnTo>
                    <a:lnTo>
                      <a:pt x="480" y="798"/>
                    </a:lnTo>
                    <a:lnTo>
                      <a:pt x="462" y="792"/>
                    </a:lnTo>
                    <a:lnTo>
                      <a:pt x="450" y="792"/>
                    </a:lnTo>
                    <a:lnTo>
                      <a:pt x="432" y="786"/>
                    </a:lnTo>
                    <a:lnTo>
                      <a:pt x="408" y="786"/>
                    </a:lnTo>
                    <a:lnTo>
                      <a:pt x="390" y="780"/>
                    </a:lnTo>
                    <a:lnTo>
                      <a:pt x="372" y="780"/>
                    </a:lnTo>
                    <a:lnTo>
                      <a:pt x="360" y="774"/>
                    </a:lnTo>
                    <a:lnTo>
                      <a:pt x="348" y="774"/>
                    </a:lnTo>
                    <a:lnTo>
                      <a:pt x="360" y="804"/>
                    </a:lnTo>
                    <a:lnTo>
                      <a:pt x="342" y="804"/>
                    </a:lnTo>
                    <a:lnTo>
                      <a:pt x="330" y="816"/>
                    </a:lnTo>
                    <a:lnTo>
                      <a:pt x="330" y="822"/>
                    </a:lnTo>
                    <a:lnTo>
                      <a:pt x="336" y="828"/>
                    </a:lnTo>
                    <a:lnTo>
                      <a:pt x="348" y="834"/>
                    </a:lnTo>
                    <a:lnTo>
                      <a:pt x="354" y="840"/>
                    </a:lnTo>
                    <a:lnTo>
                      <a:pt x="366" y="840"/>
                    </a:lnTo>
                    <a:lnTo>
                      <a:pt x="372" y="846"/>
                    </a:lnTo>
                    <a:lnTo>
                      <a:pt x="372" y="852"/>
                    </a:lnTo>
                    <a:lnTo>
                      <a:pt x="360" y="852"/>
                    </a:lnTo>
                    <a:lnTo>
                      <a:pt x="348" y="846"/>
                    </a:lnTo>
                    <a:lnTo>
                      <a:pt x="336" y="846"/>
                    </a:lnTo>
                    <a:lnTo>
                      <a:pt x="324" y="840"/>
                    </a:lnTo>
                    <a:lnTo>
                      <a:pt x="306" y="834"/>
                    </a:lnTo>
                    <a:lnTo>
                      <a:pt x="300" y="834"/>
                    </a:lnTo>
                    <a:lnTo>
                      <a:pt x="294" y="840"/>
                    </a:lnTo>
                    <a:lnTo>
                      <a:pt x="294" y="846"/>
                    </a:lnTo>
                    <a:lnTo>
                      <a:pt x="306" y="858"/>
                    </a:lnTo>
                    <a:lnTo>
                      <a:pt x="318" y="864"/>
                    </a:lnTo>
                    <a:lnTo>
                      <a:pt x="324" y="870"/>
                    </a:lnTo>
                    <a:lnTo>
                      <a:pt x="336" y="870"/>
                    </a:lnTo>
                    <a:lnTo>
                      <a:pt x="336" y="882"/>
                    </a:lnTo>
                    <a:lnTo>
                      <a:pt x="342" y="894"/>
                    </a:lnTo>
                    <a:lnTo>
                      <a:pt x="366" y="918"/>
                    </a:lnTo>
                    <a:lnTo>
                      <a:pt x="372" y="930"/>
                    </a:lnTo>
                    <a:lnTo>
                      <a:pt x="372" y="954"/>
                    </a:lnTo>
                    <a:lnTo>
                      <a:pt x="408" y="960"/>
                    </a:lnTo>
                    <a:lnTo>
                      <a:pt x="414" y="978"/>
                    </a:lnTo>
                    <a:lnTo>
                      <a:pt x="444" y="978"/>
                    </a:lnTo>
                    <a:lnTo>
                      <a:pt x="480" y="996"/>
                    </a:lnTo>
                    <a:lnTo>
                      <a:pt x="486" y="1002"/>
                    </a:lnTo>
                    <a:lnTo>
                      <a:pt x="486" y="1014"/>
                    </a:lnTo>
                    <a:lnTo>
                      <a:pt x="480" y="1020"/>
                    </a:lnTo>
                    <a:lnTo>
                      <a:pt x="468" y="1026"/>
                    </a:lnTo>
                    <a:lnTo>
                      <a:pt x="462" y="1038"/>
                    </a:lnTo>
                    <a:lnTo>
                      <a:pt x="462" y="1056"/>
                    </a:lnTo>
                    <a:lnTo>
                      <a:pt x="468" y="1062"/>
                    </a:lnTo>
                    <a:lnTo>
                      <a:pt x="492" y="1062"/>
                    </a:lnTo>
                    <a:lnTo>
                      <a:pt x="498" y="1056"/>
                    </a:lnTo>
                    <a:lnTo>
                      <a:pt x="504" y="1038"/>
                    </a:lnTo>
                    <a:lnTo>
                      <a:pt x="510" y="1026"/>
                    </a:lnTo>
                    <a:lnTo>
                      <a:pt x="516" y="1020"/>
                    </a:lnTo>
                    <a:lnTo>
                      <a:pt x="528" y="1020"/>
                    </a:lnTo>
                    <a:lnTo>
                      <a:pt x="546" y="1026"/>
                    </a:lnTo>
                    <a:lnTo>
                      <a:pt x="546" y="1020"/>
                    </a:lnTo>
                    <a:lnTo>
                      <a:pt x="552" y="1014"/>
                    </a:lnTo>
                    <a:lnTo>
                      <a:pt x="570" y="1014"/>
                    </a:lnTo>
                    <a:lnTo>
                      <a:pt x="594" y="1026"/>
                    </a:lnTo>
                    <a:lnTo>
                      <a:pt x="606" y="1026"/>
                    </a:lnTo>
                    <a:lnTo>
                      <a:pt x="618" y="1038"/>
                    </a:lnTo>
                    <a:lnTo>
                      <a:pt x="630" y="1044"/>
                    </a:lnTo>
                    <a:lnTo>
                      <a:pt x="636" y="1056"/>
                    </a:lnTo>
                    <a:lnTo>
                      <a:pt x="642" y="1062"/>
                    </a:lnTo>
                    <a:lnTo>
                      <a:pt x="648" y="1074"/>
                    </a:lnTo>
                    <a:lnTo>
                      <a:pt x="672" y="1098"/>
                    </a:lnTo>
                    <a:lnTo>
                      <a:pt x="684" y="1104"/>
                    </a:lnTo>
                    <a:lnTo>
                      <a:pt x="690" y="1110"/>
                    </a:lnTo>
                    <a:lnTo>
                      <a:pt x="696" y="1104"/>
                    </a:lnTo>
                    <a:lnTo>
                      <a:pt x="696" y="1098"/>
                    </a:lnTo>
                    <a:lnTo>
                      <a:pt x="702" y="1092"/>
                    </a:lnTo>
                    <a:lnTo>
                      <a:pt x="654" y="810"/>
                    </a:lnTo>
                    <a:lnTo>
                      <a:pt x="798" y="768"/>
                    </a:lnTo>
                    <a:lnTo>
                      <a:pt x="804" y="774"/>
                    </a:lnTo>
                    <a:lnTo>
                      <a:pt x="804" y="762"/>
                    </a:lnTo>
                    <a:lnTo>
                      <a:pt x="810" y="756"/>
                    </a:lnTo>
                    <a:lnTo>
                      <a:pt x="810" y="750"/>
                    </a:lnTo>
                    <a:lnTo>
                      <a:pt x="816" y="738"/>
                    </a:lnTo>
                    <a:lnTo>
                      <a:pt x="816" y="732"/>
                    </a:lnTo>
                    <a:lnTo>
                      <a:pt x="822" y="726"/>
                    </a:lnTo>
                    <a:lnTo>
                      <a:pt x="846" y="726"/>
                    </a:lnTo>
                    <a:lnTo>
                      <a:pt x="852" y="750"/>
                    </a:lnTo>
                    <a:lnTo>
                      <a:pt x="864" y="744"/>
                    </a:lnTo>
                    <a:lnTo>
                      <a:pt x="870" y="744"/>
                    </a:lnTo>
                    <a:lnTo>
                      <a:pt x="876" y="738"/>
                    </a:lnTo>
                    <a:lnTo>
                      <a:pt x="876" y="732"/>
                    </a:lnTo>
                    <a:lnTo>
                      <a:pt x="852" y="708"/>
                    </a:lnTo>
                    <a:lnTo>
                      <a:pt x="870" y="708"/>
                    </a:lnTo>
                    <a:lnTo>
                      <a:pt x="882" y="720"/>
                    </a:lnTo>
                    <a:lnTo>
                      <a:pt x="936" y="720"/>
                    </a:lnTo>
                    <a:lnTo>
                      <a:pt x="924" y="708"/>
                    </a:lnTo>
                    <a:lnTo>
                      <a:pt x="918" y="708"/>
                    </a:lnTo>
                    <a:lnTo>
                      <a:pt x="906" y="696"/>
                    </a:lnTo>
                    <a:lnTo>
                      <a:pt x="882" y="696"/>
                    </a:lnTo>
                    <a:lnTo>
                      <a:pt x="876" y="690"/>
                    </a:lnTo>
                    <a:lnTo>
                      <a:pt x="876" y="684"/>
                    </a:lnTo>
                    <a:lnTo>
                      <a:pt x="882" y="678"/>
                    </a:lnTo>
                    <a:lnTo>
                      <a:pt x="906" y="678"/>
                    </a:lnTo>
                    <a:lnTo>
                      <a:pt x="924" y="666"/>
                    </a:lnTo>
                    <a:lnTo>
                      <a:pt x="930" y="672"/>
                    </a:lnTo>
                    <a:lnTo>
                      <a:pt x="936" y="684"/>
                    </a:lnTo>
                    <a:lnTo>
                      <a:pt x="942" y="690"/>
                    </a:lnTo>
                    <a:lnTo>
                      <a:pt x="948" y="690"/>
                    </a:lnTo>
                    <a:lnTo>
                      <a:pt x="954" y="684"/>
                    </a:lnTo>
                    <a:lnTo>
                      <a:pt x="960" y="690"/>
                    </a:lnTo>
                    <a:lnTo>
                      <a:pt x="966" y="702"/>
                    </a:lnTo>
                    <a:lnTo>
                      <a:pt x="966" y="708"/>
                    </a:lnTo>
                    <a:lnTo>
                      <a:pt x="960" y="714"/>
                    </a:lnTo>
                    <a:lnTo>
                      <a:pt x="954" y="714"/>
                    </a:lnTo>
                    <a:lnTo>
                      <a:pt x="942" y="720"/>
                    </a:lnTo>
                    <a:lnTo>
                      <a:pt x="924" y="738"/>
                    </a:lnTo>
                    <a:lnTo>
                      <a:pt x="888" y="738"/>
                    </a:lnTo>
                    <a:lnTo>
                      <a:pt x="882" y="744"/>
                    </a:lnTo>
                    <a:lnTo>
                      <a:pt x="882" y="756"/>
                    </a:lnTo>
                    <a:lnTo>
                      <a:pt x="888" y="762"/>
                    </a:lnTo>
                    <a:lnTo>
                      <a:pt x="900" y="762"/>
                    </a:lnTo>
                    <a:lnTo>
                      <a:pt x="906" y="768"/>
                    </a:lnTo>
                    <a:lnTo>
                      <a:pt x="918" y="768"/>
                    </a:lnTo>
                    <a:lnTo>
                      <a:pt x="918" y="786"/>
                    </a:lnTo>
                    <a:lnTo>
                      <a:pt x="912" y="798"/>
                    </a:lnTo>
                    <a:lnTo>
                      <a:pt x="912" y="816"/>
                    </a:lnTo>
                    <a:lnTo>
                      <a:pt x="918" y="822"/>
                    </a:lnTo>
                    <a:lnTo>
                      <a:pt x="984" y="858"/>
                    </a:lnTo>
                    <a:lnTo>
                      <a:pt x="1062" y="930"/>
                    </a:lnTo>
                    <a:lnTo>
                      <a:pt x="1068" y="930"/>
                    </a:lnTo>
                    <a:lnTo>
                      <a:pt x="1074" y="924"/>
                    </a:lnTo>
                    <a:lnTo>
                      <a:pt x="1110" y="924"/>
                    </a:lnTo>
                    <a:lnTo>
                      <a:pt x="1128" y="918"/>
                    </a:lnTo>
                    <a:lnTo>
                      <a:pt x="1188" y="918"/>
                    </a:lnTo>
                    <a:lnTo>
                      <a:pt x="1206" y="924"/>
                    </a:lnTo>
                    <a:lnTo>
                      <a:pt x="1224" y="924"/>
                    </a:lnTo>
                    <a:lnTo>
                      <a:pt x="1230" y="918"/>
                    </a:lnTo>
                    <a:lnTo>
                      <a:pt x="1254" y="906"/>
                    </a:lnTo>
                    <a:lnTo>
                      <a:pt x="1266" y="906"/>
                    </a:lnTo>
                    <a:lnTo>
                      <a:pt x="1272" y="918"/>
                    </a:lnTo>
                    <a:lnTo>
                      <a:pt x="1290" y="936"/>
                    </a:lnTo>
                    <a:lnTo>
                      <a:pt x="1296" y="954"/>
                    </a:lnTo>
                    <a:lnTo>
                      <a:pt x="1308" y="960"/>
                    </a:lnTo>
                    <a:lnTo>
                      <a:pt x="1314" y="972"/>
                    </a:lnTo>
                    <a:lnTo>
                      <a:pt x="1344" y="972"/>
                    </a:lnTo>
                    <a:lnTo>
                      <a:pt x="1344" y="984"/>
                    </a:lnTo>
                    <a:lnTo>
                      <a:pt x="1350" y="1002"/>
                    </a:lnTo>
                    <a:lnTo>
                      <a:pt x="1350" y="1044"/>
                    </a:lnTo>
                    <a:lnTo>
                      <a:pt x="1356" y="1050"/>
                    </a:lnTo>
                    <a:lnTo>
                      <a:pt x="1362" y="1050"/>
                    </a:lnTo>
                    <a:lnTo>
                      <a:pt x="1368" y="1044"/>
                    </a:lnTo>
                    <a:lnTo>
                      <a:pt x="1380" y="1044"/>
                    </a:lnTo>
                    <a:lnTo>
                      <a:pt x="1386" y="1050"/>
                    </a:lnTo>
                    <a:lnTo>
                      <a:pt x="1416" y="1110"/>
                    </a:lnTo>
                    <a:lnTo>
                      <a:pt x="1494" y="1110"/>
                    </a:lnTo>
                    <a:lnTo>
                      <a:pt x="1512" y="1116"/>
                    </a:lnTo>
                    <a:lnTo>
                      <a:pt x="1512" y="1134"/>
                    </a:lnTo>
                    <a:lnTo>
                      <a:pt x="1506" y="1140"/>
                    </a:lnTo>
                    <a:lnTo>
                      <a:pt x="1506" y="1152"/>
                    </a:lnTo>
                    <a:lnTo>
                      <a:pt x="1512" y="1152"/>
                    </a:lnTo>
                    <a:lnTo>
                      <a:pt x="1524" y="1158"/>
                    </a:lnTo>
                    <a:lnTo>
                      <a:pt x="1536" y="1158"/>
                    </a:lnTo>
                    <a:lnTo>
                      <a:pt x="1542" y="1164"/>
                    </a:lnTo>
                    <a:lnTo>
                      <a:pt x="1542" y="1152"/>
                    </a:lnTo>
                    <a:lnTo>
                      <a:pt x="1536" y="1146"/>
                    </a:lnTo>
                    <a:lnTo>
                      <a:pt x="1536" y="1134"/>
                    </a:lnTo>
                    <a:lnTo>
                      <a:pt x="1548" y="1122"/>
                    </a:lnTo>
                    <a:lnTo>
                      <a:pt x="1560" y="1116"/>
                    </a:lnTo>
                    <a:lnTo>
                      <a:pt x="1566" y="1110"/>
                    </a:lnTo>
                    <a:lnTo>
                      <a:pt x="1572" y="1110"/>
                    </a:lnTo>
                    <a:lnTo>
                      <a:pt x="1572" y="1092"/>
                    </a:lnTo>
                    <a:lnTo>
                      <a:pt x="1584" y="1080"/>
                    </a:lnTo>
                    <a:lnTo>
                      <a:pt x="1596" y="1074"/>
                    </a:lnTo>
                    <a:lnTo>
                      <a:pt x="1608" y="1074"/>
                    </a:lnTo>
                    <a:lnTo>
                      <a:pt x="1614" y="1068"/>
                    </a:lnTo>
                    <a:lnTo>
                      <a:pt x="1620" y="1068"/>
                    </a:lnTo>
                    <a:lnTo>
                      <a:pt x="1632" y="1044"/>
                    </a:lnTo>
                    <a:lnTo>
                      <a:pt x="1656" y="1044"/>
                    </a:lnTo>
                    <a:lnTo>
                      <a:pt x="1686" y="1026"/>
                    </a:lnTo>
                    <a:lnTo>
                      <a:pt x="1662" y="1026"/>
                    </a:lnTo>
                    <a:lnTo>
                      <a:pt x="1662" y="1008"/>
                    </a:lnTo>
                    <a:lnTo>
                      <a:pt x="1668" y="996"/>
                    </a:lnTo>
                    <a:lnTo>
                      <a:pt x="1686" y="978"/>
                    </a:lnTo>
                    <a:lnTo>
                      <a:pt x="1716" y="978"/>
                    </a:lnTo>
                    <a:lnTo>
                      <a:pt x="1728" y="984"/>
                    </a:lnTo>
                    <a:lnTo>
                      <a:pt x="1746" y="990"/>
                    </a:lnTo>
                    <a:lnTo>
                      <a:pt x="1782" y="1008"/>
                    </a:lnTo>
                    <a:lnTo>
                      <a:pt x="1812" y="1008"/>
                    </a:lnTo>
                    <a:lnTo>
                      <a:pt x="1830" y="1014"/>
                    </a:lnTo>
                    <a:lnTo>
                      <a:pt x="1830" y="1002"/>
                    </a:lnTo>
                    <a:lnTo>
                      <a:pt x="1824" y="990"/>
                    </a:lnTo>
                    <a:lnTo>
                      <a:pt x="1824" y="960"/>
                    </a:lnTo>
                    <a:lnTo>
                      <a:pt x="1830" y="954"/>
                    </a:lnTo>
                    <a:lnTo>
                      <a:pt x="1872" y="954"/>
                    </a:lnTo>
                    <a:lnTo>
                      <a:pt x="1884" y="960"/>
                    </a:lnTo>
                    <a:lnTo>
                      <a:pt x="1890" y="972"/>
                    </a:lnTo>
                    <a:lnTo>
                      <a:pt x="1914" y="972"/>
                    </a:lnTo>
                    <a:lnTo>
                      <a:pt x="1926" y="978"/>
                    </a:lnTo>
                    <a:lnTo>
                      <a:pt x="1944" y="978"/>
                    </a:lnTo>
                    <a:lnTo>
                      <a:pt x="1962" y="972"/>
                    </a:lnTo>
                    <a:lnTo>
                      <a:pt x="2082" y="972"/>
                    </a:lnTo>
                    <a:lnTo>
                      <a:pt x="2094" y="978"/>
                    </a:lnTo>
                    <a:lnTo>
                      <a:pt x="2106" y="978"/>
                    </a:lnTo>
                    <a:lnTo>
                      <a:pt x="2154" y="972"/>
                    </a:lnTo>
                    <a:lnTo>
                      <a:pt x="2166" y="984"/>
                    </a:lnTo>
                    <a:lnTo>
                      <a:pt x="2184" y="984"/>
                    </a:lnTo>
                    <a:lnTo>
                      <a:pt x="2208" y="1014"/>
                    </a:lnTo>
                    <a:lnTo>
                      <a:pt x="2250" y="1014"/>
                    </a:lnTo>
                    <a:lnTo>
                      <a:pt x="2268" y="1020"/>
                    </a:lnTo>
                    <a:lnTo>
                      <a:pt x="2262" y="1014"/>
                    </a:lnTo>
                    <a:lnTo>
                      <a:pt x="2262" y="1002"/>
                    </a:lnTo>
                    <a:lnTo>
                      <a:pt x="2256" y="996"/>
                    </a:lnTo>
                    <a:lnTo>
                      <a:pt x="2256" y="984"/>
                    </a:lnTo>
                    <a:lnTo>
                      <a:pt x="2280" y="984"/>
                    </a:lnTo>
                    <a:lnTo>
                      <a:pt x="2262" y="966"/>
                    </a:lnTo>
                    <a:lnTo>
                      <a:pt x="2262" y="960"/>
                    </a:lnTo>
                    <a:lnTo>
                      <a:pt x="2268" y="954"/>
                    </a:lnTo>
                    <a:lnTo>
                      <a:pt x="2286" y="954"/>
                    </a:lnTo>
                    <a:lnTo>
                      <a:pt x="2286" y="942"/>
                    </a:lnTo>
                    <a:lnTo>
                      <a:pt x="2274" y="936"/>
                    </a:lnTo>
                    <a:lnTo>
                      <a:pt x="2268" y="924"/>
                    </a:lnTo>
                    <a:lnTo>
                      <a:pt x="2226" y="882"/>
                    </a:lnTo>
                    <a:lnTo>
                      <a:pt x="2214" y="858"/>
                    </a:lnTo>
                    <a:lnTo>
                      <a:pt x="2214" y="828"/>
                    </a:lnTo>
                    <a:lnTo>
                      <a:pt x="2196" y="828"/>
                    </a:lnTo>
                    <a:lnTo>
                      <a:pt x="2184" y="822"/>
                    </a:lnTo>
                    <a:lnTo>
                      <a:pt x="2178" y="816"/>
                    </a:lnTo>
                    <a:lnTo>
                      <a:pt x="2178" y="810"/>
                    </a:lnTo>
                    <a:lnTo>
                      <a:pt x="2184" y="804"/>
                    </a:lnTo>
                    <a:lnTo>
                      <a:pt x="2196" y="798"/>
                    </a:lnTo>
                    <a:lnTo>
                      <a:pt x="2208" y="798"/>
                    </a:lnTo>
                    <a:lnTo>
                      <a:pt x="2220" y="792"/>
                    </a:lnTo>
                    <a:lnTo>
                      <a:pt x="2232" y="792"/>
                    </a:lnTo>
                    <a:lnTo>
                      <a:pt x="2268" y="774"/>
                    </a:lnTo>
                    <a:lnTo>
                      <a:pt x="2280" y="774"/>
                    </a:lnTo>
                    <a:lnTo>
                      <a:pt x="2286" y="780"/>
                    </a:lnTo>
                    <a:lnTo>
                      <a:pt x="2292" y="792"/>
                    </a:lnTo>
                    <a:lnTo>
                      <a:pt x="2298" y="798"/>
                    </a:lnTo>
                    <a:lnTo>
                      <a:pt x="2316" y="786"/>
                    </a:lnTo>
                    <a:lnTo>
                      <a:pt x="2328" y="798"/>
                    </a:lnTo>
                    <a:lnTo>
                      <a:pt x="2334" y="798"/>
                    </a:lnTo>
                    <a:lnTo>
                      <a:pt x="2340" y="792"/>
                    </a:lnTo>
                    <a:lnTo>
                      <a:pt x="2340" y="780"/>
                    </a:lnTo>
                    <a:lnTo>
                      <a:pt x="2334" y="774"/>
                    </a:lnTo>
                    <a:lnTo>
                      <a:pt x="2328" y="774"/>
                    </a:lnTo>
                    <a:lnTo>
                      <a:pt x="2322" y="768"/>
                    </a:lnTo>
                    <a:lnTo>
                      <a:pt x="2316" y="768"/>
                    </a:lnTo>
                    <a:lnTo>
                      <a:pt x="2316" y="630"/>
                    </a:lnTo>
                    <a:lnTo>
                      <a:pt x="2328" y="630"/>
                    </a:lnTo>
                    <a:lnTo>
                      <a:pt x="2340" y="636"/>
                    </a:lnTo>
                    <a:lnTo>
                      <a:pt x="2352" y="636"/>
                    </a:lnTo>
                    <a:lnTo>
                      <a:pt x="2376" y="648"/>
                    </a:lnTo>
                    <a:lnTo>
                      <a:pt x="2424" y="648"/>
                    </a:lnTo>
                    <a:lnTo>
                      <a:pt x="2436" y="660"/>
                    </a:lnTo>
                    <a:lnTo>
                      <a:pt x="2454" y="642"/>
                    </a:lnTo>
                    <a:lnTo>
                      <a:pt x="2472" y="642"/>
                    </a:lnTo>
                    <a:lnTo>
                      <a:pt x="2478" y="636"/>
                    </a:lnTo>
                    <a:lnTo>
                      <a:pt x="2478" y="618"/>
                    </a:lnTo>
                    <a:lnTo>
                      <a:pt x="2466" y="594"/>
                    </a:lnTo>
                    <a:lnTo>
                      <a:pt x="2454" y="582"/>
                    </a:lnTo>
                    <a:lnTo>
                      <a:pt x="2442" y="558"/>
                    </a:lnTo>
                    <a:lnTo>
                      <a:pt x="2442" y="540"/>
                    </a:lnTo>
                    <a:lnTo>
                      <a:pt x="2454" y="528"/>
                    </a:lnTo>
                    <a:lnTo>
                      <a:pt x="2496" y="528"/>
                    </a:lnTo>
                    <a:lnTo>
                      <a:pt x="2502" y="522"/>
                    </a:lnTo>
                    <a:lnTo>
                      <a:pt x="2502" y="510"/>
                    </a:lnTo>
                    <a:lnTo>
                      <a:pt x="2484" y="492"/>
                    </a:lnTo>
                    <a:close/>
                    <a:moveTo>
                      <a:pt x="2082" y="696"/>
                    </a:moveTo>
                    <a:lnTo>
                      <a:pt x="2046" y="696"/>
                    </a:lnTo>
                    <a:lnTo>
                      <a:pt x="2046" y="702"/>
                    </a:lnTo>
                    <a:lnTo>
                      <a:pt x="2040" y="708"/>
                    </a:lnTo>
                    <a:lnTo>
                      <a:pt x="2028" y="708"/>
                    </a:lnTo>
                    <a:lnTo>
                      <a:pt x="2022" y="702"/>
                    </a:lnTo>
                    <a:lnTo>
                      <a:pt x="2010" y="696"/>
                    </a:lnTo>
                    <a:lnTo>
                      <a:pt x="1980" y="702"/>
                    </a:lnTo>
                    <a:lnTo>
                      <a:pt x="1950" y="696"/>
                    </a:lnTo>
                    <a:lnTo>
                      <a:pt x="1932" y="696"/>
                    </a:lnTo>
                    <a:lnTo>
                      <a:pt x="1908" y="690"/>
                    </a:lnTo>
                    <a:lnTo>
                      <a:pt x="1860" y="690"/>
                    </a:lnTo>
                    <a:lnTo>
                      <a:pt x="1854" y="684"/>
                    </a:lnTo>
                    <a:lnTo>
                      <a:pt x="1854" y="678"/>
                    </a:lnTo>
                    <a:lnTo>
                      <a:pt x="1836" y="696"/>
                    </a:lnTo>
                    <a:lnTo>
                      <a:pt x="1830" y="696"/>
                    </a:lnTo>
                    <a:lnTo>
                      <a:pt x="1824" y="708"/>
                    </a:lnTo>
                    <a:lnTo>
                      <a:pt x="1824" y="714"/>
                    </a:lnTo>
                    <a:lnTo>
                      <a:pt x="1818" y="726"/>
                    </a:lnTo>
                    <a:lnTo>
                      <a:pt x="1812" y="732"/>
                    </a:lnTo>
                    <a:lnTo>
                      <a:pt x="1794" y="732"/>
                    </a:lnTo>
                    <a:lnTo>
                      <a:pt x="1800" y="762"/>
                    </a:lnTo>
                    <a:lnTo>
                      <a:pt x="1788" y="768"/>
                    </a:lnTo>
                    <a:lnTo>
                      <a:pt x="1806" y="786"/>
                    </a:lnTo>
                    <a:lnTo>
                      <a:pt x="1800" y="810"/>
                    </a:lnTo>
                    <a:lnTo>
                      <a:pt x="1794" y="810"/>
                    </a:lnTo>
                    <a:lnTo>
                      <a:pt x="1788" y="798"/>
                    </a:lnTo>
                    <a:lnTo>
                      <a:pt x="1776" y="792"/>
                    </a:lnTo>
                    <a:lnTo>
                      <a:pt x="1770" y="780"/>
                    </a:lnTo>
                    <a:lnTo>
                      <a:pt x="1758" y="774"/>
                    </a:lnTo>
                    <a:lnTo>
                      <a:pt x="1752" y="762"/>
                    </a:lnTo>
                    <a:lnTo>
                      <a:pt x="1752" y="750"/>
                    </a:lnTo>
                    <a:lnTo>
                      <a:pt x="1746" y="732"/>
                    </a:lnTo>
                    <a:lnTo>
                      <a:pt x="1746" y="720"/>
                    </a:lnTo>
                    <a:lnTo>
                      <a:pt x="1764" y="702"/>
                    </a:lnTo>
                    <a:lnTo>
                      <a:pt x="1776" y="702"/>
                    </a:lnTo>
                    <a:lnTo>
                      <a:pt x="1782" y="696"/>
                    </a:lnTo>
                    <a:lnTo>
                      <a:pt x="1788" y="684"/>
                    </a:lnTo>
                    <a:lnTo>
                      <a:pt x="1788" y="678"/>
                    </a:lnTo>
                    <a:lnTo>
                      <a:pt x="1800" y="666"/>
                    </a:lnTo>
                    <a:lnTo>
                      <a:pt x="1818" y="666"/>
                    </a:lnTo>
                    <a:lnTo>
                      <a:pt x="1830" y="672"/>
                    </a:lnTo>
                    <a:lnTo>
                      <a:pt x="1848" y="672"/>
                    </a:lnTo>
                    <a:lnTo>
                      <a:pt x="1854" y="666"/>
                    </a:lnTo>
                    <a:lnTo>
                      <a:pt x="1896" y="666"/>
                    </a:lnTo>
                    <a:lnTo>
                      <a:pt x="1908" y="672"/>
                    </a:lnTo>
                    <a:lnTo>
                      <a:pt x="1914" y="678"/>
                    </a:lnTo>
                    <a:lnTo>
                      <a:pt x="1932" y="678"/>
                    </a:lnTo>
                    <a:lnTo>
                      <a:pt x="1944" y="684"/>
                    </a:lnTo>
                    <a:lnTo>
                      <a:pt x="1974" y="684"/>
                    </a:lnTo>
                    <a:lnTo>
                      <a:pt x="1986" y="672"/>
                    </a:lnTo>
                    <a:lnTo>
                      <a:pt x="2028" y="672"/>
                    </a:lnTo>
                    <a:lnTo>
                      <a:pt x="2034" y="678"/>
                    </a:lnTo>
                    <a:lnTo>
                      <a:pt x="2046" y="678"/>
                    </a:lnTo>
                    <a:lnTo>
                      <a:pt x="2052" y="672"/>
                    </a:lnTo>
                    <a:lnTo>
                      <a:pt x="2064" y="666"/>
                    </a:lnTo>
                    <a:lnTo>
                      <a:pt x="2088" y="666"/>
                    </a:lnTo>
                    <a:lnTo>
                      <a:pt x="2088" y="684"/>
                    </a:lnTo>
                    <a:lnTo>
                      <a:pt x="2082" y="690"/>
                    </a:lnTo>
                    <a:lnTo>
                      <a:pt x="2082" y="69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5" name="Jord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070495" y="2880907"/>
                <a:ext cx="90869" cy="105332"/>
              </a:xfrm>
              <a:custGeom>
                <a:avLst/>
                <a:gdLst>
                  <a:gd name="T0" fmla="*/ 2147483647 w 282"/>
                  <a:gd name="T1" fmla="*/ 2147483647 h 336"/>
                  <a:gd name="T2" fmla="*/ 2147483647 w 282"/>
                  <a:gd name="T3" fmla="*/ 2147483647 h 336"/>
                  <a:gd name="T4" fmla="*/ 2147483647 w 282"/>
                  <a:gd name="T5" fmla="*/ 0 h 336"/>
                  <a:gd name="T6" fmla="*/ 2147483647 w 282"/>
                  <a:gd name="T7" fmla="*/ 2147483647 h 336"/>
                  <a:gd name="T8" fmla="*/ 2147483647 w 282"/>
                  <a:gd name="T9" fmla="*/ 2147483647 h 336"/>
                  <a:gd name="T10" fmla="*/ 2147483647 w 282"/>
                  <a:gd name="T11" fmla="*/ 2147483647 h 336"/>
                  <a:gd name="T12" fmla="*/ 2147483647 w 282"/>
                  <a:gd name="T13" fmla="*/ 2147483647 h 336"/>
                  <a:gd name="T14" fmla="*/ 2147483647 w 282"/>
                  <a:gd name="T15" fmla="*/ 2147483647 h 336"/>
                  <a:gd name="T16" fmla="*/ 2147483647 w 282"/>
                  <a:gd name="T17" fmla="*/ 2147483647 h 336"/>
                  <a:gd name="T18" fmla="*/ 2147483647 w 282"/>
                  <a:gd name="T19" fmla="*/ 2147483647 h 336"/>
                  <a:gd name="T20" fmla="*/ 2147483647 w 282"/>
                  <a:gd name="T21" fmla="*/ 2147483647 h 336"/>
                  <a:gd name="T22" fmla="*/ 2147483647 w 282"/>
                  <a:gd name="T23" fmla="*/ 2147483647 h 336"/>
                  <a:gd name="T24" fmla="*/ 2147483647 w 282"/>
                  <a:gd name="T25" fmla="*/ 2147483647 h 336"/>
                  <a:gd name="T26" fmla="*/ 2147483647 w 282"/>
                  <a:gd name="T27" fmla="*/ 2147483647 h 336"/>
                  <a:gd name="T28" fmla="*/ 2147483647 w 282"/>
                  <a:gd name="T29" fmla="*/ 2147483647 h 336"/>
                  <a:gd name="T30" fmla="*/ 2147483647 w 282"/>
                  <a:gd name="T31" fmla="*/ 2147483647 h 336"/>
                  <a:gd name="T32" fmla="*/ 2147483647 w 282"/>
                  <a:gd name="T33" fmla="*/ 2147483647 h 336"/>
                  <a:gd name="T34" fmla="*/ 2147483647 w 282"/>
                  <a:gd name="T35" fmla="*/ 2147483647 h 336"/>
                  <a:gd name="T36" fmla="*/ 2147483647 w 282"/>
                  <a:gd name="T37" fmla="*/ 2147483647 h 336"/>
                  <a:gd name="T38" fmla="*/ 2147483647 w 282"/>
                  <a:gd name="T39" fmla="*/ 2147483647 h 336"/>
                  <a:gd name="T40" fmla="*/ 2147483647 w 282"/>
                  <a:gd name="T41" fmla="*/ 2147483647 h 336"/>
                  <a:gd name="T42" fmla="*/ 2147483647 w 282"/>
                  <a:gd name="T43" fmla="*/ 2147483647 h 336"/>
                  <a:gd name="T44" fmla="*/ 2147483647 w 282"/>
                  <a:gd name="T45" fmla="*/ 2147483647 h 336"/>
                  <a:gd name="T46" fmla="*/ 0 w 282"/>
                  <a:gd name="T47" fmla="*/ 2147483647 h 336"/>
                  <a:gd name="T48" fmla="*/ 0 w 282"/>
                  <a:gd name="T49" fmla="*/ 2147483647 h 336"/>
                  <a:gd name="T50" fmla="*/ 2147483647 w 282"/>
                  <a:gd name="T51" fmla="*/ 2147483647 h 336"/>
                  <a:gd name="T52" fmla="*/ 2147483647 w 282"/>
                  <a:gd name="T53" fmla="*/ 2147483647 h 336"/>
                  <a:gd name="T54" fmla="*/ 2147483647 w 282"/>
                  <a:gd name="T55" fmla="*/ 2147483647 h 336"/>
                  <a:gd name="T56" fmla="*/ 2147483647 w 282"/>
                  <a:gd name="T57" fmla="*/ 2147483647 h 336"/>
                  <a:gd name="T58" fmla="*/ 2147483647 w 282"/>
                  <a:gd name="T59" fmla="*/ 2147483647 h 336"/>
                  <a:gd name="T60" fmla="*/ 2147483647 w 282"/>
                  <a:gd name="T61" fmla="*/ 2147483647 h 336"/>
                  <a:gd name="T62" fmla="*/ 2147483647 w 282"/>
                  <a:gd name="T63" fmla="*/ 2147483647 h 336"/>
                  <a:gd name="T64" fmla="*/ 2147483647 w 282"/>
                  <a:gd name="T65" fmla="*/ 2147483647 h 336"/>
                  <a:gd name="T66" fmla="*/ 2147483647 w 282"/>
                  <a:gd name="T67" fmla="*/ 2147483647 h 336"/>
                  <a:gd name="T68" fmla="*/ 2147483647 w 282"/>
                  <a:gd name="T69" fmla="*/ 2147483647 h 336"/>
                  <a:gd name="T70" fmla="*/ 2147483647 w 282"/>
                  <a:gd name="T71" fmla="*/ 2147483647 h 336"/>
                  <a:gd name="T72" fmla="*/ 2147483647 w 282"/>
                  <a:gd name="T73" fmla="*/ 2147483647 h 336"/>
                  <a:gd name="T74" fmla="*/ 2147483647 w 282"/>
                  <a:gd name="T75" fmla="*/ 2147483647 h 336"/>
                  <a:gd name="T76" fmla="*/ 2147483647 w 282"/>
                  <a:gd name="T77" fmla="*/ 2147483647 h 336"/>
                  <a:gd name="T78" fmla="*/ 2147483647 w 282"/>
                  <a:gd name="T79" fmla="*/ 2147483647 h 336"/>
                  <a:gd name="T80" fmla="*/ 2147483647 w 282"/>
                  <a:gd name="T81" fmla="*/ 2147483647 h 336"/>
                  <a:gd name="T82" fmla="*/ 2147483647 w 282"/>
                  <a:gd name="T83" fmla="*/ 2147483647 h 336"/>
                  <a:gd name="T84" fmla="*/ 2147483647 w 282"/>
                  <a:gd name="T85" fmla="*/ 2147483647 h 336"/>
                  <a:gd name="T86" fmla="*/ 2147483647 w 282"/>
                  <a:gd name="T87" fmla="*/ 2147483647 h 336"/>
                  <a:gd name="T88" fmla="*/ 2147483647 w 282"/>
                  <a:gd name="T89" fmla="*/ 2147483647 h 336"/>
                  <a:gd name="T90" fmla="*/ 2147483647 w 282"/>
                  <a:gd name="T91" fmla="*/ 2147483647 h 336"/>
                  <a:gd name="T92" fmla="*/ 2147483647 w 282"/>
                  <a:gd name="T93" fmla="*/ 2147483647 h 336"/>
                  <a:gd name="T94" fmla="*/ 2147483647 w 282"/>
                  <a:gd name="T95" fmla="*/ 2147483647 h 336"/>
                  <a:gd name="T96" fmla="*/ 2147483647 w 282"/>
                  <a:gd name="T97" fmla="*/ 2147483647 h 336"/>
                  <a:gd name="T98" fmla="*/ 2147483647 w 282"/>
                  <a:gd name="T99" fmla="*/ 2147483647 h 336"/>
                  <a:gd name="T100" fmla="*/ 2147483647 w 282"/>
                  <a:gd name="T101" fmla="*/ 2147483647 h 336"/>
                  <a:gd name="T102" fmla="*/ 2147483647 w 282"/>
                  <a:gd name="T103" fmla="*/ 2147483647 h 336"/>
                  <a:gd name="T104" fmla="*/ 2147483647 w 282"/>
                  <a:gd name="T105" fmla="*/ 2147483647 h 336"/>
                  <a:gd name="T106" fmla="*/ 2147483647 w 282"/>
                  <a:gd name="T107" fmla="*/ 2147483647 h 336"/>
                  <a:gd name="T108" fmla="*/ 2147483647 w 282"/>
                  <a:gd name="T109" fmla="*/ 2147483647 h 336"/>
                  <a:gd name="T110" fmla="*/ 2147483647 w 282"/>
                  <a:gd name="T111" fmla="*/ 2147483647 h 336"/>
                  <a:gd name="T112" fmla="*/ 2147483647 w 282"/>
                  <a:gd name="T113" fmla="*/ 2147483647 h 336"/>
                  <a:gd name="T114" fmla="*/ 2147483647 w 282"/>
                  <a:gd name="T115" fmla="*/ 2147483647 h 336"/>
                  <a:gd name="T116" fmla="*/ 2147483647 w 282"/>
                  <a:gd name="T117" fmla="*/ 2147483647 h 336"/>
                  <a:gd name="T118" fmla="*/ 2147483647 w 282"/>
                  <a:gd name="T119" fmla="*/ 2147483647 h 336"/>
                  <a:gd name="T120" fmla="*/ 2147483647 w 282"/>
                  <a:gd name="T121" fmla="*/ 2147483647 h 336"/>
                  <a:gd name="T122" fmla="*/ 2147483647 w 282"/>
                  <a:gd name="T123" fmla="*/ 2147483647 h 3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82"/>
                  <a:gd name="T187" fmla="*/ 0 h 336"/>
                  <a:gd name="T188" fmla="*/ 282 w 282"/>
                  <a:gd name="T189" fmla="*/ 336 h 3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82" h="336">
                    <a:moveTo>
                      <a:pt x="258" y="60"/>
                    </a:moveTo>
                    <a:lnTo>
                      <a:pt x="258" y="42"/>
                    </a:lnTo>
                    <a:lnTo>
                      <a:pt x="234" y="0"/>
                    </a:lnTo>
                    <a:lnTo>
                      <a:pt x="222" y="6"/>
                    </a:lnTo>
                    <a:lnTo>
                      <a:pt x="198" y="30"/>
                    </a:lnTo>
                    <a:lnTo>
                      <a:pt x="138" y="78"/>
                    </a:lnTo>
                    <a:lnTo>
                      <a:pt x="114" y="84"/>
                    </a:lnTo>
                    <a:lnTo>
                      <a:pt x="96" y="84"/>
                    </a:lnTo>
                    <a:lnTo>
                      <a:pt x="84" y="78"/>
                    </a:lnTo>
                    <a:lnTo>
                      <a:pt x="72" y="66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66"/>
                    </a:lnTo>
                    <a:lnTo>
                      <a:pt x="30" y="138"/>
                    </a:lnTo>
                    <a:lnTo>
                      <a:pt x="18" y="150"/>
                    </a:lnTo>
                    <a:lnTo>
                      <a:pt x="18" y="162"/>
                    </a:lnTo>
                    <a:lnTo>
                      <a:pt x="30" y="174"/>
                    </a:lnTo>
                    <a:lnTo>
                      <a:pt x="30" y="186"/>
                    </a:lnTo>
                    <a:lnTo>
                      <a:pt x="24" y="198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0" y="312"/>
                    </a:lnTo>
                    <a:lnTo>
                      <a:pt x="6" y="324"/>
                    </a:lnTo>
                    <a:lnTo>
                      <a:pt x="24" y="324"/>
                    </a:lnTo>
                    <a:lnTo>
                      <a:pt x="48" y="336"/>
                    </a:lnTo>
                    <a:lnTo>
                      <a:pt x="84" y="336"/>
                    </a:lnTo>
                    <a:lnTo>
                      <a:pt x="96" y="324"/>
                    </a:lnTo>
                    <a:lnTo>
                      <a:pt x="108" y="300"/>
                    </a:lnTo>
                    <a:lnTo>
                      <a:pt x="108" y="288"/>
                    </a:lnTo>
                    <a:lnTo>
                      <a:pt x="120" y="276"/>
                    </a:lnTo>
                    <a:lnTo>
                      <a:pt x="126" y="276"/>
                    </a:lnTo>
                    <a:lnTo>
                      <a:pt x="138" y="270"/>
                    </a:lnTo>
                    <a:lnTo>
                      <a:pt x="150" y="270"/>
                    </a:lnTo>
                    <a:lnTo>
                      <a:pt x="162" y="264"/>
                    </a:lnTo>
                    <a:lnTo>
                      <a:pt x="168" y="258"/>
                    </a:lnTo>
                    <a:lnTo>
                      <a:pt x="174" y="246"/>
                    </a:lnTo>
                    <a:lnTo>
                      <a:pt x="180" y="240"/>
                    </a:lnTo>
                    <a:lnTo>
                      <a:pt x="180" y="228"/>
                    </a:lnTo>
                    <a:lnTo>
                      <a:pt x="186" y="222"/>
                    </a:lnTo>
                    <a:lnTo>
                      <a:pt x="186" y="210"/>
                    </a:lnTo>
                    <a:lnTo>
                      <a:pt x="180" y="204"/>
                    </a:lnTo>
                    <a:lnTo>
                      <a:pt x="168" y="18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20" y="150"/>
                    </a:lnTo>
                    <a:lnTo>
                      <a:pt x="96" y="150"/>
                    </a:lnTo>
                    <a:lnTo>
                      <a:pt x="96" y="144"/>
                    </a:lnTo>
                    <a:lnTo>
                      <a:pt x="108" y="144"/>
                    </a:lnTo>
                    <a:lnTo>
                      <a:pt x="120" y="138"/>
                    </a:lnTo>
                    <a:lnTo>
                      <a:pt x="186" y="138"/>
                    </a:lnTo>
                    <a:lnTo>
                      <a:pt x="198" y="114"/>
                    </a:lnTo>
                    <a:lnTo>
                      <a:pt x="240" y="114"/>
                    </a:lnTo>
                    <a:lnTo>
                      <a:pt x="252" y="108"/>
                    </a:lnTo>
                    <a:lnTo>
                      <a:pt x="258" y="102"/>
                    </a:lnTo>
                    <a:lnTo>
                      <a:pt x="264" y="102"/>
                    </a:lnTo>
                    <a:lnTo>
                      <a:pt x="276" y="96"/>
                    </a:lnTo>
                    <a:lnTo>
                      <a:pt x="282" y="90"/>
                    </a:lnTo>
                    <a:lnTo>
                      <a:pt x="282" y="78"/>
                    </a:lnTo>
                    <a:lnTo>
                      <a:pt x="258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6" name="Jamaic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500574" y="3254468"/>
                <a:ext cx="49914" cy="15922"/>
              </a:xfrm>
              <a:custGeom>
                <a:avLst/>
                <a:gdLst>
                  <a:gd name="T0" fmla="*/ 2147483647 w 156"/>
                  <a:gd name="T1" fmla="*/ 2147483647 h 54"/>
                  <a:gd name="T2" fmla="*/ 2147483647 w 156"/>
                  <a:gd name="T3" fmla="*/ 2147483647 h 54"/>
                  <a:gd name="T4" fmla="*/ 2147483647 w 156"/>
                  <a:gd name="T5" fmla="*/ 2147483647 h 54"/>
                  <a:gd name="T6" fmla="*/ 2147483647 w 156"/>
                  <a:gd name="T7" fmla="*/ 2147483647 h 54"/>
                  <a:gd name="T8" fmla="*/ 2147483647 w 156"/>
                  <a:gd name="T9" fmla="*/ 2147483647 h 54"/>
                  <a:gd name="T10" fmla="*/ 2147483647 w 156"/>
                  <a:gd name="T11" fmla="*/ 2147483647 h 54"/>
                  <a:gd name="T12" fmla="*/ 2147483647 w 156"/>
                  <a:gd name="T13" fmla="*/ 2147483647 h 54"/>
                  <a:gd name="T14" fmla="*/ 2147483647 w 156"/>
                  <a:gd name="T15" fmla="*/ 2147483647 h 54"/>
                  <a:gd name="T16" fmla="*/ 2147483647 w 156"/>
                  <a:gd name="T17" fmla="*/ 0 h 54"/>
                  <a:gd name="T18" fmla="*/ 2147483647 w 156"/>
                  <a:gd name="T19" fmla="*/ 0 h 54"/>
                  <a:gd name="T20" fmla="*/ 2147483647 w 156"/>
                  <a:gd name="T21" fmla="*/ 2147483647 h 54"/>
                  <a:gd name="T22" fmla="*/ 0 w 156"/>
                  <a:gd name="T23" fmla="*/ 2147483647 h 54"/>
                  <a:gd name="T24" fmla="*/ 2147483647 w 156"/>
                  <a:gd name="T25" fmla="*/ 2147483647 h 54"/>
                  <a:gd name="T26" fmla="*/ 2147483647 w 156"/>
                  <a:gd name="T27" fmla="*/ 2147483647 h 54"/>
                  <a:gd name="T28" fmla="*/ 2147483647 w 156"/>
                  <a:gd name="T29" fmla="*/ 2147483647 h 54"/>
                  <a:gd name="T30" fmla="*/ 2147483647 w 156"/>
                  <a:gd name="T31" fmla="*/ 2147483647 h 54"/>
                  <a:gd name="T32" fmla="*/ 2147483647 w 156"/>
                  <a:gd name="T33" fmla="*/ 2147483647 h 54"/>
                  <a:gd name="T34" fmla="*/ 2147483647 w 156"/>
                  <a:gd name="T35" fmla="*/ 2147483647 h 54"/>
                  <a:gd name="T36" fmla="*/ 2147483647 w 156"/>
                  <a:gd name="T37" fmla="*/ 2147483647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6"/>
                  <a:gd name="T58" fmla="*/ 0 h 54"/>
                  <a:gd name="T59" fmla="*/ 156 w 156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6" h="54">
                    <a:moveTo>
                      <a:pt x="108" y="54"/>
                    </a:moveTo>
                    <a:lnTo>
                      <a:pt x="114" y="36"/>
                    </a:lnTo>
                    <a:lnTo>
                      <a:pt x="156" y="48"/>
                    </a:lnTo>
                    <a:lnTo>
                      <a:pt x="156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26" y="6"/>
                    </a:lnTo>
                    <a:lnTo>
                      <a:pt x="84" y="6"/>
                    </a:lnTo>
                    <a:lnTo>
                      <a:pt x="66" y="0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8" y="24"/>
                    </a:lnTo>
                    <a:lnTo>
                      <a:pt x="24" y="36"/>
                    </a:lnTo>
                    <a:lnTo>
                      <a:pt x="36" y="42"/>
                    </a:lnTo>
                    <a:lnTo>
                      <a:pt x="60" y="42"/>
                    </a:lnTo>
                    <a:lnTo>
                      <a:pt x="78" y="48"/>
                    </a:lnTo>
                    <a:lnTo>
                      <a:pt x="108" y="5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7" name="Japan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7073446" y="2577160"/>
                <a:ext cx="284125" cy="531558"/>
              </a:xfrm>
              <a:custGeom>
                <a:avLst/>
                <a:gdLst>
                  <a:gd name="T0" fmla="*/ 2147483647 w 876"/>
                  <a:gd name="T1" fmla="*/ 2147483647 h 1710"/>
                  <a:gd name="T2" fmla="*/ 2147483647 w 876"/>
                  <a:gd name="T3" fmla="*/ 2147483647 h 1710"/>
                  <a:gd name="T4" fmla="*/ 2147483647 w 876"/>
                  <a:gd name="T5" fmla="*/ 2147483647 h 1710"/>
                  <a:gd name="T6" fmla="*/ 2147483647 w 876"/>
                  <a:gd name="T7" fmla="*/ 2147483647 h 1710"/>
                  <a:gd name="T8" fmla="*/ 2147483647 w 876"/>
                  <a:gd name="T9" fmla="*/ 2147483647 h 1710"/>
                  <a:gd name="T10" fmla="*/ 2147483647 w 876"/>
                  <a:gd name="T11" fmla="*/ 2147483647 h 1710"/>
                  <a:gd name="T12" fmla="*/ 2147483647 w 876"/>
                  <a:gd name="T13" fmla="*/ 2147483647 h 1710"/>
                  <a:gd name="T14" fmla="*/ 2147483647 w 876"/>
                  <a:gd name="T15" fmla="*/ 2147483647 h 1710"/>
                  <a:gd name="T16" fmla="*/ 2147483647 w 876"/>
                  <a:gd name="T17" fmla="*/ 2147483647 h 1710"/>
                  <a:gd name="T18" fmla="*/ 2147483647 w 876"/>
                  <a:gd name="T19" fmla="*/ 2147483647 h 1710"/>
                  <a:gd name="T20" fmla="*/ 2147483647 w 876"/>
                  <a:gd name="T21" fmla="*/ 2147483647 h 1710"/>
                  <a:gd name="T22" fmla="*/ 2147483647 w 876"/>
                  <a:gd name="T23" fmla="*/ 2147483647 h 1710"/>
                  <a:gd name="T24" fmla="*/ 2147483647 w 876"/>
                  <a:gd name="T25" fmla="*/ 2147483647 h 1710"/>
                  <a:gd name="T26" fmla="*/ 2147483647 w 876"/>
                  <a:gd name="T27" fmla="*/ 2147483647 h 1710"/>
                  <a:gd name="T28" fmla="*/ 2147483647 w 876"/>
                  <a:gd name="T29" fmla="*/ 2147483647 h 1710"/>
                  <a:gd name="T30" fmla="*/ 2147483647 w 876"/>
                  <a:gd name="T31" fmla="*/ 2147483647 h 1710"/>
                  <a:gd name="T32" fmla="*/ 2147483647 w 876"/>
                  <a:gd name="T33" fmla="*/ 2147483647 h 1710"/>
                  <a:gd name="T34" fmla="*/ 2147483647 w 876"/>
                  <a:gd name="T35" fmla="*/ 2147483647 h 1710"/>
                  <a:gd name="T36" fmla="*/ 2147483647 w 876"/>
                  <a:gd name="T37" fmla="*/ 2147483647 h 1710"/>
                  <a:gd name="T38" fmla="*/ 2147483647 w 876"/>
                  <a:gd name="T39" fmla="*/ 2147483647 h 1710"/>
                  <a:gd name="T40" fmla="*/ 2147483647 w 876"/>
                  <a:gd name="T41" fmla="*/ 2147483647 h 1710"/>
                  <a:gd name="T42" fmla="*/ 2147483647 w 876"/>
                  <a:gd name="T43" fmla="*/ 2147483647 h 1710"/>
                  <a:gd name="T44" fmla="*/ 2147483647 w 876"/>
                  <a:gd name="T45" fmla="*/ 2147483647 h 1710"/>
                  <a:gd name="T46" fmla="*/ 2147483647 w 876"/>
                  <a:gd name="T47" fmla="*/ 2147483647 h 1710"/>
                  <a:gd name="T48" fmla="*/ 2147483647 w 876"/>
                  <a:gd name="T49" fmla="*/ 2147483647 h 1710"/>
                  <a:gd name="T50" fmla="*/ 2147483647 w 876"/>
                  <a:gd name="T51" fmla="*/ 2147483647 h 1710"/>
                  <a:gd name="T52" fmla="*/ 2147483647 w 876"/>
                  <a:gd name="T53" fmla="*/ 2147483647 h 1710"/>
                  <a:gd name="T54" fmla="*/ 2147483647 w 876"/>
                  <a:gd name="T55" fmla="*/ 2147483647 h 1710"/>
                  <a:gd name="T56" fmla="*/ 2147483647 w 876"/>
                  <a:gd name="T57" fmla="*/ 2147483647 h 1710"/>
                  <a:gd name="T58" fmla="*/ 2147483647 w 876"/>
                  <a:gd name="T59" fmla="*/ 2147483647 h 1710"/>
                  <a:gd name="T60" fmla="*/ 2147483647 w 876"/>
                  <a:gd name="T61" fmla="*/ 2147483647 h 1710"/>
                  <a:gd name="T62" fmla="*/ 2147483647 w 876"/>
                  <a:gd name="T63" fmla="*/ 2147483647 h 1710"/>
                  <a:gd name="T64" fmla="*/ 2147483647 w 876"/>
                  <a:gd name="T65" fmla="*/ 2147483647 h 1710"/>
                  <a:gd name="T66" fmla="*/ 2147483647 w 876"/>
                  <a:gd name="T67" fmla="*/ 2147483647 h 1710"/>
                  <a:gd name="T68" fmla="*/ 2147483647 w 876"/>
                  <a:gd name="T69" fmla="*/ 2147483647 h 1710"/>
                  <a:gd name="T70" fmla="*/ 2147483647 w 876"/>
                  <a:gd name="T71" fmla="*/ 2147483647 h 1710"/>
                  <a:gd name="T72" fmla="*/ 2147483647 w 876"/>
                  <a:gd name="T73" fmla="*/ 2147483647 h 1710"/>
                  <a:gd name="T74" fmla="*/ 2147483647 w 876"/>
                  <a:gd name="T75" fmla="*/ 2147483647 h 1710"/>
                  <a:gd name="T76" fmla="*/ 2147483647 w 876"/>
                  <a:gd name="T77" fmla="*/ 2147483647 h 1710"/>
                  <a:gd name="T78" fmla="*/ 2147483647 w 876"/>
                  <a:gd name="T79" fmla="*/ 2147483647 h 1710"/>
                  <a:gd name="T80" fmla="*/ 2147483647 w 876"/>
                  <a:gd name="T81" fmla="*/ 2147483647 h 1710"/>
                  <a:gd name="T82" fmla="*/ 2147483647 w 876"/>
                  <a:gd name="T83" fmla="*/ 2147483647 h 1710"/>
                  <a:gd name="T84" fmla="*/ 2147483647 w 876"/>
                  <a:gd name="T85" fmla="*/ 2147483647 h 1710"/>
                  <a:gd name="T86" fmla="*/ 2147483647 w 876"/>
                  <a:gd name="T87" fmla="*/ 2147483647 h 1710"/>
                  <a:gd name="T88" fmla="*/ 2147483647 w 876"/>
                  <a:gd name="T89" fmla="*/ 2147483647 h 1710"/>
                  <a:gd name="T90" fmla="*/ 2147483647 w 876"/>
                  <a:gd name="T91" fmla="*/ 2147483647 h 1710"/>
                  <a:gd name="T92" fmla="*/ 2147483647 w 876"/>
                  <a:gd name="T93" fmla="*/ 2147483647 h 1710"/>
                  <a:gd name="T94" fmla="*/ 2147483647 w 876"/>
                  <a:gd name="T95" fmla="*/ 2147483647 h 1710"/>
                  <a:gd name="T96" fmla="*/ 2147483647 w 876"/>
                  <a:gd name="T97" fmla="*/ 2147483647 h 1710"/>
                  <a:gd name="T98" fmla="*/ 2147483647 w 876"/>
                  <a:gd name="T99" fmla="*/ 2147483647 h 1710"/>
                  <a:gd name="T100" fmla="*/ 2147483647 w 876"/>
                  <a:gd name="T101" fmla="*/ 2147483647 h 1710"/>
                  <a:gd name="T102" fmla="*/ 2147483647 w 876"/>
                  <a:gd name="T103" fmla="*/ 2147483647 h 1710"/>
                  <a:gd name="T104" fmla="*/ 2147483647 w 876"/>
                  <a:gd name="T105" fmla="*/ 2147483647 h 1710"/>
                  <a:gd name="T106" fmla="*/ 2147483647 w 876"/>
                  <a:gd name="T107" fmla="*/ 2147483647 h 1710"/>
                  <a:gd name="T108" fmla="*/ 2147483647 w 876"/>
                  <a:gd name="T109" fmla="*/ 2147483647 h 1710"/>
                  <a:gd name="T110" fmla="*/ 2147483647 w 876"/>
                  <a:gd name="T111" fmla="*/ 2147483647 h 1710"/>
                  <a:gd name="T112" fmla="*/ 2147483647 w 876"/>
                  <a:gd name="T113" fmla="*/ 2147483647 h 1710"/>
                  <a:gd name="T114" fmla="*/ 2147483647 w 876"/>
                  <a:gd name="T115" fmla="*/ 2147483647 h 1710"/>
                  <a:gd name="T116" fmla="*/ 2147483647 w 876"/>
                  <a:gd name="T117" fmla="*/ 2147483647 h 1710"/>
                  <a:gd name="T118" fmla="*/ 2147483647 w 876"/>
                  <a:gd name="T119" fmla="*/ 2147483647 h 171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76"/>
                  <a:gd name="T181" fmla="*/ 0 h 1710"/>
                  <a:gd name="T182" fmla="*/ 876 w 876"/>
                  <a:gd name="T183" fmla="*/ 1710 h 171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76" h="1710">
                    <a:moveTo>
                      <a:pt x="876" y="780"/>
                    </a:moveTo>
                    <a:lnTo>
                      <a:pt x="864" y="774"/>
                    </a:lnTo>
                    <a:lnTo>
                      <a:pt x="858" y="768"/>
                    </a:lnTo>
                    <a:lnTo>
                      <a:pt x="846" y="762"/>
                    </a:lnTo>
                    <a:lnTo>
                      <a:pt x="840" y="750"/>
                    </a:lnTo>
                    <a:lnTo>
                      <a:pt x="828" y="744"/>
                    </a:lnTo>
                    <a:lnTo>
                      <a:pt x="828" y="720"/>
                    </a:lnTo>
                    <a:lnTo>
                      <a:pt x="834" y="702"/>
                    </a:lnTo>
                    <a:lnTo>
                      <a:pt x="834" y="684"/>
                    </a:lnTo>
                    <a:lnTo>
                      <a:pt x="828" y="666"/>
                    </a:lnTo>
                    <a:lnTo>
                      <a:pt x="816" y="642"/>
                    </a:lnTo>
                    <a:lnTo>
                      <a:pt x="792" y="618"/>
                    </a:lnTo>
                    <a:lnTo>
                      <a:pt x="786" y="600"/>
                    </a:lnTo>
                    <a:lnTo>
                      <a:pt x="786" y="576"/>
                    </a:lnTo>
                    <a:lnTo>
                      <a:pt x="792" y="570"/>
                    </a:lnTo>
                    <a:lnTo>
                      <a:pt x="810" y="570"/>
                    </a:lnTo>
                    <a:lnTo>
                      <a:pt x="810" y="528"/>
                    </a:lnTo>
                    <a:lnTo>
                      <a:pt x="798" y="516"/>
                    </a:lnTo>
                    <a:lnTo>
                      <a:pt x="810" y="510"/>
                    </a:lnTo>
                    <a:lnTo>
                      <a:pt x="810" y="498"/>
                    </a:lnTo>
                    <a:lnTo>
                      <a:pt x="804" y="486"/>
                    </a:lnTo>
                    <a:lnTo>
                      <a:pt x="804" y="474"/>
                    </a:lnTo>
                    <a:lnTo>
                      <a:pt x="798" y="468"/>
                    </a:lnTo>
                    <a:lnTo>
                      <a:pt x="792" y="456"/>
                    </a:lnTo>
                    <a:lnTo>
                      <a:pt x="786" y="450"/>
                    </a:lnTo>
                    <a:lnTo>
                      <a:pt x="774" y="444"/>
                    </a:lnTo>
                    <a:lnTo>
                      <a:pt x="768" y="438"/>
                    </a:lnTo>
                    <a:lnTo>
                      <a:pt x="762" y="420"/>
                    </a:lnTo>
                    <a:lnTo>
                      <a:pt x="756" y="420"/>
                    </a:lnTo>
                    <a:lnTo>
                      <a:pt x="738" y="402"/>
                    </a:lnTo>
                    <a:lnTo>
                      <a:pt x="714" y="390"/>
                    </a:lnTo>
                    <a:lnTo>
                      <a:pt x="702" y="378"/>
                    </a:lnTo>
                    <a:lnTo>
                      <a:pt x="696" y="360"/>
                    </a:lnTo>
                    <a:lnTo>
                      <a:pt x="690" y="348"/>
                    </a:lnTo>
                    <a:lnTo>
                      <a:pt x="690" y="330"/>
                    </a:lnTo>
                    <a:lnTo>
                      <a:pt x="684" y="324"/>
                    </a:lnTo>
                    <a:lnTo>
                      <a:pt x="678" y="324"/>
                    </a:lnTo>
                    <a:lnTo>
                      <a:pt x="666" y="318"/>
                    </a:lnTo>
                    <a:lnTo>
                      <a:pt x="654" y="318"/>
                    </a:lnTo>
                    <a:lnTo>
                      <a:pt x="648" y="324"/>
                    </a:lnTo>
                    <a:lnTo>
                      <a:pt x="648" y="342"/>
                    </a:lnTo>
                    <a:lnTo>
                      <a:pt x="654" y="342"/>
                    </a:lnTo>
                    <a:lnTo>
                      <a:pt x="660" y="348"/>
                    </a:lnTo>
                    <a:lnTo>
                      <a:pt x="672" y="342"/>
                    </a:lnTo>
                    <a:lnTo>
                      <a:pt x="678" y="348"/>
                    </a:lnTo>
                    <a:lnTo>
                      <a:pt x="678" y="366"/>
                    </a:lnTo>
                    <a:lnTo>
                      <a:pt x="672" y="366"/>
                    </a:lnTo>
                    <a:lnTo>
                      <a:pt x="666" y="360"/>
                    </a:lnTo>
                    <a:lnTo>
                      <a:pt x="654" y="372"/>
                    </a:lnTo>
                    <a:lnTo>
                      <a:pt x="630" y="342"/>
                    </a:lnTo>
                    <a:lnTo>
                      <a:pt x="612" y="342"/>
                    </a:lnTo>
                    <a:lnTo>
                      <a:pt x="636" y="378"/>
                    </a:lnTo>
                    <a:lnTo>
                      <a:pt x="618" y="378"/>
                    </a:lnTo>
                    <a:lnTo>
                      <a:pt x="648" y="426"/>
                    </a:lnTo>
                    <a:lnTo>
                      <a:pt x="636" y="438"/>
                    </a:lnTo>
                    <a:lnTo>
                      <a:pt x="648" y="444"/>
                    </a:lnTo>
                    <a:lnTo>
                      <a:pt x="666" y="462"/>
                    </a:lnTo>
                    <a:lnTo>
                      <a:pt x="678" y="468"/>
                    </a:lnTo>
                    <a:lnTo>
                      <a:pt x="684" y="480"/>
                    </a:lnTo>
                    <a:lnTo>
                      <a:pt x="684" y="504"/>
                    </a:lnTo>
                    <a:lnTo>
                      <a:pt x="678" y="516"/>
                    </a:lnTo>
                    <a:lnTo>
                      <a:pt x="678" y="534"/>
                    </a:lnTo>
                    <a:lnTo>
                      <a:pt x="672" y="540"/>
                    </a:lnTo>
                    <a:lnTo>
                      <a:pt x="672" y="570"/>
                    </a:lnTo>
                    <a:lnTo>
                      <a:pt x="678" y="570"/>
                    </a:lnTo>
                    <a:lnTo>
                      <a:pt x="690" y="582"/>
                    </a:lnTo>
                    <a:lnTo>
                      <a:pt x="690" y="600"/>
                    </a:lnTo>
                    <a:lnTo>
                      <a:pt x="678" y="606"/>
                    </a:lnTo>
                    <a:lnTo>
                      <a:pt x="660" y="606"/>
                    </a:lnTo>
                    <a:lnTo>
                      <a:pt x="660" y="618"/>
                    </a:lnTo>
                    <a:lnTo>
                      <a:pt x="666" y="630"/>
                    </a:lnTo>
                    <a:lnTo>
                      <a:pt x="666" y="642"/>
                    </a:lnTo>
                    <a:lnTo>
                      <a:pt x="660" y="654"/>
                    </a:lnTo>
                    <a:lnTo>
                      <a:pt x="654" y="660"/>
                    </a:lnTo>
                    <a:lnTo>
                      <a:pt x="642" y="666"/>
                    </a:lnTo>
                    <a:lnTo>
                      <a:pt x="630" y="666"/>
                    </a:lnTo>
                    <a:lnTo>
                      <a:pt x="618" y="672"/>
                    </a:lnTo>
                    <a:lnTo>
                      <a:pt x="612" y="678"/>
                    </a:lnTo>
                    <a:lnTo>
                      <a:pt x="606" y="678"/>
                    </a:lnTo>
                    <a:lnTo>
                      <a:pt x="606" y="696"/>
                    </a:lnTo>
                    <a:lnTo>
                      <a:pt x="588" y="696"/>
                    </a:lnTo>
                    <a:lnTo>
                      <a:pt x="564" y="672"/>
                    </a:lnTo>
                    <a:lnTo>
                      <a:pt x="564" y="654"/>
                    </a:lnTo>
                    <a:lnTo>
                      <a:pt x="570" y="636"/>
                    </a:lnTo>
                    <a:lnTo>
                      <a:pt x="558" y="636"/>
                    </a:lnTo>
                    <a:lnTo>
                      <a:pt x="552" y="642"/>
                    </a:lnTo>
                    <a:lnTo>
                      <a:pt x="540" y="648"/>
                    </a:lnTo>
                    <a:lnTo>
                      <a:pt x="534" y="654"/>
                    </a:lnTo>
                    <a:lnTo>
                      <a:pt x="534" y="660"/>
                    </a:lnTo>
                    <a:lnTo>
                      <a:pt x="540" y="666"/>
                    </a:lnTo>
                    <a:lnTo>
                      <a:pt x="558" y="702"/>
                    </a:lnTo>
                    <a:lnTo>
                      <a:pt x="558" y="714"/>
                    </a:lnTo>
                    <a:lnTo>
                      <a:pt x="552" y="720"/>
                    </a:lnTo>
                    <a:lnTo>
                      <a:pt x="540" y="744"/>
                    </a:lnTo>
                    <a:lnTo>
                      <a:pt x="540" y="756"/>
                    </a:lnTo>
                    <a:lnTo>
                      <a:pt x="546" y="762"/>
                    </a:lnTo>
                    <a:lnTo>
                      <a:pt x="546" y="768"/>
                    </a:lnTo>
                    <a:lnTo>
                      <a:pt x="552" y="780"/>
                    </a:lnTo>
                    <a:lnTo>
                      <a:pt x="558" y="786"/>
                    </a:lnTo>
                    <a:lnTo>
                      <a:pt x="558" y="792"/>
                    </a:lnTo>
                    <a:lnTo>
                      <a:pt x="522" y="792"/>
                    </a:lnTo>
                    <a:lnTo>
                      <a:pt x="498" y="780"/>
                    </a:lnTo>
                    <a:lnTo>
                      <a:pt x="474" y="780"/>
                    </a:lnTo>
                    <a:lnTo>
                      <a:pt x="450" y="792"/>
                    </a:lnTo>
                    <a:lnTo>
                      <a:pt x="438" y="792"/>
                    </a:lnTo>
                    <a:lnTo>
                      <a:pt x="420" y="798"/>
                    </a:lnTo>
                    <a:lnTo>
                      <a:pt x="414" y="804"/>
                    </a:lnTo>
                    <a:lnTo>
                      <a:pt x="378" y="804"/>
                    </a:lnTo>
                    <a:lnTo>
                      <a:pt x="366" y="792"/>
                    </a:lnTo>
                    <a:lnTo>
                      <a:pt x="336" y="816"/>
                    </a:lnTo>
                    <a:lnTo>
                      <a:pt x="330" y="828"/>
                    </a:lnTo>
                    <a:lnTo>
                      <a:pt x="312" y="846"/>
                    </a:lnTo>
                    <a:lnTo>
                      <a:pt x="306" y="864"/>
                    </a:lnTo>
                    <a:lnTo>
                      <a:pt x="300" y="870"/>
                    </a:lnTo>
                    <a:lnTo>
                      <a:pt x="294" y="882"/>
                    </a:lnTo>
                    <a:lnTo>
                      <a:pt x="270" y="882"/>
                    </a:lnTo>
                    <a:lnTo>
                      <a:pt x="264" y="888"/>
                    </a:lnTo>
                    <a:lnTo>
                      <a:pt x="258" y="888"/>
                    </a:lnTo>
                    <a:lnTo>
                      <a:pt x="258" y="900"/>
                    </a:lnTo>
                    <a:lnTo>
                      <a:pt x="264" y="912"/>
                    </a:lnTo>
                    <a:lnTo>
                      <a:pt x="276" y="924"/>
                    </a:lnTo>
                    <a:lnTo>
                      <a:pt x="288" y="924"/>
                    </a:lnTo>
                    <a:lnTo>
                      <a:pt x="294" y="918"/>
                    </a:lnTo>
                    <a:lnTo>
                      <a:pt x="312" y="918"/>
                    </a:lnTo>
                    <a:lnTo>
                      <a:pt x="318" y="924"/>
                    </a:lnTo>
                    <a:lnTo>
                      <a:pt x="324" y="924"/>
                    </a:lnTo>
                    <a:lnTo>
                      <a:pt x="336" y="930"/>
                    </a:lnTo>
                    <a:lnTo>
                      <a:pt x="342" y="930"/>
                    </a:lnTo>
                    <a:lnTo>
                      <a:pt x="348" y="924"/>
                    </a:lnTo>
                    <a:lnTo>
                      <a:pt x="348" y="912"/>
                    </a:lnTo>
                    <a:lnTo>
                      <a:pt x="354" y="906"/>
                    </a:lnTo>
                    <a:lnTo>
                      <a:pt x="354" y="894"/>
                    </a:lnTo>
                    <a:lnTo>
                      <a:pt x="372" y="906"/>
                    </a:lnTo>
                    <a:lnTo>
                      <a:pt x="378" y="906"/>
                    </a:lnTo>
                    <a:lnTo>
                      <a:pt x="384" y="900"/>
                    </a:lnTo>
                    <a:lnTo>
                      <a:pt x="420" y="882"/>
                    </a:lnTo>
                    <a:lnTo>
                      <a:pt x="426" y="882"/>
                    </a:lnTo>
                    <a:lnTo>
                      <a:pt x="432" y="876"/>
                    </a:lnTo>
                    <a:lnTo>
                      <a:pt x="444" y="876"/>
                    </a:lnTo>
                    <a:lnTo>
                      <a:pt x="456" y="882"/>
                    </a:lnTo>
                    <a:lnTo>
                      <a:pt x="480" y="882"/>
                    </a:lnTo>
                    <a:lnTo>
                      <a:pt x="480" y="876"/>
                    </a:lnTo>
                    <a:lnTo>
                      <a:pt x="474" y="870"/>
                    </a:lnTo>
                    <a:lnTo>
                      <a:pt x="474" y="864"/>
                    </a:lnTo>
                    <a:lnTo>
                      <a:pt x="480" y="858"/>
                    </a:lnTo>
                    <a:lnTo>
                      <a:pt x="498" y="858"/>
                    </a:lnTo>
                    <a:lnTo>
                      <a:pt x="516" y="876"/>
                    </a:lnTo>
                    <a:lnTo>
                      <a:pt x="522" y="870"/>
                    </a:lnTo>
                    <a:lnTo>
                      <a:pt x="534" y="864"/>
                    </a:lnTo>
                    <a:lnTo>
                      <a:pt x="540" y="864"/>
                    </a:lnTo>
                    <a:lnTo>
                      <a:pt x="546" y="858"/>
                    </a:lnTo>
                    <a:lnTo>
                      <a:pt x="552" y="864"/>
                    </a:lnTo>
                    <a:lnTo>
                      <a:pt x="552" y="882"/>
                    </a:lnTo>
                    <a:lnTo>
                      <a:pt x="546" y="894"/>
                    </a:lnTo>
                    <a:lnTo>
                      <a:pt x="540" y="900"/>
                    </a:lnTo>
                    <a:lnTo>
                      <a:pt x="540" y="912"/>
                    </a:lnTo>
                    <a:lnTo>
                      <a:pt x="546" y="918"/>
                    </a:lnTo>
                    <a:lnTo>
                      <a:pt x="552" y="930"/>
                    </a:lnTo>
                    <a:lnTo>
                      <a:pt x="576" y="954"/>
                    </a:lnTo>
                    <a:lnTo>
                      <a:pt x="600" y="966"/>
                    </a:lnTo>
                    <a:lnTo>
                      <a:pt x="612" y="960"/>
                    </a:lnTo>
                    <a:lnTo>
                      <a:pt x="618" y="954"/>
                    </a:lnTo>
                    <a:lnTo>
                      <a:pt x="630" y="930"/>
                    </a:lnTo>
                    <a:lnTo>
                      <a:pt x="630" y="906"/>
                    </a:lnTo>
                    <a:lnTo>
                      <a:pt x="660" y="900"/>
                    </a:lnTo>
                    <a:lnTo>
                      <a:pt x="654" y="894"/>
                    </a:lnTo>
                    <a:lnTo>
                      <a:pt x="648" y="882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2" y="858"/>
                    </a:lnTo>
                    <a:lnTo>
                      <a:pt x="630" y="834"/>
                    </a:lnTo>
                    <a:lnTo>
                      <a:pt x="636" y="834"/>
                    </a:lnTo>
                    <a:lnTo>
                      <a:pt x="636" y="840"/>
                    </a:lnTo>
                    <a:lnTo>
                      <a:pt x="642" y="852"/>
                    </a:lnTo>
                    <a:lnTo>
                      <a:pt x="642" y="858"/>
                    </a:lnTo>
                    <a:lnTo>
                      <a:pt x="654" y="858"/>
                    </a:lnTo>
                    <a:lnTo>
                      <a:pt x="666" y="870"/>
                    </a:lnTo>
                    <a:lnTo>
                      <a:pt x="666" y="876"/>
                    </a:lnTo>
                    <a:lnTo>
                      <a:pt x="684" y="864"/>
                    </a:lnTo>
                    <a:lnTo>
                      <a:pt x="696" y="870"/>
                    </a:lnTo>
                    <a:lnTo>
                      <a:pt x="732" y="870"/>
                    </a:lnTo>
                    <a:lnTo>
                      <a:pt x="744" y="858"/>
                    </a:lnTo>
                    <a:lnTo>
                      <a:pt x="744" y="852"/>
                    </a:lnTo>
                    <a:lnTo>
                      <a:pt x="738" y="846"/>
                    </a:lnTo>
                    <a:lnTo>
                      <a:pt x="738" y="840"/>
                    </a:lnTo>
                    <a:lnTo>
                      <a:pt x="744" y="834"/>
                    </a:lnTo>
                    <a:lnTo>
                      <a:pt x="762" y="834"/>
                    </a:lnTo>
                    <a:lnTo>
                      <a:pt x="768" y="840"/>
                    </a:lnTo>
                    <a:lnTo>
                      <a:pt x="768" y="858"/>
                    </a:lnTo>
                    <a:lnTo>
                      <a:pt x="774" y="864"/>
                    </a:lnTo>
                    <a:lnTo>
                      <a:pt x="774" y="870"/>
                    </a:lnTo>
                    <a:lnTo>
                      <a:pt x="780" y="870"/>
                    </a:lnTo>
                    <a:lnTo>
                      <a:pt x="786" y="864"/>
                    </a:lnTo>
                    <a:lnTo>
                      <a:pt x="786" y="852"/>
                    </a:lnTo>
                    <a:lnTo>
                      <a:pt x="780" y="840"/>
                    </a:lnTo>
                    <a:lnTo>
                      <a:pt x="780" y="816"/>
                    </a:lnTo>
                    <a:lnTo>
                      <a:pt x="804" y="816"/>
                    </a:lnTo>
                    <a:lnTo>
                      <a:pt x="804" y="798"/>
                    </a:lnTo>
                    <a:lnTo>
                      <a:pt x="810" y="792"/>
                    </a:lnTo>
                    <a:lnTo>
                      <a:pt x="810" y="786"/>
                    </a:lnTo>
                    <a:lnTo>
                      <a:pt x="816" y="780"/>
                    </a:lnTo>
                    <a:lnTo>
                      <a:pt x="828" y="792"/>
                    </a:lnTo>
                    <a:lnTo>
                      <a:pt x="828" y="840"/>
                    </a:lnTo>
                    <a:lnTo>
                      <a:pt x="852" y="840"/>
                    </a:lnTo>
                    <a:lnTo>
                      <a:pt x="858" y="828"/>
                    </a:lnTo>
                    <a:lnTo>
                      <a:pt x="858" y="792"/>
                    </a:lnTo>
                    <a:lnTo>
                      <a:pt x="876" y="780"/>
                    </a:lnTo>
                    <a:close/>
                    <a:moveTo>
                      <a:pt x="498" y="912"/>
                    </a:moveTo>
                    <a:lnTo>
                      <a:pt x="486" y="906"/>
                    </a:lnTo>
                    <a:lnTo>
                      <a:pt x="480" y="900"/>
                    </a:lnTo>
                    <a:lnTo>
                      <a:pt x="468" y="894"/>
                    </a:lnTo>
                    <a:lnTo>
                      <a:pt x="444" y="894"/>
                    </a:lnTo>
                    <a:lnTo>
                      <a:pt x="438" y="900"/>
                    </a:lnTo>
                    <a:lnTo>
                      <a:pt x="438" y="924"/>
                    </a:lnTo>
                    <a:lnTo>
                      <a:pt x="432" y="924"/>
                    </a:lnTo>
                    <a:lnTo>
                      <a:pt x="426" y="918"/>
                    </a:lnTo>
                    <a:lnTo>
                      <a:pt x="396" y="918"/>
                    </a:lnTo>
                    <a:lnTo>
                      <a:pt x="390" y="924"/>
                    </a:lnTo>
                    <a:lnTo>
                      <a:pt x="390" y="942"/>
                    </a:lnTo>
                    <a:lnTo>
                      <a:pt x="396" y="948"/>
                    </a:lnTo>
                    <a:lnTo>
                      <a:pt x="396" y="954"/>
                    </a:lnTo>
                    <a:lnTo>
                      <a:pt x="378" y="972"/>
                    </a:lnTo>
                    <a:lnTo>
                      <a:pt x="390" y="978"/>
                    </a:lnTo>
                    <a:lnTo>
                      <a:pt x="396" y="990"/>
                    </a:lnTo>
                    <a:lnTo>
                      <a:pt x="408" y="1002"/>
                    </a:lnTo>
                    <a:lnTo>
                      <a:pt x="432" y="1014"/>
                    </a:lnTo>
                    <a:lnTo>
                      <a:pt x="438" y="1020"/>
                    </a:lnTo>
                    <a:lnTo>
                      <a:pt x="450" y="1026"/>
                    </a:lnTo>
                    <a:lnTo>
                      <a:pt x="450" y="984"/>
                    </a:lnTo>
                    <a:lnTo>
                      <a:pt x="456" y="972"/>
                    </a:lnTo>
                    <a:lnTo>
                      <a:pt x="462" y="966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2" y="966"/>
                    </a:lnTo>
                    <a:lnTo>
                      <a:pt x="504" y="972"/>
                    </a:lnTo>
                    <a:lnTo>
                      <a:pt x="510" y="984"/>
                    </a:lnTo>
                    <a:lnTo>
                      <a:pt x="516" y="990"/>
                    </a:lnTo>
                    <a:lnTo>
                      <a:pt x="516" y="978"/>
                    </a:lnTo>
                    <a:lnTo>
                      <a:pt x="522" y="966"/>
                    </a:lnTo>
                    <a:lnTo>
                      <a:pt x="522" y="954"/>
                    </a:lnTo>
                    <a:lnTo>
                      <a:pt x="528" y="942"/>
                    </a:lnTo>
                    <a:lnTo>
                      <a:pt x="528" y="930"/>
                    </a:lnTo>
                    <a:lnTo>
                      <a:pt x="522" y="918"/>
                    </a:lnTo>
                    <a:lnTo>
                      <a:pt x="516" y="912"/>
                    </a:lnTo>
                    <a:lnTo>
                      <a:pt x="516" y="906"/>
                    </a:lnTo>
                    <a:lnTo>
                      <a:pt x="498" y="912"/>
                    </a:lnTo>
                    <a:close/>
                    <a:moveTo>
                      <a:pt x="354" y="1050"/>
                    </a:moveTo>
                    <a:lnTo>
                      <a:pt x="354" y="1038"/>
                    </a:lnTo>
                    <a:lnTo>
                      <a:pt x="372" y="1020"/>
                    </a:lnTo>
                    <a:lnTo>
                      <a:pt x="372" y="1008"/>
                    </a:lnTo>
                    <a:lnTo>
                      <a:pt x="360" y="1002"/>
                    </a:lnTo>
                    <a:lnTo>
                      <a:pt x="354" y="990"/>
                    </a:lnTo>
                    <a:lnTo>
                      <a:pt x="348" y="984"/>
                    </a:lnTo>
                    <a:lnTo>
                      <a:pt x="336" y="978"/>
                    </a:lnTo>
                    <a:lnTo>
                      <a:pt x="336" y="966"/>
                    </a:lnTo>
                    <a:lnTo>
                      <a:pt x="330" y="960"/>
                    </a:lnTo>
                    <a:lnTo>
                      <a:pt x="324" y="960"/>
                    </a:lnTo>
                    <a:lnTo>
                      <a:pt x="318" y="954"/>
                    </a:lnTo>
                    <a:lnTo>
                      <a:pt x="300" y="954"/>
                    </a:lnTo>
                    <a:lnTo>
                      <a:pt x="294" y="948"/>
                    </a:lnTo>
                    <a:lnTo>
                      <a:pt x="270" y="936"/>
                    </a:lnTo>
                    <a:lnTo>
                      <a:pt x="258" y="936"/>
                    </a:lnTo>
                    <a:lnTo>
                      <a:pt x="240" y="954"/>
                    </a:lnTo>
                    <a:lnTo>
                      <a:pt x="204" y="972"/>
                    </a:lnTo>
                    <a:lnTo>
                      <a:pt x="234" y="1026"/>
                    </a:lnTo>
                    <a:lnTo>
                      <a:pt x="252" y="1014"/>
                    </a:lnTo>
                    <a:lnTo>
                      <a:pt x="252" y="1008"/>
                    </a:lnTo>
                    <a:lnTo>
                      <a:pt x="246" y="1002"/>
                    </a:lnTo>
                    <a:lnTo>
                      <a:pt x="246" y="990"/>
                    </a:lnTo>
                    <a:lnTo>
                      <a:pt x="252" y="990"/>
                    </a:lnTo>
                    <a:lnTo>
                      <a:pt x="264" y="1002"/>
                    </a:lnTo>
                    <a:lnTo>
                      <a:pt x="270" y="1014"/>
                    </a:lnTo>
                    <a:lnTo>
                      <a:pt x="276" y="1020"/>
                    </a:lnTo>
                    <a:lnTo>
                      <a:pt x="282" y="1032"/>
                    </a:lnTo>
                    <a:lnTo>
                      <a:pt x="282" y="1068"/>
                    </a:lnTo>
                    <a:lnTo>
                      <a:pt x="264" y="1074"/>
                    </a:lnTo>
                    <a:lnTo>
                      <a:pt x="264" y="1080"/>
                    </a:lnTo>
                    <a:lnTo>
                      <a:pt x="270" y="1086"/>
                    </a:lnTo>
                    <a:lnTo>
                      <a:pt x="270" y="1104"/>
                    </a:lnTo>
                    <a:lnTo>
                      <a:pt x="276" y="1116"/>
                    </a:lnTo>
                    <a:lnTo>
                      <a:pt x="282" y="1134"/>
                    </a:lnTo>
                    <a:lnTo>
                      <a:pt x="294" y="1146"/>
                    </a:lnTo>
                    <a:lnTo>
                      <a:pt x="300" y="1146"/>
                    </a:lnTo>
                    <a:lnTo>
                      <a:pt x="306" y="1140"/>
                    </a:lnTo>
                    <a:lnTo>
                      <a:pt x="306" y="1104"/>
                    </a:lnTo>
                    <a:lnTo>
                      <a:pt x="336" y="1116"/>
                    </a:lnTo>
                    <a:lnTo>
                      <a:pt x="336" y="1140"/>
                    </a:lnTo>
                    <a:lnTo>
                      <a:pt x="342" y="1146"/>
                    </a:lnTo>
                    <a:lnTo>
                      <a:pt x="342" y="1152"/>
                    </a:lnTo>
                    <a:lnTo>
                      <a:pt x="348" y="1152"/>
                    </a:lnTo>
                    <a:lnTo>
                      <a:pt x="348" y="1140"/>
                    </a:lnTo>
                    <a:lnTo>
                      <a:pt x="360" y="1128"/>
                    </a:lnTo>
                    <a:lnTo>
                      <a:pt x="366" y="1116"/>
                    </a:lnTo>
                    <a:lnTo>
                      <a:pt x="366" y="1110"/>
                    </a:lnTo>
                    <a:lnTo>
                      <a:pt x="360" y="1104"/>
                    </a:lnTo>
                    <a:lnTo>
                      <a:pt x="360" y="1074"/>
                    </a:lnTo>
                    <a:lnTo>
                      <a:pt x="354" y="1062"/>
                    </a:lnTo>
                    <a:lnTo>
                      <a:pt x="354" y="1050"/>
                    </a:lnTo>
                    <a:close/>
                    <a:moveTo>
                      <a:pt x="264" y="1026"/>
                    </a:moveTo>
                    <a:lnTo>
                      <a:pt x="246" y="1062"/>
                    </a:lnTo>
                    <a:lnTo>
                      <a:pt x="264" y="1056"/>
                    </a:lnTo>
                    <a:lnTo>
                      <a:pt x="264" y="1026"/>
                    </a:lnTo>
                    <a:close/>
                    <a:moveTo>
                      <a:pt x="624" y="618"/>
                    </a:moveTo>
                    <a:lnTo>
                      <a:pt x="636" y="618"/>
                    </a:lnTo>
                    <a:lnTo>
                      <a:pt x="636" y="594"/>
                    </a:lnTo>
                    <a:lnTo>
                      <a:pt x="630" y="594"/>
                    </a:lnTo>
                    <a:lnTo>
                      <a:pt x="612" y="570"/>
                    </a:lnTo>
                    <a:lnTo>
                      <a:pt x="606" y="582"/>
                    </a:lnTo>
                    <a:lnTo>
                      <a:pt x="618" y="600"/>
                    </a:lnTo>
                    <a:lnTo>
                      <a:pt x="624" y="618"/>
                    </a:lnTo>
                    <a:close/>
                    <a:moveTo>
                      <a:pt x="546" y="72"/>
                    </a:moveTo>
                    <a:lnTo>
                      <a:pt x="552" y="96"/>
                    </a:lnTo>
                    <a:lnTo>
                      <a:pt x="558" y="102"/>
                    </a:lnTo>
                    <a:lnTo>
                      <a:pt x="570" y="108"/>
                    </a:lnTo>
                    <a:lnTo>
                      <a:pt x="576" y="114"/>
                    </a:lnTo>
                    <a:lnTo>
                      <a:pt x="576" y="132"/>
                    </a:lnTo>
                    <a:lnTo>
                      <a:pt x="564" y="144"/>
                    </a:lnTo>
                    <a:lnTo>
                      <a:pt x="564" y="150"/>
                    </a:lnTo>
                    <a:lnTo>
                      <a:pt x="570" y="156"/>
                    </a:lnTo>
                    <a:lnTo>
                      <a:pt x="576" y="168"/>
                    </a:lnTo>
                    <a:lnTo>
                      <a:pt x="582" y="174"/>
                    </a:lnTo>
                    <a:lnTo>
                      <a:pt x="582" y="186"/>
                    </a:lnTo>
                    <a:lnTo>
                      <a:pt x="576" y="186"/>
                    </a:lnTo>
                    <a:lnTo>
                      <a:pt x="564" y="180"/>
                    </a:lnTo>
                    <a:lnTo>
                      <a:pt x="552" y="180"/>
                    </a:lnTo>
                    <a:lnTo>
                      <a:pt x="540" y="174"/>
                    </a:lnTo>
                    <a:lnTo>
                      <a:pt x="528" y="174"/>
                    </a:lnTo>
                    <a:lnTo>
                      <a:pt x="522" y="168"/>
                    </a:lnTo>
                    <a:lnTo>
                      <a:pt x="522" y="180"/>
                    </a:lnTo>
                    <a:lnTo>
                      <a:pt x="540" y="198"/>
                    </a:lnTo>
                    <a:lnTo>
                      <a:pt x="516" y="228"/>
                    </a:lnTo>
                    <a:lnTo>
                      <a:pt x="522" y="240"/>
                    </a:lnTo>
                    <a:lnTo>
                      <a:pt x="528" y="246"/>
                    </a:lnTo>
                    <a:lnTo>
                      <a:pt x="528" y="252"/>
                    </a:lnTo>
                    <a:lnTo>
                      <a:pt x="534" y="258"/>
                    </a:lnTo>
                    <a:lnTo>
                      <a:pt x="546" y="264"/>
                    </a:lnTo>
                    <a:lnTo>
                      <a:pt x="552" y="270"/>
                    </a:lnTo>
                    <a:lnTo>
                      <a:pt x="564" y="276"/>
                    </a:lnTo>
                    <a:lnTo>
                      <a:pt x="570" y="282"/>
                    </a:lnTo>
                    <a:lnTo>
                      <a:pt x="576" y="282"/>
                    </a:lnTo>
                    <a:lnTo>
                      <a:pt x="576" y="318"/>
                    </a:lnTo>
                    <a:lnTo>
                      <a:pt x="582" y="330"/>
                    </a:lnTo>
                    <a:lnTo>
                      <a:pt x="600" y="330"/>
                    </a:lnTo>
                    <a:lnTo>
                      <a:pt x="600" y="300"/>
                    </a:lnTo>
                    <a:lnTo>
                      <a:pt x="636" y="300"/>
                    </a:lnTo>
                    <a:lnTo>
                      <a:pt x="642" y="294"/>
                    </a:lnTo>
                    <a:lnTo>
                      <a:pt x="606" y="270"/>
                    </a:lnTo>
                    <a:lnTo>
                      <a:pt x="588" y="270"/>
                    </a:lnTo>
                    <a:lnTo>
                      <a:pt x="576" y="264"/>
                    </a:lnTo>
                    <a:lnTo>
                      <a:pt x="570" y="264"/>
                    </a:lnTo>
                    <a:lnTo>
                      <a:pt x="558" y="258"/>
                    </a:lnTo>
                    <a:lnTo>
                      <a:pt x="558" y="246"/>
                    </a:lnTo>
                    <a:lnTo>
                      <a:pt x="564" y="240"/>
                    </a:lnTo>
                    <a:lnTo>
                      <a:pt x="576" y="234"/>
                    </a:lnTo>
                    <a:lnTo>
                      <a:pt x="600" y="246"/>
                    </a:lnTo>
                    <a:lnTo>
                      <a:pt x="606" y="252"/>
                    </a:lnTo>
                    <a:lnTo>
                      <a:pt x="618" y="240"/>
                    </a:lnTo>
                    <a:lnTo>
                      <a:pt x="630" y="234"/>
                    </a:lnTo>
                    <a:lnTo>
                      <a:pt x="636" y="234"/>
                    </a:lnTo>
                    <a:lnTo>
                      <a:pt x="690" y="252"/>
                    </a:lnTo>
                    <a:lnTo>
                      <a:pt x="726" y="270"/>
                    </a:lnTo>
                    <a:lnTo>
                      <a:pt x="756" y="282"/>
                    </a:lnTo>
                    <a:lnTo>
                      <a:pt x="768" y="282"/>
                    </a:lnTo>
                    <a:lnTo>
                      <a:pt x="768" y="270"/>
                    </a:lnTo>
                    <a:lnTo>
                      <a:pt x="762" y="258"/>
                    </a:lnTo>
                    <a:lnTo>
                      <a:pt x="762" y="222"/>
                    </a:lnTo>
                    <a:lnTo>
                      <a:pt x="780" y="204"/>
                    </a:lnTo>
                    <a:lnTo>
                      <a:pt x="792" y="204"/>
                    </a:lnTo>
                    <a:lnTo>
                      <a:pt x="798" y="210"/>
                    </a:lnTo>
                    <a:lnTo>
                      <a:pt x="816" y="210"/>
                    </a:lnTo>
                    <a:lnTo>
                      <a:pt x="840" y="198"/>
                    </a:lnTo>
                    <a:lnTo>
                      <a:pt x="858" y="180"/>
                    </a:lnTo>
                    <a:lnTo>
                      <a:pt x="804" y="144"/>
                    </a:lnTo>
                    <a:lnTo>
                      <a:pt x="804" y="120"/>
                    </a:lnTo>
                    <a:lnTo>
                      <a:pt x="798" y="108"/>
                    </a:lnTo>
                    <a:lnTo>
                      <a:pt x="792" y="102"/>
                    </a:lnTo>
                    <a:lnTo>
                      <a:pt x="786" y="102"/>
                    </a:lnTo>
                    <a:lnTo>
                      <a:pt x="774" y="114"/>
                    </a:lnTo>
                    <a:lnTo>
                      <a:pt x="774" y="126"/>
                    </a:lnTo>
                    <a:lnTo>
                      <a:pt x="756" y="120"/>
                    </a:lnTo>
                    <a:lnTo>
                      <a:pt x="720" y="114"/>
                    </a:lnTo>
                    <a:lnTo>
                      <a:pt x="678" y="102"/>
                    </a:lnTo>
                    <a:lnTo>
                      <a:pt x="648" y="90"/>
                    </a:lnTo>
                    <a:lnTo>
                      <a:pt x="624" y="72"/>
                    </a:lnTo>
                    <a:lnTo>
                      <a:pt x="552" y="24"/>
                    </a:lnTo>
                    <a:lnTo>
                      <a:pt x="516" y="6"/>
                    </a:lnTo>
                    <a:lnTo>
                      <a:pt x="498" y="0"/>
                    </a:lnTo>
                    <a:lnTo>
                      <a:pt x="498" y="18"/>
                    </a:lnTo>
                    <a:lnTo>
                      <a:pt x="510" y="30"/>
                    </a:lnTo>
                    <a:lnTo>
                      <a:pt x="516" y="42"/>
                    </a:lnTo>
                    <a:lnTo>
                      <a:pt x="528" y="54"/>
                    </a:lnTo>
                    <a:lnTo>
                      <a:pt x="534" y="66"/>
                    </a:lnTo>
                    <a:lnTo>
                      <a:pt x="546" y="72"/>
                    </a:lnTo>
                    <a:close/>
                    <a:moveTo>
                      <a:pt x="282" y="1458"/>
                    </a:moveTo>
                    <a:lnTo>
                      <a:pt x="306" y="1458"/>
                    </a:lnTo>
                    <a:lnTo>
                      <a:pt x="276" y="1440"/>
                    </a:lnTo>
                    <a:lnTo>
                      <a:pt x="282" y="1458"/>
                    </a:lnTo>
                    <a:close/>
                    <a:moveTo>
                      <a:pt x="300" y="1386"/>
                    </a:moveTo>
                    <a:lnTo>
                      <a:pt x="312" y="1398"/>
                    </a:lnTo>
                    <a:lnTo>
                      <a:pt x="318" y="1398"/>
                    </a:lnTo>
                    <a:lnTo>
                      <a:pt x="330" y="1386"/>
                    </a:lnTo>
                    <a:lnTo>
                      <a:pt x="336" y="1386"/>
                    </a:lnTo>
                    <a:lnTo>
                      <a:pt x="342" y="1380"/>
                    </a:lnTo>
                    <a:lnTo>
                      <a:pt x="342" y="1368"/>
                    </a:lnTo>
                    <a:lnTo>
                      <a:pt x="336" y="1362"/>
                    </a:lnTo>
                    <a:lnTo>
                      <a:pt x="318" y="1362"/>
                    </a:lnTo>
                    <a:lnTo>
                      <a:pt x="306" y="1368"/>
                    </a:lnTo>
                    <a:lnTo>
                      <a:pt x="300" y="1380"/>
                    </a:lnTo>
                    <a:lnTo>
                      <a:pt x="300" y="1386"/>
                    </a:lnTo>
                    <a:close/>
                    <a:moveTo>
                      <a:pt x="312" y="1416"/>
                    </a:moveTo>
                    <a:lnTo>
                      <a:pt x="300" y="1416"/>
                    </a:lnTo>
                    <a:lnTo>
                      <a:pt x="300" y="1428"/>
                    </a:lnTo>
                    <a:lnTo>
                      <a:pt x="318" y="1428"/>
                    </a:lnTo>
                    <a:lnTo>
                      <a:pt x="318" y="1422"/>
                    </a:lnTo>
                    <a:lnTo>
                      <a:pt x="312" y="1416"/>
                    </a:lnTo>
                    <a:close/>
                    <a:moveTo>
                      <a:pt x="336" y="1200"/>
                    </a:moveTo>
                    <a:lnTo>
                      <a:pt x="336" y="1206"/>
                    </a:lnTo>
                    <a:lnTo>
                      <a:pt x="330" y="1206"/>
                    </a:lnTo>
                    <a:lnTo>
                      <a:pt x="318" y="1212"/>
                    </a:lnTo>
                    <a:lnTo>
                      <a:pt x="342" y="1230"/>
                    </a:lnTo>
                    <a:lnTo>
                      <a:pt x="342" y="1218"/>
                    </a:lnTo>
                    <a:lnTo>
                      <a:pt x="336" y="1206"/>
                    </a:lnTo>
                    <a:lnTo>
                      <a:pt x="336" y="1200"/>
                    </a:lnTo>
                    <a:close/>
                    <a:moveTo>
                      <a:pt x="366" y="1170"/>
                    </a:moveTo>
                    <a:lnTo>
                      <a:pt x="366" y="1182"/>
                    </a:lnTo>
                    <a:lnTo>
                      <a:pt x="360" y="1194"/>
                    </a:lnTo>
                    <a:lnTo>
                      <a:pt x="378" y="1224"/>
                    </a:lnTo>
                    <a:lnTo>
                      <a:pt x="378" y="1200"/>
                    </a:lnTo>
                    <a:lnTo>
                      <a:pt x="372" y="1194"/>
                    </a:lnTo>
                    <a:lnTo>
                      <a:pt x="372" y="1176"/>
                    </a:lnTo>
                    <a:lnTo>
                      <a:pt x="366" y="1170"/>
                    </a:lnTo>
                    <a:close/>
                    <a:moveTo>
                      <a:pt x="36" y="1698"/>
                    </a:moveTo>
                    <a:lnTo>
                      <a:pt x="54" y="1698"/>
                    </a:lnTo>
                    <a:lnTo>
                      <a:pt x="60" y="1692"/>
                    </a:lnTo>
                    <a:lnTo>
                      <a:pt x="72" y="1692"/>
                    </a:lnTo>
                    <a:lnTo>
                      <a:pt x="42" y="1680"/>
                    </a:lnTo>
                    <a:lnTo>
                      <a:pt x="36" y="1686"/>
                    </a:lnTo>
                    <a:lnTo>
                      <a:pt x="36" y="1698"/>
                    </a:lnTo>
                    <a:close/>
                    <a:moveTo>
                      <a:pt x="114" y="1662"/>
                    </a:moveTo>
                    <a:lnTo>
                      <a:pt x="96" y="1632"/>
                    </a:lnTo>
                    <a:lnTo>
                      <a:pt x="96" y="1662"/>
                    </a:lnTo>
                    <a:lnTo>
                      <a:pt x="102" y="1674"/>
                    </a:lnTo>
                    <a:lnTo>
                      <a:pt x="114" y="1680"/>
                    </a:lnTo>
                    <a:lnTo>
                      <a:pt x="120" y="1680"/>
                    </a:lnTo>
                    <a:lnTo>
                      <a:pt x="126" y="1674"/>
                    </a:lnTo>
                    <a:lnTo>
                      <a:pt x="126" y="1662"/>
                    </a:lnTo>
                    <a:lnTo>
                      <a:pt x="114" y="1662"/>
                    </a:lnTo>
                    <a:close/>
                    <a:moveTo>
                      <a:pt x="12" y="1686"/>
                    </a:moveTo>
                    <a:lnTo>
                      <a:pt x="6" y="1686"/>
                    </a:lnTo>
                    <a:lnTo>
                      <a:pt x="0" y="1692"/>
                    </a:lnTo>
                    <a:lnTo>
                      <a:pt x="0" y="1704"/>
                    </a:lnTo>
                    <a:lnTo>
                      <a:pt x="6" y="1710"/>
                    </a:lnTo>
                    <a:lnTo>
                      <a:pt x="12" y="1710"/>
                    </a:lnTo>
                    <a:lnTo>
                      <a:pt x="24" y="1698"/>
                    </a:lnTo>
                    <a:lnTo>
                      <a:pt x="24" y="1686"/>
                    </a:lnTo>
                    <a:lnTo>
                      <a:pt x="12" y="1686"/>
                    </a:lnTo>
                    <a:close/>
                    <a:moveTo>
                      <a:pt x="168" y="1536"/>
                    </a:moveTo>
                    <a:lnTo>
                      <a:pt x="168" y="1542"/>
                    </a:lnTo>
                    <a:lnTo>
                      <a:pt x="180" y="1548"/>
                    </a:lnTo>
                    <a:lnTo>
                      <a:pt x="186" y="1548"/>
                    </a:lnTo>
                    <a:lnTo>
                      <a:pt x="186" y="1536"/>
                    </a:lnTo>
                    <a:lnTo>
                      <a:pt x="180" y="1530"/>
                    </a:lnTo>
                    <a:lnTo>
                      <a:pt x="168" y="1530"/>
                    </a:lnTo>
                    <a:lnTo>
                      <a:pt x="168" y="1536"/>
                    </a:lnTo>
                    <a:close/>
                    <a:moveTo>
                      <a:pt x="264" y="1494"/>
                    </a:moveTo>
                    <a:lnTo>
                      <a:pt x="252" y="1518"/>
                    </a:lnTo>
                    <a:lnTo>
                      <a:pt x="246" y="1536"/>
                    </a:lnTo>
                    <a:lnTo>
                      <a:pt x="246" y="1548"/>
                    </a:lnTo>
                    <a:lnTo>
                      <a:pt x="240" y="1554"/>
                    </a:lnTo>
                    <a:lnTo>
                      <a:pt x="240" y="1560"/>
                    </a:lnTo>
                    <a:lnTo>
                      <a:pt x="258" y="1566"/>
                    </a:lnTo>
                    <a:lnTo>
                      <a:pt x="264" y="1554"/>
                    </a:lnTo>
                    <a:lnTo>
                      <a:pt x="264" y="1548"/>
                    </a:lnTo>
                    <a:lnTo>
                      <a:pt x="270" y="1542"/>
                    </a:lnTo>
                    <a:lnTo>
                      <a:pt x="270" y="1524"/>
                    </a:lnTo>
                    <a:lnTo>
                      <a:pt x="288" y="1506"/>
                    </a:lnTo>
                    <a:lnTo>
                      <a:pt x="282" y="1500"/>
                    </a:lnTo>
                    <a:lnTo>
                      <a:pt x="282" y="1494"/>
                    </a:lnTo>
                    <a:lnTo>
                      <a:pt x="276" y="1488"/>
                    </a:lnTo>
                    <a:lnTo>
                      <a:pt x="264" y="149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8" name="Italy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443373" y="2537966"/>
                <a:ext cx="253408" cy="257205"/>
              </a:xfrm>
              <a:custGeom>
                <a:avLst/>
                <a:gdLst>
                  <a:gd name="T0" fmla="*/ 2147483647 w 780"/>
                  <a:gd name="T1" fmla="*/ 2147483647 h 828"/>
                  <a:gd name="T2" fmla="*/ 2147483647 w 780"/>
                  <a:gd name="T3" fmla="*/ 2147483647 h 828"/>
                  <a:gd name="T4" fmla="*/ 2147483647 w 780"/>
                  <a:gd name="T5" fmla="*/ 2147483647 h 828"/>
                  <a:gd name="T6" fmla="*/ 2147483647 w 780"/>
                  <a:gd name="T7" fmla="*/ 2147483647 h 828"/>
                  <a:gd name="T8" fmla="*/ 2147483647 w 780"/>
                  <a:gd name="T9" fmla="*/ 2147483647 h 828"/>
                  <a:gd name="T10" fmla="*/ 2147483647 w 780"/>
                  <a:gd name="T11" fmla="*/ 2147483647 h 828"/>
                  <a:gd name="T12" fmla="*/ 2147483647 w 780"/>
                  <a:gd name="T13" fmla="*/ 2147483647 h 828"/>
                  <a:gd name="T14" fmla="*/ 2147483647 w 780"/>
                  <a:gd name="T15" fmla="*/ 2147483647 h 828"/>
                  <a:gd name="T16" fmla="*/ 2147483647 w 780"/>
                  <a:gd name="T17" fmla="*/ 2147483647 h 828"/>
                  <a:gd name="T18" fmla="*/ 2147483647 w 780"/>
                  <a:gd name="T19" fmla="*/ 2147483647 h 828"/>
                  <a:gd name="T20" fmla="*/ 2147483647 w 780"/>
                  <a:gd name="T21" fmla="*/ 2147483647 h 828"/>
                  <a:gd name="T22" fmla="*/ 2147483647 w 780"/>
                  <a:gd name="T23" fmla="*/ 2147483647 h 828"/>
                  <a:gd name="T24" fmla="*/ 2147483647 w 780"/>
                  <a:gd name="T25" fmla="*/ 2147483647 h 828"/>
                  <a:gd name="T26" fmla="*/ 2147483647 w 780"/>
                  <a:gd name="T27" fmla="*/ 2147483647 h 828"/>
                  <a:gd name="T28" fmla="*/ 2147483647 w 780"/>
                  <a:gd name="T29" fmla="*/ 2147483647 h 828"/>
                  <a:gd name="T30" fmla="*/ 2147483647 w 780"/>
                  <a:gd name="T31" fmla="*/ 2147483647 h 828"/>
                  <a:gd name="T32" fmla="*/ 2147483647 w 780"/>
                  <a:gd name="T33" fmla="*/ 2147483647 h 828"/>
                  <a:gd name="T34" fmla="*/ 2147483647 w 780"/>
                  <a:gd name="T35" fmla="*/ 2147483647 h 828"/>
                  <a:gd name="T36" fmla="*/ 2147483647 w 780"/>
                  <a:gd name="T37" fmla="*/ 2147483647 h 828"/>
                  <a:gd name="T38" fmla="*/ 2147483647 w 780"/>
                  <a:gd name="T39" fmla="*/ 2147483647 h 828"/>
                  <a:gd name="T40" fmla="*/ 2147483647 w 780"/>
                  <a:gd name="T41" fmla="*/ 2147483647 h 828"/>
                  <a:gd name="T42" fmla="*/ 2147483647 w 780"/>
                  <a:gd name="T43" fmla="*/ 2147483647 h 828"/>
                  <a:gd name="T44" fmla="*/ 2147483647 w 780"/>
                  <a:gd name="T45" fmla="*/ 2147483647 h 828"/>
                  <a:gd name="T46" fmla="*/ 2147483647 w 780"/>
                  <a:gd name="T47" fmla="*/ 2147483647 h 828"/>
                  <a:gd name="T48" fmla="*/ 2147483647 w 780"/>
                  <a:gd name="T49" fmla="*/ 2147483647 h 828"/>
                  <a:gd name="T50" fmla="*/ 2147483647 w 780"/>
                  <a:gd name="T51" fmla="*/ 2147483647 h 828"/>
                  <a:gd name="T52" fmla="*/ 2147483647 w 780"/>
                  <a:gd name="T53" fmla="*/ 2147483647 h 828"/>
                  <a:gd name="T54" fmla="*/ 2147483647 w 780"/>
                  <a:gd name="T55" fmla="*/ 2147483647 h 828"/>
                  <a:gd name="T56" fmla="*/ 2147483647 w 780"/>
                  <a:gd name="T57" fmla="*/ 2147483647 h 828"/>
                  <a:gd name="T58" fmla="*/ 2147483647 w 780"/>
                  <a:gd name="T59" fmla="*/ 2147483647 h 828"/>
                  <a:gd name="T60" fmla="*/ 2147483647 w 780"/>
                  <a:gd name="T61" fmla="*/ 2147483647 h 828"/>
                  <a:gd name="T62" fmla="*/ 2147483647 w 780"/>
                  <a:gd name="T63" fmla="*/ 2147483647 h 828"/>
                  <a:gd name="T64" fmla="*/ 2147483647 w 780"/>
                  <a:gd name="T65" fmla="*/ 2147483647 h 828"/>
                  <a:gd name="T66" fmla="*/ 2147483647 w 780"/>
                  <a:gd name="T67" fmla="*/ 2147483647 h 828"/>
                  <a:gd name="T68" fmla="*/ 2147483647 w 780"/>
                  <a:gd name="T69" fmla="*/ 2147483647 h 828"/>
                  <a:gd name="T70" fmla="*/ 2147483647 w 780"/>
                  <a:gd name="T71" fmla="*/ 2147483647 h 828"/>
                  <a:gd name="T72" fmla="*/ 2147483647 w 780"/>
                  <a:gd name="T73" fmla="*/ 2147483647 h 828"/>
                  <a:gd name="T74" fmla="*/ 2147483647 w 780"/>
                  <a:gd name="T75" fmla="*/ 2147483647 h 828"/>
                  <a:gd name="T76" fmla="*/ 2147483647 w 780"/>
                  <a:gd name="T77" fmla="*/ 2147483647 h 828"/>
                  <a:gd name="T78" fmla="*/ 2147483647 w 780"/>
                  <a:gd name="T79" fmla="*/ 2147483647 h 828"/>
                  <a:gd name="T80" fmla="*/ 2147483647 w 780"/>
                  <a:gd name="T81" fmla="*/ 2147483647 h 828"/>
                  <a:gd name="T82" fmla="*/ 2147483647 w 780"/>
                  <a:gd name="T83" fmla="*/ 2147483647 h 828"/>
                  <a:gd name="T84" fmla="*/ 2147483647 w 780"/>
                  <a:gd name="T85" fmla="*/ 2147483647 h 828"/>
                  <a:gd name="T86" fmla="*/ 2147483647 w 780"/>
                  <a:gd name="T87" fmla="*/ 2147483647 h 828"/>
                  <a:gd name="T88" fmla="*/ 2147483647 w 780"/>
                  <a:gd name="T89" fmla="*/ 2147483647 h 828"/>
                  <a:gd name="T90" fmla="*/ 2147483647 w 780"/>
                  <a:gd name="T91" fmla="*/ 2147483647 h 828"/>
                  <a:gd name="T92" fmla="*/ 2147483647 w 780"/>
                  <a:gd name="T93" fmla="*/ 2147483647 h 828"/>
                  <a:gd name="T94" fmla="*/ 2147483647 w 780"/>
                  <a:gd name="T95" fmla="*/ 2147483647 h 828"/>
                  <a:gd name="T96" fmla="*/ 2147483647 w 780"/>
                  <a:gd name="T97" fmla="*/ 2147483647 h 828"/>
                  <a:gd name="T98" fmla="*/ 2147483647 w 780"/>
                  <a:gd name="T99" fmla="*/ 2147483647 h 828"/>
                  <a:gd name="T100" fmla="*/ 2147483647 w 780"/>
                  <a:gd name="T101" fmla="*/ 2147483647 h 828"/>
                  <a:gd name="T102" fmla="*/ 2147483647 w 780"/>
                  <a:gd name="T103" fmla="*/ 2147483647 h 828"/>
                  <a:gd name="T104" fmla="*/ 2147483647 w 780"/>
                  <a:gd name="T105" fmla="*/ 2147483647 h 828"/>
                  <a:gd name="T106" fmla="*/ 2147483647 w 780"/>
                  <a:gd name="T107" fmla="*/ 2147483647 h 828"/>
                  <a:gd name="T108" fmla="*/ 2147483647 w 780"/>
                  <a:gd name="T109" fmla="*/ 2147483647 h 828"/>
                  <a:gd name="T110" fmla="*/ 2147483647 w 780"/>
                  <a:gd name="T111" fmla="*/ 2147483647 h 828"/>
                  <a:gd name="T112" fmla="*/ 2147483647 w 780"/>
                  <a:gd name="T113" fmla="*/ 2147483647 h 8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80"/>
                  <a:gd name="T172" fmla="*/ 0 h 828"/>
                  <a:gd name="T173" fmla="*/ 780 w 780"/>
                  <a:gd name="T174" fmla="*/ 828 h 8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80" h="828">
                    <a:moveTo>
                      <a:pt x="570" y="720"/>
                    </a:moveTo>
                    <a:lnTo>
                      <a:pt x="558" y="714"/>
                    </a:lnTo>
                    <a:lnTo>
                      <a:pt x="552" y="708"/>
                    </a:lnTo>
                    <a:lnTo>
                      <a:pt x="540" y="708"/>
                    </a:lnTo>
                    <a:lnTo>
                      <a:pt x="534" y="714"/>
                    </a:lnTo>
                    <a:lnTo>
                      <a:pt x="522" y="720"/>
                    </a:lnTo>
                    <a:lnTo>
                      <a:pt x="516" y="726"/>
                    </a:lnTo>
                    <a:lnTo>
                      <a:pt x="468" y="726"/>
                    </a:lnTo>
                    <a:lnTo>
                      <a:pt x="456" y="720"/>
                    </a:lnTo>
                    <a:lnTo>
                      <a:pt x="444" y="708"/>
                    </a:lnTo>
                    <a:lnTo>
                      <a:pt x="438" y="708"/>
                    </a:lnTo>
                    <a:lnTo>
                      <a:pt x="420" y="726"/>
                    </a:lnTo>
                    <a:lnTo>
                      <a:pt x="402" y="714"/>
                    </a:lnTo>
                    <a:lnTo>
                      <a:pt x="396" y="714"/>
                    </a:lnTo>
                    <a:lnTo>
                      <a:pt x="384" y="726"/>
                    </a:lnTo>
                    <a:lnTo>
                      <a:pt x="384" y="738"/>
                    </a:lnTo>
                    <a:lnTo>
                      <a:pt x="396" y="750"/>
                    </a:lnTo>
                    <a:lnTo>
                      <a:pt x="420" y="762"/>
                    </a:lnTo>
                    <a:lnTo>
                      <a:pt x="426" y="762"/>
                    </a:lnTo>
                    <a:lnTo>
                      <a:pt x="444" y="780"/>
                    </a:lnTo>
                    <a:lnTo>
                      <a:pt x="444" y="786"/>
                    </a:lnTo>
                    <a:lnTo>
                      <a:pt x="456" y="786"/>
                    </a:lnTo>
                    <a:lnTo>
                      <a:pt x="468" y="798"/>
                    </a:lnTo>
                    <a:lnTo>
                      <a:pt x="480" y="804"/>
                    </a:lnTo>
                    <a:lnTo>
                      <a:pt x="498" y="798"/>
                    </a:lnTo>
                    <a:lnTo>
                      <a:pt x="504" y="804"/>
                    </a:lnTo>
                    <a:lnTo>
                      <a:pt x="516" y="810"/>
                    </a:lnTo>
                    <a:lnTo>
                      <a:pt x="522" y="822"/>
                    </a:lnTo>
                    <a:lnTo>
                      <a:pt x="534" y="828"/>
                    </a:lnTo>
                    <a:lnTo>
                      <a:pt x="558" y="828"/>
                    </a:lnTo>
                    <a:lnTo>
                      <a:pt x="570" y="816"/>
                    </a:lnTo>
                    <a:lnTo>
                      <a:pt x="570" y="792"/>
                    </a:lnTo>
                    <a:lnTo>
                      <a:pt x="564" y="780"/>
                    </a:lnTo>
                    <a:lnTo>
                      <a:pt x="564" y="768"/>
                    </a:lnTo>
                    <a:lnTo>
                      <a:pt x="570" y="750"/>
                    </a:lnTo>
                    <a:lnTo>
                      <a:pt x="576" y="738"/>
                    </a:lnTo>
                    <a:lnTo>
                      <a:pt x="582" y="732"/>
                    </a:lnTo>
                    <a:lnTo>
                      <a:pt x="582" y="714"/>
                    </a:lnTo>
                    <a:lnTo>
                      <a:pt x="576" y="702"/>
                    </a:lnTo>
                    <a:lnTo>
                      <a:pt x="570" y="720"/>
                    </a:lnTo>
                    <a:close/>
                    <a:moveTo>
                      <a:pt x="180" y="468"/>
                    </a:moveTo>
                    <a:lnTo>
                      <a:pt x="156" y="480"/>
                    </a:lnTo>
                    <a:lnTo>
                      <a:pt x="150" y="486"/>
                    </a:lnTo>
                    <a:lnTo>
                      <a:pt x="138" y="492"/>
                    </a:lnTo>
                    <a:lnTo>
                      <a:pt x="132" y="498"/>
                    </a:lnTo>
                    <a:lnTo>
                      <a:pt x="126" y="498"/>
                    </a:lnTo>
                    <a:lnTo>
                      <a:pt x="114" y="492"/>
                    </a:lnTo>
                    <a:lnTo>
                      <a:pt x="102" y="480"/>
                    </a:lnTo>
                    <a:lnTo>
                      <a:pt x="96" y="498"/>
                    </a:lnTo>
                    <a:lnTo>
                      <a:pt x="102" y="504"/>
                    </a:lnTo>
                    <a:lnTo>
                      <a:pt x="114" y="510"/>
                    </a:lnTo>
                    <a:lnTo>
                      <a:pt x="120" y="522"/>
                    </a:lnTo>
                    <a:lnTo>
                      <a:pt x="120" y="540"/>
                    </a:lnTo>
                    <a:lnTo>
                      <a:pt x="114" y="558"/>
                    </a:lnTo>
                    <a:lnTo>
                      <a:pt x="114" y="570"/>
                    </a:lnTo>
                    <a:lnTo>
                      <a:pt x="126" y="582"/>
                    </a:lnTo>
                    <a:lnTo>
                      <a:pt x="114" y="588"/>
                    </a:lnTo>
                    <a:lnTo>
                      <a:pt x="120" y="636"/>
                    </a:lnTo>
                    <a:lnTo>
                      <a:pt x="108" y="636"/>
                    </a:lnTo>
                    <a:lnTo>
                      <a:pt x="126" y="654"/>
                    </a:lnTo>
                    <a:lnTo>
                      <a:pt x="138" y="654"/>
                    </a:lnTo>
                    <a:lnTo>
                      <a:pt x="144" y="642"/>
                    </a:lnTo>
                    <a:lnTo>
                      <a:pt x="156" y="630"/>
                    </a:lnTo>
                    <a:lnTo>
                      <a:pt x="156" y="618"/>
                    </a:lnTo>
                    <a:lnTo>
                      <a:pt x="168" y="630"/>
                    </a:lnTo>
                    <a:lnTo>
                      <a:pt x="180" y="636"/>
                    </a:lnTo>
                    <a:lnTo>
                      <a:pt x="186" y="636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198" y="594"/>
                    </a:lnTo>
                    <a:lnTo>
                      <a:pt x="204" y="582"/>
                    </a:lnTo>
                    <a:lnTo>
                      <a:pt x="204" y="558"/>
                    </a:lnTo>
                    <a:lnTo>
                      <a:pt x="198" y="552"/>
                    </a:lnTo>
                    <a:lnTo>
                      <a:pt x="192" y="552"/>
                    </a:lnTo>
                    <a:lnTo>
                      <a:pt x="192" y="546"/>
                    </a:lnTo>
                    <a:lnTo>
                      <a:pt x="198" y="540"/>
                    </a:lnTo>
                    <a:lnTo>
                      <a:pt x="204" y="540"/>
                    </a:lnTo>
                    <a:lnTo>
                      <a:pt x="210" y="534"/>
                    </a:lnTo>
                    <a:lnTo>
                      <a:pt x="210" y="522"/>
                    </a:lnTo>
                    <a:lnTo>
                      <a:pt x="204" y="510"/>
                    </a:lnTo>
                    <a:lnTo>
                      <a:pt x="204" y="492"/>
                    </a:lnTo>
                    <a:lnTo>
                      <a:pt x="198" y="480"/>
                    </a:lnTo>
                    <a:lnTo>
                      <a:pt x="186" y="474"/>
                    </a:lnTo>
                    <a:lnTo>
                      <a:pt x="180" y="468"/>
                    </a:lnTo>
                    <a:close/>
                    <a:moveTo>
                      <a:pt x="774" y="546"/>
                    </a:moveTo>
                    <a:lnTo>
                      <a:pt x="768" y="534"/>
                    </a:lnTo>
                    <a:lnTo>
                      <a:pt x="756" y="528"/>
                    </a:lnTo>
                    <a:lnTo>
                      <a:pt x="738" y="510"/>
                    </a:lnTo>
                    <a:lnTo>
                      <a:pt x="678" y="480"/>
                    </a:lnTo>
                    <a:lnTo>
                      <a:pt x="672" y="480"/>
                    </a:lnTo>
                    <a:lnTo>
                      <a:pt x="660" y="474"/>
                    </a:lnTo>
                    <a:lnTo>
                      <a:pt x="648" y="474"/>
                    </a:lnTo>
                    <a:lnTo>
                      <a:pt x="630" y="468"/>
                    </a:lnTo>
                    <a:lnTo>
                      <a:pt x="606" y="456"/>
                    </a:lnTo>
                    <a:lnTo>
                      <a:pt x="606" y="450"/>
                    </a:lnTo>
                    <a:lnTo>
                      <a:pt x="612" y="438"/>
                    </a:lnTo>
                    <a:lnTo>
                      <a:pt x="624" y="426"/>
                    </a:lnTo>
                    <a:lnTo>
                      <a:pt x="624" y="420"/>
                    </a:lnTo>
                    <a:lnTo>
                      <a:pt x="618" y="414"/>
                    </a:lnTo>
                    <a:lnTo>
                      <a:pt x="612" y="414"/>
                    </a:lnTo>
                    <a:lnTo>
                      <a:pt x="594" y="408"/>
                    </a:lnTo>
                    <a:lnTo>
                      <a:pt x="552" y="408"/>
                    </a:lnTo>
                    <a:lnTo>
                      <a:pt x="540" y="402"/>
                    </a:lnTo>
                    <a:lnTo>
                      <a:pt x="534" y="396"/>
                    </a:lnTo>
                    <a:lnTo>
                      <a:pt x="516" y="384"/>
                    </a:lnTo>
                    <a:lnTo>
                      <a:pt x="492" y="360"/>
                    </a:lnTo>
                    <a:lnTo>
                      <a:pt x="480" y="342"/>
                    </a:lnTo>
                    <a:lnTo>
                      <a:pt x="474" y="336"/>
                    </a:lnTo>
                    <a:lnTo>
                      <a:pt x="468" y="324"/>
                    </a:lnTo>
                    <a:lnTo>
                      <a:pt x="468" y="312"/>
                    </a:lnTo>
                    <a:lnTo>
                      <a:pt x="450" y="276"/>
                    </a:lnTo>
                    <a:lnTo>
                      <a:pt x="438" y="270"/>
                    </a:lnTo>
                    <a:lnTo>
                      <a:pt x="432" y="264"/>
                    </a:lnTo>
                    <a:lnTo>
                      <a:pt x="420" y="258"/>
                    </a:lnTo>
                    <a:lnTo>
                      <a:pt x="414" y="252"/>
                    </a:lnTo>
                    <a:lnTo>
                      <a:pt x="378" y="222"/>
                    </a:lnTo>
                    <a:lnTo>
                      <a:pt x="372" y="210"/>
                    </a:lnTo>
                    <a:lnTo>
                      <a:pt x="360" y="198"/>
                    </a:lnTo>
                    <a:lnTo>
                      <a:pt x="360" y="186"/>
                    </a:lnTo>
                    <a:lnTo>
                      <a:pt x="366" y="180"/>
                    </a:lnTo>
                    <a:lnTo>
                      <a:pt x="384" y="180"/>
                    </a:lnTo>
                    <a:lnTo>
                      <a:pt x="384" y="174"/>
                    </a:lnTo>
                    <a:lnTo>
                      <a:pt x="372" y="162"/>
                    </a:lnTo>
                    <a:lnTo>
                      <a:pt x="366" y="150"/>
                    </a:lnTo>
                    <a:lnTo>
                      <a:pt x="366" y="138"/>
                    </a:lnTo>
                    <a:lnTo>
                      <a:pt x="402" y="120"/>
                    </a:lnTo>
                    <a:lnTo>
                      <a:pt x="408" y="114"/>
                    </a:lnTo>
                    <a:lnTo>
                      <a:pt x="414" y="114"/>
                    </a:lnTo>
                    <a:lnTo>
                      <a:pt x="438" y="108"/>
                    </a:lnTo>
                    <a:lnTo>
                      <a:pt x="444" y="72"/>
                    </a:lnTo>
                    <a:lnTo>
                      <a:pt x="432" y="66"/>
                    </a:lnTo>
                    <a:lnTo>
                      <a:pt x="438" y="60"/>
                    </a:lnTo>
                    <a:lnTo>
                      <a:pt x="438" y="42"/>
                    </a:lnTo>
                    <a:lnTo>
                      <a:pt x="384" y="42"/>
                    </a:lnTo>
                    <a:lnTo>
                      <a:pt x="378" y="24"/>
                    </a:lnTo>
                    <a:lnTo>
                      <a:pt x="366" y="24"/>
                    </a:lnTo>
                    <a:lnTo>
                      <a:pt x="366" y="6"/>
                    </a:lnTo>
                    <a:lnTo>
                      <a:pt x="360" y="0"/>
                    </a:lnTo>
                    <a:lnTo>
                      <a:pt x="342" y="0"/>
                    </a:lnTo>
                    <a:lnTo>
                      <a:pt x="336" y="6"/>
                    </a:lnTo>
                    <a:lnTo>
                      <a:pt x="336" y="12"/>
                    </a:lnTo>
                    <a:lnTo>
                      <a:pt x="294" y="12"/>
                    </a:lnTo>
                    <a:lnTo>
                      <a:pt x="282" y="30"/>
                    </a:lnTo>
                    <a:lnTo>
                      <a:pt x="270" y="24"/>
                    </a:lnTo>
                    <a:lnTo>
                      <a:pt x="252" y="24"/>
                    </a:lnTo>
                    <a:lnTo>
                      <a:pt x="246" y="42"/>
                    </a:lnTo>
                    <a:lnTo>
                      <a:pt x="222" y="42"/>
                    </a:lnTo>
                    <a:lnTo>
                      <a:pt x="222" y="48"/>
                    </a:lnTo>
                    <a:lnTo>
                      <a:pt x="234" y="60"/>
                    </a:lnTo>
                    <a:lnTo>
                      <a:pt x="228" y="72"/>
                    </a:lnTo>
                    <a:lnTo>
                      <a:pt x="210" y="60"/>
                    </a:lnTo>
                    <a:lnTo>
                      <a:pt x="192" y="66"/>
                    </a:lnTo>
                    <a:lnTo>
                      <a:pt x="180" y="48"/>
                    </a:lnTo>
                    <a:lnTo>
                      <a:pt x="174" y="72"/>
                    </a:lnTo>
                    <a:lnTo>
                      <a:pt x="162" y="84"/>
                    </a:lnTo>
                    <a:lnTo>
                      <a:pt x="162" y="102"/>
                    </a:lnTo>
                    <a:lnTo>
                      <a:pt x="138" y="78"/>
                    </a:lnTo>
                    <a:lnTo>
                      <a:pt x="132" y="78"/>
                    </a:lnTo>
                    <a:lnTo>
                      <a:pt x="132" y="72"/>
                    </a:lnTo>
                    <a:lnTo>
                      <a:pt x="126" y="66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2" y="60"/>
                    </a:lnTo>
                    <a:lnTo>
                      <a:pt x="102" y="78"/>
                    </a:lnTo>
                    <a:lnTo>
                      <a:pt x="84" y="96"/>
                    </a:lnTo>
                    <a:lnTo>
                      <a:pt x="78" y="96"/>
                    </a:lnTo>
                    <a:lnTo>
                      <a:pt x="66" y="84"/>
                    </a:lnTo>
                    <a:lnTo>
                      <a:pt x="54" y="84"/>
                    </a:lnTo>
                    <a:lnTo>
                      <a:pt x="42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12" y="174"/>
                    </a:lnTo>
                    <a:lnTo>
                      <a:pt x="24" y="174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24" y="198"/>
                    </a:lnTo>
                    <a:lnTo>
                      <a:pt x="24" y="204"/>
                    </a:lnTo>
                    <a:lnTo>
                      <a:pt x="18" y="210"/>
                    </a:lnTo>
                    <a:lnTo>
                      <a:pt x="18" y="216"/>
                    </a:lnTo>
                    <a:lnTo>
                      <a:pt x="24" y="222"/>
                    </a:lnTo>
                    <a:lnTo>
                      <a:pt x="36" y="228"/>
                    </a:lnTo>
                    <a:lnTo>
                      <a:pt x="42" y="228"/>
                    </a:lnTo>
                    <a:lnTo>
                      <a:pt x="42" y="234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2" y="246"/>
                    </a:lnTo>
                    <a:lnTo>
                      <a:pt x="54" y="264"/>
                    </a:lnTo>
                    <a:lnTo>
                      <a:pt x="54" y="270"/>
                    </a:lnTo>
                    <a:lnTo>
                      <a:pt x="66" y="270"/>
                    </a:lnTo>
                    <a:lnTo>
                      <a:pt x="90" y="258"/>
                    </a:lnTo>
                    <a:lnTo>
                      <a:pt x="120" y="228"/>
                    </a:lnTo>
                    <a:lnTo>
                      <a:pt x="144" y="216"/>
                    </a:lnTo>
                    <a:lnTo>
                      <a:pt x="156" y="216"/>
                    </a:lnTo>
                    <a:lnTo>
                      <a:pt x="168" y="222"/>
                    </a:lnTo>
                    <a:lnTo>
                      <a:pt x="204" y="234"/>
                    </a:lnTo>
                    <a:lnTo>
                      <a:pt x="216" y="240"/>
                    </a:lnTo>
                    <a:lnTo>
                      <a:pt x="228" y="252"/>
                    </a:lnTo>
                    <a:lnTo>
                      <a:pt x="234" y="264"/>
                    </a:lnTo>
                    <a:lnTo>
                      <a:pt x="234" y="276"/>
                    </a:lnTo>
                    <a:lnTo>
                      <a:pt x="240" y="282"/>
                    </a:lnTo>
                    <a:lnTo>
                      <a:pt x="240" y="288"/>
                    </a:lnTo>
                    <a:lnTo>
                      <a:pt x="252" y="300"/>
                    </a:lnTo>
                    <a:lnTo>
                      <a:pt x="252" y="306"/>
                    </a:lnTo>
                    <a:lnTo>
                      <a:pt x="246" y="318"/>
                    </a:lnTo>
                    <a:lnTo>
                      <a:pt x="246" y="324"/>
                    </a:lnTo>
                    <a:lnTo>
                      <a:pt x="258" y="336"/>
                    </a:lnTo>
                    <a:lnTo>
                      <a:pt x="282" y="348"/>
                    </a:lnTo>
                    <a:lnTo>
                      <a:pt x="288" y="354"/>
                    </a:lnTo>
                    <a:lnTo>
                      <a:pt x="294" y="354"/>
                    </a:lnTo>
                    <a:lnTo>
                      <a:pt x="300" y="372"/>
                    </a:lnTo>
                    <a:lnTo>
                      <a:pt x="330" y="372"/>
                    </a:lnTo>
                    <a:lnTo>
                      <a:pt x="348" y="390"/>
                    </a:lnTo>
                    <a:lnTo>
                      <a:pt x="354" y="402"/>
                    </a:lnTo>
                    <a:lnTo>
                      <a:pt x="366" y="414"/>
                    </a:lnTo>
                    <a:lnTo>
                      <a:pt x="378" y="420"/>
                    </a:lnTo>
                    <a:lnTo>
                      <a:pt x="384" y="432"/>
                    </a:lnTo>
                    <a:lnTo>
                      <a:pt x="420" y="468"/>
                    </a:lnTo>
                    <a:lnTo>
                      <a:pt x="456" y="468"/>
                    </a:lnTo>
                    <a:lnTo>
                      <a:pt x="462" y="474"/>
                    </a:lnTo>
                    <a:lnTo>
                      <a:pt x="468" y="486"/>
                    </a:lnTo>
                    <a:lnTo>
                      <a:pt x="492" y="498"/>
                    </a:lnTo>
                    <a:lnTo>
                      <a:pt x="510" y="504"/>
                    </a:lnTo>
                    <a:lnTo>
                      <a:pt x="528" y="504"/>
                    </a:lnTo>
                    <a:lnTo>
                      <a:pt x="540" y="510"/>
                    </a:lnTo>
                    <a:lnTo>
                      <a:pt x="546" y="510"/>
                    </a:lnTo>
                    <a:lnTo>
                      <a:pt x="552" y="522"/>
                    </a:lnTo>
                    <a:lnTo>
                      <a:pt x="552" y="534"/>
                    </a:lnTo>
                    <a:lnTo>
                      <a:pt x="564" y="558"/>
                    </a:lnTo>
                    <a:lnTo>
                      <a:pt x="570" y="564"/>
                    </a:lnTo>
                    <a:lnTo>
                      <a:pt x="582" y="564"/>
                    </a:lnTo>
                    <a:lnTo>
                      <a:pt x="594" y="558"/>
                    </a:lnTo>
                    <a:lnTo>
                      <a:pt x="600" y="558"/>
                    </a:lnTo>
                    <a:lnTo>
                      <a:pt x="600" y="570"/>
                    </a:lnTo>
                    <a:lnTo>
                      <a:pt x="606" y="582"/>
                    </a:lnTo>
                    <a:lnTo>
                      <a:pt x="606" y="606"/>
                    </a:lnTo>
                    <a:lnTo>
                      <a:pt x="612" y="618"/>
                    </a:lnTo>
                    <a:lnTo>
                      <a:pt x="630" y="636"/>
                    </a:lnTo>
                    <a:lnTo>
                      <a:pt x="630" y="666"/>
                    </a:lnTo>
                    <a:lnTo>
                      <a:pt x="612" y="666"/>
                    </a:lnTo>
                    <a:lnTo>
                      <a:pt x="612" y="690"/>
                    </a:lnTo>
                    <a:lnTo>
                      <a:pt x="606" y="696"/>
                    </a:lnTo>
                    <a:lnTo>
                      <a:pt x="600" y="708"/>
                    </a:lnTo>
                    <a:lnTo>
                      <a:pt x="594" y="714"/>
                    </a:lnTo>
                    <a:lnTo>
                      <a:pt x="594" y="732"/>
                    </a:lnTo>
                    <a:lnTo>
                      <a:pt x="606" y="732"/>
                    </a:lnTo>
                    <a:lnTo>
                      <a:pt x="618" y="726"/>
                    </a:lnTo>
                    <a:lnTo>
                      <a:pt x="624" y="726"/>
                    </a:lnTo>
                    <a:lnTo>
                      <a:pt x="636" y="702"/>
                    </a:lnTo>
                    <a:lnTo>
                      <a:pt x="654" y="696"/>
                    </a:lnTo>
                    <a:lnTo>
                      <a:pt x="654" y="666"/>
                    </a:lnTo>
                    <a:lnTo>
                      <a:pt x="666" y="654"/>
                    </a:lnTo>
                    <a:lnTo>
                      <a:pt x="678" y="654"/>
                    </a:lnTo>
                    <a:lnTo>
                      <a:pt x="684" y="648"/>
                    </a:lnTo>
                    <a:lnTo>
                      <a:pt x="696" y="648"/>
                    </a:lnTo>
                    <a:lnTo>
                      <a:pt x="696" y="636"/>
                    </a:lnTo>
                    <a:lnTo>
                      <a:pt x="690" y="630"/>
                    </a:lnTo>
                    <a:lnTo>
                      <a:pt x="690" y="618"/>
                    </a:lnTo>
                    <a:lnTo>
                      <a:pt x="678" y="606"/>
                    </a:lnTo>
                    <a:lnTo>
                      <a:pt x="666" y="606"/>
                    </a:lnTo>
                    <a:lnTo>
                      <a:pt x="648" y="588"/>
                    </a:lnTo>
                    <a:lnTo>
                      <a:pt x="654" y="582"/>
                    </a:lnTo>
                    <a:lnTo>
                      <a:pt x="660" y="570"/>
                    </a:lnTo>
                    <a:lnTo>
                      <a:pt x="666" y="552"/>
                    </a:lnTo>
                    <a:lnTo>
                      <a:pt x="672" y="540"/>
                    </a:lnTo>
                    <a:lnTo>
                      <a:pt x="684" y="528"/>
                    </a:lnTo>
                    <a:lnTo>
                      <a:pt x="690" y="534"/>
                    </a:lnTo>
                    <a:lnTo>
                      <a:pt x="702" y="534"/>
                    </a:lnTo>
                    <a:lnTo>
                      <a:pt x="708" y="540"/>
                    </a:lnTo>
                    <a:lnTo>
                      <a:pt x="738" y="540"/>
                    </a:lnTo>
                    <a:lnTo>
                      <a:pt x="738" y="552"/>
                    </a:lnTo>
                    <a:lnTo>
                      <a:pt x="744" y="558"/>
                    </a:lnTo>
                    <a:lnTo>
                      <a:pt x="744" y="564"/>
                    </a:lnTo>
                    <a:lnTo>
                      <a:pt x="750" y="576"/>
                    </a:lnTo>
                    <a:lnTo>
                      <a:pt x="762" y="576"/>
                    </a:lnTo>
                    <a:lnTo>
                      <a:pt x="774" y="570"/>
                    </a:lnTo>
                    <a:lnTo>
                      <a:pt x="780" y="564"/>
                    </a:lnTo>
                    <a:lnTo>
                      <a:pt x="780" y="558"/>
                    </a:lnTo>
                    <a:lnTo>
                      <a:pt x="774" y="54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9" name="Israel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051297" y="2877233"/>
                <a:ext cx="33275" cy="100433"/>
              </a:xfrm>
              <a:custGeom>
                <a:avLst/>
                <a:gdLst>
                  <a:gd name="T0" fmla="*/ 0 w 102"/>
                  <a:gd name="T1" fmla="*/ 2147483647 h 324"/>
                  <a:gd name="T2" fmla="*/ 2147483647 w 102"/>
                  <a:gd name="T3" fmla="*/ 2147483647 h 324"/>
                  <a:gd name="T4" fmla="*/ 2147483647 w 102"/>
                  <a:gd name="T5" fmla="*/ 2147483647 h 324"/>
                  <a:gd name="T6" fmla="*/ 2147483647 w 102"/>
                  <a:gd name="T7" fmla="*/ 2147483647 h 324"/>
                  <a:gd name="T8" fmla="*/ 2147483647 w 102"/>
                  <a:gd name="T9" fmla="*/ 2147483647 h 324"/>
                  <a:gd name="T10" fmla="*/ 2147483647 w 102"/>
                  <a:gd name="T11" fmla="*/ 2147483647 h 324"/>
                  <a:gd name="T12" fmla="*/ 2147483647 w 102"/>
                  <a:gd name="T13" fmla="*/ 2147483647 h 324"/>
                  <a:gd name="T14" fmla="*/ 2147483647 w 102"/>
                  <a:gd name="T15" fmla="*/ 2147483647 h 324"/>
                  <a:gd name="T16" fmla="*/ 2147483647 w 102"/>
                  <a:gd name="T17" fmla="*/ 2147483647 h 324"/>
                  <a:gd name="T18" fmla="*/ 2147483647 w 102"/>
                  <a:gd name="T19" fmla="*/ 2147483647 h 324"/>
                  <a:gd name="T20" fmla="*/ 2147483647 w 102"/>
                  <a:gd name="T21" fmla="*/ 2147483647 h 324"/>
                  <a:gd name="T22" fmla="*/ 2147483647 w 102"/>
                  <a:gd name="T23" fmla="*/ 2147483647 h 324"/>
                  <a:gd name="T24" fmla="*/ 2147483647 w 102"/>
                  <a:gd name="T25" fmla="*/ 2147483647 h 324"/>
                  <a:gd name="T26" fmla="*/ 2147483647 w 102"/>
                  <a:gd name="T27" fmla="*/ 2147483647 h 324"/>
                  <a:gd name="T28" fmla="*/ 2147483647 w 102"/>
                  <a:gd name="T29" fmla="*/ 2147483647 h 324"/>
                  <a:gd name="T30" fmla="*/ 2147483647 w 102"/>
                  <a:gd name="T31" fmla="*/ 2147483647 h 324"/>
                  <a:gd name="T32" fmla="*/ 2147483647 w 102"/>
                  <a:gd name="T33" fmla="*/ 2147483647 h 324"/>
                  <a:gd name="T34" fmla="*/ 2147483647 w 102"/>
                  <a:gd name="T35" fmla="*/ 2147483647 h 324"/>
                  <a:gd name="T36" fmla="*/ 2147483647 w 102"/>
                  <a:gd name="T37" fmla="*/ 2147483647 h 324"/>
                  <a:gd name="T38" fmla="*/ 2147483647 w 102"/>
                  <a:gd name="T39" fmla="*/ 2147483647 h 324"/>
                  <a:gd name="T40" fmla="*/ 2147483647 w 102"/>
                  <a:gd name="T41" fmla="*/ 2147483647 h 324"/>
                  <a:gd name="T42" fmla="*/ 2147483647 w 102"/>
                  <a:gd name="T43" fmla="*/ 2147483647 h 324"/>
                  <a:gd name="T44" fmla="*/ 2147483647 w 102"/>
                  <a:gd name="T45" fmla="*/ 2147483647 h 324"/>
                  <a:gd name="T46" fmla="*/ 2147483647 w 102"/>
                  <a:gd name="T47" fmla="*/ 2147483647 h 324"/>
                  <a:gd name="T48" fmla="*/ 2147483647 w 102"/>
                  <a:gd name="T49" fmla="*/ 0 h 324"/>
                  <a:gd name="T50" fmla="*/ 2147483647 w 102"/>
                  <a:gd name="T51" fmla="*/ 2147483647 h 324"/>
                  <a:gd name="T52" fmla="*/ 2147483647 w 102"/>
                  <a:gd name="T53" fmla="*/ 2147483647 h 324"/>
                  <a:gd name="T54" fmla="*/ 2147483647 w 102"/>
                  <a:gd name="T55" fmla="*/ 2147483647 h 324"/>
                  <a:gd name="T56" fmla="*/ 2147483647 w 102"/>
                  <a:gd name="T57" fmla="*/ 2147483647 h 324"/>
                  <a:gd name="T58" fmla="*/ 2147483647 w 102"/>
                  <a:gd name="T59" fmla="*/ 2147483647 h 324"/>
                  <a:gd name="T60" fmla="*/ 2147483647 w 102"/>
                  <a:gd name="T61" fmla="*/ 2147483647 h 324"/>
                  <a:gd name="T62" fmla="*/ 2147483647 w 102"/>
                  <a:gd name="T63" fmla="*/ 2147483647 h 324"/>
                  <a:gd name="T64" fmla="*/ 2147483647 w 102"/>
                  <a:gd name="T65" fmla="*/ 2147483647 h 324"/>
                  <a:gd name="T66" fmla="*/ 2147483647 w 102"/>
                  <a:gd name="T67" fmla="*/ 2147483647 h 324"/>
                  <a:gd name="T68" fmla="*/ 2147483647 w 102"/>
                  <a:gd name="T69" fmla="*/ 2147483647 h 324"/>
                  <a:gd name="T70" fmla="*/ 2147483647 w 102"/>
                  <a:gd name="T71" fmla="*/ 2147483647 h 324"/>
                  <a:gd name="T72" fmla="*/ 2147483647 w 102"/>
                  <a:gd name="T73" fmla="*/ 2147483647 h 324"/>
                  <a:gd name="T74" fmla="*/ 2147483647 w 102"/>
                  <a:gd name="T75" fmla="*/ 2147483647 h 324"/>
                  <a:gd name="T76" fmla="*/ 2147483647 w 102"/>
                  <a:gd name="T77" fmla="*/ 2147483647 h 324"/>
                  <a:gd name="T78" fmla="*/ 0 w 102"/>
                  <a:gd name="T79" fmla="*/ 2147483647 h 3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2"/>
                  <a:gd name="T121" fmla="*/ 0 h 324"/>
                  <a:gd name="T122" fmla="*/ 102 w 102"/>
                  <a:gd name="T123" fmla="*/ 324 h 32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2" h="324">
                    <a:moveTo>
                      <a:pt x="0" y="168"/>
                    </a:moveTo>
                    <a:lnTo>
                      <a:pt x="54" y="312"/>
                    </a:lnTo>
                    <a:lnTo>
                      <a:pt x="60" y="324"/>
                    </a:lnTo>
                    <a:lnTo>
                      <a:pt x="60" y="306"/>
                    </a:lnTo>
                    <a:lnTo>
                      <a:pt x="66" y="294"/>
                    </a:lnTo>
                    <a:lnTo>
                      <a:pt x="66" y="234"/>
                    </a:lnTo>
                    <a:lnTo>
                      <a:pt x="72" y="228"/>
                    </a:lnTo>
                    <a:lnTo>
                      <a:pt x="78" y="216"/>
                    </a:lnTo>
                    <a:lnTo>
                      <a:pt x="84" y="210"/>
                    </a:lnTo>
                    <a:lnTo>
                      <a:pt x="90" y="198"/>
                    </a:lnTo>
                    <a:lnTo>
                      <a:pt x="90" y="186"/>
                    </a:lnTo>
                    <a:lnTo>
                      <a:pt x="78" y="174"/>
                    </a:lnTo>
                    <a:lnTo>
                      <a:pt x="78" y="162"/>
                    </a:lnTo>
                    <a:lnTo>
                      <a:pt x="72" y="156"/>
                    </a:lnTo>
                    <a:lnTo>
                      <a:pt x="66" y="162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48" y="168"/>
                    </a:lnTo>
                    <a:lnTo>
                      <a:pt x="48" y="96"/>
                    </a:lnTo>
                    <a:lnTo>
                      <a:pt x="66" y="78"/>
                    </a:lnTo>
                    <a:lnTo>
                      <a:pt x="84" y="78"/>
                    </a:lnTo>
                    <a:lnTo>
                      <a:pt x="90" y="60"/>
                    </a:lnTo>
                    <a:lnTo>
                      <a:pt x="84" y="18"/>
                    </a:lnTo>
                    <a:lnTo>
                      <a:pt x="102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72" y="30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54" y="30"/>
                    </a:lnTo>
                    <a:lnTo>
                      <a:pt x="42" y="54"/>
                    </a:lnTo>
                    <a:lnTo>
                      <a:pt x="30" y="60"/>
                    </a:lnTo>
                    <a:lnTo>
                      <a:pt x="36" y="72"/>
                    </a:lnTo>
                    <a:lnTo>
                      <a:pt x="36" y="84"/>
                    </a:lnTo>
                    <a:lnTo>
                      <a:pt x="42" y="90"/>
                    </a:lnTo>
                    <a:lnTo>
                      <a:pt x="42" y="96"/>
                    </a:lnTo>
                    <a:lnTo>
                      <a:pt x="18" y="138"/>
                    </a:lnTo>
                    <a:lnTo>
                      <a:pt x="18" y="156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0" name="Ireland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113174" y="2340775"/>
                <a:ext cx="90869" cy="91859"/>
              </a:xfrm>
              <a:custGeom>
                <a:avLst/>
                <a:gdLst>
                  <a:gd name="T0" fmla="*/ 2147483647 w 282"/>
                  <a:gd name="T1" fmla="*/ 2147483647 h 300"/>
                  <a:gd name="T2" fmla="*/ 2147483647 w 282"/>
                  <a:gd name="T3" fmla="*/ 2147483647 h 300"/>
                  <a:gd name="T4" fmla="*/ 2147483647 w 282"/>
                  <a:gd name="T5" fmla="*/ 2147483647 h 300"/>
                  <a:gd name="T6" fmla="*/ 2147483647 w 282"/>
                  <a:gd name="T7" fmla="*/ 2147483647 h 300"/>
                  <a:gd name="T8" fmla="*/ 2147483647 w 282"/>
                  <a:gd name="T9" fmla="*/ 2147483647 h 300"/>
                  <a:gd name="T10" fmla="*/ 2147483647 w 282"/>
                  <a:gd name="T11" fmla="*/ 2147483647 h 300"/>
                  <a:gd name="T12" fmla="*/ 2147483647 w 282"/>
                  <a:gd name="T13" fmla="*/ 2147483647 h 300"/>
                  <a:gd name="T14" fmla="*/ 2147483647 w 282"/>
                  <a:gd name="T15" fmla="*/ 2147483647 h 300"/>
                  <a:gd name="T16" fmla="*/ 2147483647 w 282"/>
                  <a:gd name="T17" fmla="*/ 2147483647 h 300"/>
                  <a:gd name="T18" fmla="*/ 2147483647 w 282"/>
                  <a:gd name="T19" fmla="*/ 2147483647 h 300"/>
                  <a:gd name="T20" fmla="*/ 2147483647 w 282"/>
                  <a:gd name="T21" fmla="*/ 2147483647 h 300"/>
                  <a:gd name="T22" fmla="*/ 2147483647 w 282"/>
                  <a:gd name="T23" fmla="*/ 2147483647 h 300"/>
                  <a:gd name="T24" fmla="*/ 2147483647 w 282"/>
                  <a:gd name="T25" fmla="*/ 0 h 300"/>
                  <a:gd name="T26" fmla="*/ 2147483647 w 282"/>
                  <a:gd name="T27" fmla="*/ 2147483647 h 300"/>
                  <a:gd name="T28" fmla="*/ 2147483647 w 282"/>
                  <a:gd name="T29" fmla="*/ 2147483647 h 300"/>
                  <a:gd name="T30" fmla="*/ 2147483647 w 282"/>
                  <a:gd name="T31" fmla="*/ 2147483647 h 300"/>
                  <a:gd name="T32" fmla="*/ 2147483647 w 282"/>
                  <a:gd name="T33" fmla="*/ 2147483647 h 300"/>
                  <a:gd name="T34" fmla="*/ 2147483647 w 282"/>
                  <a:gd name="T35" fmla="*/ 2147483647 h 300"/>
                  <a:gd name="T36" fmla="*/ 2147483647 w 282"/>
                  <a:gd name="T37" fmla="*/ 2147483647 h 300"/>
                  <a:gd name="T38" fmla="*/ 2147483647 w 282"/>
                  <a:gd name="T39" fmla="*/ 2147483647 h 300"/>
                  <a:gd name="T40" fmla="*/ 2147483647 w 282"/>
                  <a:gd name="T41" fmla="*/ 2147483647 h 300"/>
                  <a:gd name="T42" fmla="*/ 2147483647 w 282"/>
                  <a:gd name="T43" fmla="*/ 2147483647 h 300"/>
                  <a:gd name="T44" fmla="*/ 2147483647 w 282"/>
                  <a:gd name="T45" fmla="*/ 2147483647 h 300"/>
                  <a:gd name="T46" fmla="*/ 2147483647 w 282"/>
                  <a:gd name="T47" fmla="*/ 2147483647 h 300"/>
                  <a:gd name="T48" fmla="*/ 2147483647 w 282"/>
                  <a:gd name="T49" fmla="*/ 2147483647 h 300"/>
                  <a:gd name="T50" fmla="*/ 2147483647 w 282"/>
                  <a:gd name="T51" fmla="*/ 2147483647 h 300"/>
                  <a:gd name="T52" fmla="*/ 2147483647 w 282"/>
                  <a:gd name="T53" fmla="*/ 2147483647 h 300"/>
                  <a:gd name="T54" fmla="*/ 2147483647 w 282"/>
                  <a:gd name="T55" fmla="*/ 2147483647 h 300"/>
                  <a:gd name="T56" fmla="*/ 2147483647 w 282"/>
                  <a:gd name="T57" fmla="*/ 2147483647 h 300"/>
                  <a:gd name="T58" fmla="*/ 2147483647 w 282"/>
                  <a:gd name="T59" fmla="*/ 2147483647 h 300"/>
                  <a:gd name="T60" fmla="*/ 2147483647 w 282"/>
                  <a:gd name="T61" fmla="*/ 2147483647 h 300"/>
                  <a:gd name="T62" fmla="*/ 2147483647 w 282"/>
                  <a:gd name="T63" fmla="*/ 2147483647 h 300"/>
                  <a:gd name="T64" fmla="*/ 2147483647 w 282"/>
                  <a:gd name="T65" fmla="*/ 2147483647 h 300"/>
                  <a:gd name="T66" fmla="*/ 2147483647 w 282"/>
                  <a:gd name="T67" fmla="*/ 2147483647 h 300"/>
                  <a:gd name="T68" fmla="*/ 2147483647 w 282"/>
                  <a:gd name="T69" fmla="*/ 2147483647 h 300"/>
                  <a:gd name="T70" fmla="*/ 2147483647 w 282"/>
                  <a:gd name="T71" fmla="*/ 2147483647 h 300"/>
                  <a:gd name="T72" fmla="*/ 2147483647 w 282"/>
                  <a:gd name="T73" fmla="*/ 2147483647 h 300"/>
                  <a:gd name="T74" fmla="*/ 2147483647 w 282"/>
                  <a:gd name="T75" fmla="*/ 2147483647 h 300"/>
                  <a:gd name="T76" fmla="*/ 2147483647 w 282"/>
                  <a:gd name="T77" fmla="*/ 2147483647 h 300"/>
                  <a:gd name="T78" fmla="*/ 2147483647 w 282"/>
                  <a:gd name="T79" fmla="*/ 2147483647 h 300"/>
                  <a:gd name="T80" fmla="*/ 0 w 282"/>
                  <a:gd name="T81" fmla="*/ 2147483647 h 300"/>
                  <a:gd name="T82" fmla="*/ 2147483647 w 282"/>
                  <a:gd name="T83" fmla="*/ 2147483647 h 300"/>
                  <a:gd name="T84" fmla="*/ 2147483647 w 282"/>
                  <a:gd name="T85" fmla="*/ 2147483647 h 300"/>
                  <a:gd name="T86" fmla="*/ 2147483647 w 282"/>
                  <a:gd name="T87" fmla="*/ 2147483647 h 300"/>
                  <a:gd name="T88" fmla="*/ 2147483647 w 282"/>
                  <a:gd name="T89" fmla="*/ 2147483647 h 300"/>
                  <a:gd name="T90" fmla="*/ 2147483647 w 282"/>
                  <a:gd name="T91" fmla="*/ 2147483647 h 300"/>
                  <a:gd name="T92" fmla="*/ 2147483647 w 282"/>
                  <a:gd name="T93" fmla="*/ 2147483647 h 300"/>
                  <a:gd name="T94" fmla="*/ 2147483647 w 282"/>
                  <a:gd name="T95" fmla="*/ 2147483647 h 300"/>
                  <a:gd name="T96" fmla="*/ 2147483647 w 282"/>
                  <a:gd name="T97" fmla="*/ 2147483647 h 300"/>
                  <a:gd name="T98" fmla="*/ 2147483647 w 282"/>
                  <a:gd name="T99" fmla="*/ 2147483647 h 300"/>
                  <a:gd name="T100" fmla="*/ 2147483647 w 282"/>
                  <a:gd name="T101" fmla="*/ 2147483647 h 300"/>
                  <a:gd name="T102" fmla="*/ 2147483647 w 282"/>
                  <a:gd name="T103" fmla="*/ 2147483647 h 300"/>
                  <a:gd name="T104" fmla="*/ 2147483647 w 282"/>
                  <a:gd name="T105" fmla="*/ 2147483647 h 300"/>
                  <a:gd name="T106" fmla="*/ 2147483647 w 282"/>
                  <a:gd name="T107" fmla="*/ 2147483647 h 300"/>
                  <a:gd name="T108" fmla="*/ 2147483647 w 282"/>
                  <a:gd name="T109" fmla="*/ 2147483647 h 300"/>
                  <a:gd name="T110" fmla="*/ 2147483647 w 282"/>
                  <a:gd name="T111" fmla="*/ 2147483647 h 3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2"/>
                  <a:gd name="T169" fmla="*/ 0 h 300"/>
                  <a:gd name="T170" fmla="*/ 282 w 282"/>
                  <a:gd name="T171" fmla="*/ 300 h 3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2" h="300">
                    <a:moveTo>
                      <a:pt x="276" y="156"/>
                    </a:moveTo>
                    <a:lnTo>
                      <a:pt x="276" y="144"/>
                    </a:lnTo>
                    <a:lnTo>
                      <a:pt x="270" y="132"/>
                    </a:lnTo>
                    <a:lnTo>
                      <a:pt x="264" y="126"/>
                    </a:lnTo>
                    <a:lnTo>
                      <a:pt x="264" y="114"/>
                    </a:lnTo>
                    <a:lnTo>
                      <a:pt x="258" y="108"/>
                    </a:lnTo>
                    <a:lnTo>
                      <a:pt x="258" y="102"/>
                    </a:lnTo>
                    <a:lnTo>
                      <a:pt x="276" y="102"/>
                    </a:lnTo>
                    <a:lnTo>
                      <a:pt x="282" y="96"/>
                    </a:lnTo>
                    <a:lnTo>
                      <a:pt x="246" y="90"/>
                    </a:lnTo>
                    <a:lnTo>
                      <a:pt x="228" y="66"/>
                    </a:lnTo>
                    <a:lnTo>
                      <a:pt x="204" y="90"/>
                    </a:lnTo>
                    <a:lnTo>
                      <a:pt x="192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74" y="60"/>
                    </a:lnTo>
                    <a:lnTo>
                      <a:pt x="180" y="60"/>
                    </a:lnTo>
                    <a:lnTo>
                      <a:pt x="186" y="54"/>
                    </a:lnTo>
                    <a:lnTo>
                      <a:pt x="192" y="54"/>
                    </a:lnTo>
                    <a:lnTo>
                      <a:pt x="192" y="42"/>
                    </a:lnTo>
                    <a:lnTo>
                      <a:pt x="234" y="18"/>
                    </a:lnTo>
                    <a:lnTo>
                      <a:pt x="240" y="12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28" y="0"/>
                    </a:lnTo>
                    <a:lnTo>
                      <a:pt x="222" y="0"/>
                    </a:lnTo>
                    <a:lnTo>
                      <a:pt x="210" y="6"/>
                    </a:lnTo>
                    <a:lnTo>
                      <a:pt x="204" y="18"/>
                    </a:lnTo>
                    <a:lnTo>
                      <a:pt x="198" y="6"/>
                    </a:lnTo>
                    <a:lnTo>
                      <a:pt x="174" y="6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50" y="18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26" y="42"/>
                    </a:lnTo>
                    <a:lnTo>
                      <a:pt x="120" y="48"/>
                    </a:lnTo>
                    <a:lnTo>
                      <a:pt x="120" y="54"/>
                    </a:lnTo>
                    <a:lnTo>
                      <a:pt x="138" y="54"/>
                    </a:lnTo>
                    <a:lnTo>
                      <a:pt x="144" y="60"/>
                    </a:lnTo>
                    <a:lnTo>
                      <a:pt x="150" y="60"/>
                    </a:lnTo>
                    <a:lnTo>
                      <a:pt x="150" y="66"/>
                    </a:lnTo>
                    <a:lnTo>
                      <a:pt x="144" y="72"/>
                    </a:lnTo>
                    <a:lnTo>
                      <a:pt x="132" y="72"/>
                    </a:lnTo>
                    <a:lnTo>
                      <a:pt x="132" y="78"/>
                    </a:lnTo>
                    <a:lnTo>
                      <a:pt x="126" y="84"/>
                    </a:lnTo>
                    <a:lnTo>
                      <a:pt x="102" y="84"/>
                    </a:lnTo>
                    <a:lnTo>
                      <a:pt x="102" y="90"/>
                    </a:lnTo>
                    <a:lnTo>
                      <a:pt x="90" y="78"/>
                    </a:lnTo>
                    <a:lnTo>
                      <a:pt x="42" y="78"/>
                    </a:lnTo>
                    <a:lnTo>
                      <a:pt x="42" y="102"/>
                    </a:lnTo>
                    <a:lnTo>
                      <a:pt x="54" y="102"/>
                    </a:lnTo>
                    <a:lnTo>
                      <a:pt x="54" y="108"/>
                    </a:lnTo>
                    <a:lnTo>
                      <a:pt x="60" y="114"/>
                    </a:lnTo>
                    <a:lnTo>
                      <a:pt x="42" y="126"/>
                    </a:lnTo>
                    <a:lnTo>
                      <a:pt x="36" y="126"/>
                    </a:lnTo>
                    <a:lnTo>
                      <a:pt x="30" y="132"/>
                    </a:lnTo>
                    <a:lnTo>
                      <a:pt x="30" y="138"/>
                    </a:lnTo>
                    <a:lnTo>
                      <a:pt x="42" y="150"/>
                    </a:lnTo>
                    <a:lnTo>
                      <a:pt x="54" y="156"/>
                    </a:lnTo>
                    <a:lnTo>
                      <a:pt x="60" y="162"/>
                    </a:lnTo>
                    <a:lnTo>
                      <a:pt x="72" y="162"/>
                    </a:lnTo>
                    <a:lnTo>
                      <a:pt x="78" y="156"/>
                    </a:lnTo>
                    <a:lnTo>
                      <a:pt x="96" y="156"/>
                    </a:lnTo>
                    <a:lnTo>
                      <a:pt x="96" y="168"/>
                    </a:lnTo>
                    <a:lnTo>
                      <a:pt x="90" y="174"/>
                    </a:lnTo>
                    <a:lnTo>
                      <a:pt x="72" y="174"/>
                    </a:lnTo>
                    <a:lnTo>
                      <a:pt x="72" y="192"/>
                    </a:lnTo>
                    <a:lnTo>
                      <a:pt x="54" y="192"/>
                    </a:lnTo>
                    <a:lnTo>
                      <a:pt x="48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42" y="234"/>
                    </a:lnTo>
                    <a:lnTo>
                      <a:pt x="18" y="234"/>
                    </a:lnTo>
                    <a:lnTo>
                      <a:pt x="12" y="240"/>
                    </a:lnTo>
                    <a:lnTo>
                      <a:pt x="6" y="240"/>
                    </a:lnTo>
                    <a:lnTo>
                      <a:pt x="6" y="246"/>
                    </a:lnTo>
                    <a:lnTo>
                      <a:pt x="12" y="246"/>
                    </a:lnTo>
                    <a:lnTo>
                      <a:pt x="18" y="252"/>
                    </a:lnTo>
                    <a:lnTo>
                      <a:pt x="6" y="252"/>
                    </a:lnTo>
                    <a:lnTo>
                      <a:pt x="0" y="258"/>
                    </a:lnTo>
                    <a:lnTo>
                      <a:pt x="0" y="270"/>
                    </a:lnTo>
                    <a:lnTo>
                      <a:pt x="42" y="270"/>
                    </a:lnTo>
                    <a:lnTo>
                      <a:pt x="24" y="288"/>
                    </a:lnTo>
                    <a:lnTo>
                      <a:pt x="30" y="282"/>
                    </a:lnTo>
                    <a:lnTo>
                      <a:pt x="48" y="282"/>
                    </a:lnTo>
                    <a:lnTo>
                      <a:pt x="48" y="288"/>
                    </a:lnTo>
                    <a:lnTo>
                      <a:pt x="42" y="288"/>
                    </a:lnTo>
                    <a:lnTo>
                      <a:pt x="36" y="294"/>
                    </a:lnTo>
                    <a:lnTo>
                      <a:pt x="30" y="294"/>
                    </a:lnTo>
                    <a:lnTo>
                      <a:pt x="36" y="300"/>
                    </a:lnTo>
                    <a:lnTo>
                      <a:pt x="60" y="300"/>
                    </a:lnTo>
                    <a:lnTo>
                      <a:pt x="96" y="288"/>
                    </a:lnTo>
                    <a:lnTo>
                      <a:pt x="108" y="282"/>
                    </a:lnTo>
                    <a:lnTo>
                      <a:pt x="120" y="270"/>
                    </a:lnTo>
                    <a:lnTo>
                      <a:pt x="120" y="264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50" y="264"/>
                    </a:lnTo>
                    <a:lnTo>
                      <a:pt x="162" y="252"/>
                    </a:lnTo>
                    <a:lnTo>
                      <a:pt x="180" y="246"/>
                    </a:lnTo>
                    <a:lnTo>
                      <a:pt x="204" y="246"/>
                    </a:lnTo>
                    <a:lnTo>
                      <a:pt x="210" y="240"/>
                    </a:lnTo>
                    <a:lnTo>
                      <a:pt x="252" y="240"/>
                    </a:lnTo>
                    <a:lnTo>
                      <a:pt x="246" y="222"/>
                    </a:lnTo>
                    <a:lnTo>
                      <a:pt x="264" y="222"/>
                    </a:lnTo>
                    <a:lnTo>
                      <a:pt x="264" y="198"/>
                    </a:lnTo>
                    <a:lnTo>
                      <a:pt x="270" y="192"/>
                    </a:lnTo>
                    <a:lnTo>
                      <a:pt x="270" y="180"/>
                    </a:lnTo>
                    <a:lnTo>
                      <a:pt x="276" y="168"/>
                    </a:lnTo>
                    <a:lnTo>
                      <a:pt x="276" y="15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1" name="Iraq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147286" y="2780475"/>
                <a:ext cx="221413" cy="205765"/>
              </a:xfrm>
              <a:custGeom>
                <a:avLst/>
                <a:gdLst>
                  <a:gd name="T0" fmla="*/ 2147483647 w 684"/>
                  <a:gd name="T1" fmla="*/ 2147483647 h 660"/>
                  <a:gd name="T2" fmla="*/ 2147483647 w 684"/>
                  <a:gd name="T3" fmla="*/ 2147483647 h 660"/>
                  <a:gd name="T4" fmla="*/ 2147483647 w 684"/>
                  <a:gd name="T5" fmla="*/ 2147483647 h 660"/>
                  <a:gd name="T6" fmla="*/ 2147483647 w 684"/>
                  <a:gd name="T7" fmla="*/ 2147483647 h 660"/>
                  <a:gd name="T8" fmla="*/ 2147483647 w 684"/>
                  <a:gd name="T9" fmla="*/ 2147483647 h 660"/>
                  <a:gd name="T10" fmla="*/ 2147483647 w 684"/>
                  <a:gd name="T11" fmla="*/ 2147483647 h 660"/>
                  <a:gd name="T12" fmla="*/ 2147483647 w 684"/>
                  <a:gd name="T13" fmla="*/ 2147483647 h 660"/>
                  <a:gd name="T14" fmla="*/ 2147483647 w 684"/>
                  <a:gd name="T15" fmla="*/ 2147483647 h 660"/>
                  <a:gd name="T16" fmla="*/ 2147483647 w 684"/>
                  <a:gd name="T17" fmla="*/ 2147483647 h 660"/>
                  <a:gd name="T18" fmla="*/ 2147483647 w 684"/>
                  <a:gd name="T19" fmla="*/ 2147483647 h 660"/>
                  <a:gd name="T20" fmla="*/ 2147483647 w 684"/>
                  <a:gd name="T21" fmla="*/ 2147483647 h 660"/>
                  <a:gd name="T22" fmla="*/ 2147483647 w 684"/>
                  <a:gd name="T23" fmla="*/ 2147483647 h 660"/>
                  <a:gd name="T24" fmla="*/ 2147483647 w 684"/>
                  <a:gd name="T25" fmla="*/ 2147483647 h 660"/>
                  <a:gd name="T26" fmla="*/ 2147483647 w 684"/>
                  <a:gd name="T27" fmla="*/ 2147483647 h 660"/>
                  <a:gd name="T28" fmla="*/ 2147483647 w 684"/>
                  <a:gd name="T29" fmla="*/ 2147483647 h 660"/>
                  <a:gd name="T30" fmla="*/ 2147483647 w 684"/>
                  <a:gd name="T31" fmla="*/ 2147483647 h 660"/>
                  <a:gd name="T32" fmla="*/ 2147483647 w 684"/>
                  <a:gd name="T33" fmla="*/ 2147483647 h 660"/>
                  <a:gd name="T34" fmla="*/ 2147483647 w 684"/>
                  <a:gd name="T35" fmla="*/ 2147483647 h 660"/>
                  <a:gd name="T36" fmla="*/ 2147483647 w 684"/>
                  <a:gd name="T37" fmla="*/ 2147483647 h 660"/>
                  <a:gd name="T38" fmla="*/ 2147483647 w 684"/>
                  <a:gd name="T39" fmla="*/ 2147483647 h 660"/>
                  <a:gd name="T40" fmla="*/ 2147483647 w 684"/>
                  <a:gd name="T41" fmla="*/ 2147483647 h 660"/>
                  <a:gd name="T42" fmla="*/ 2147483647 w 684"/>
                  <a:gd name="T43" fmla="*/ 2147483647 h 660"/>
                  <a:gd name="T44" fmla="*/ 2147483647 w 684"/>
                  <a:gd name="T45" fmla="*/ 2147483647 h 660"/>
                  <a:gd name="T46" fmla="*/ 2147483647 w 684"/>
                  <a:gd name="T47" fmla="*/ 2147483647 h 660"/>
                  <a:gd name="T48" fmla="*/ 2147483647 w 684"/>
                  <a:gd name="T49" fmla="*/ 2147483647 h 660"/>
                  <a:gd name="T50" fmla="*/ 2147483647 w 684"/>
                  <a:gd name="T51" fmla="*/ 2147483647 h 660"/>
                  <a:gd name="T52" fmla="*/ 2147483647 w 684"/>
                  <a:gd name="T53" fmla="*/ 0 h 660"/>
                  <a:gd name="T54" fmla="*/ 2147483647 w 684"/>
                  <a:gd name="T55" fmla="*/ 2147483647 h 660"/>
                  <a:gd name="T56" fmla="*/ 2147483647 w 684"/>
                  <a:gd name="T57" fmla="*/ 2147483647 h 660"/>
                  <a:gd name="T58" fmla="*/ 2147483647 w 684"/>
                  <a:gd name="T59" fmla="*/ 0 h 660"/>
                  <a:gd name="T60" fmla="*/ 2147483647 w 684"/>
                  <a:gd name="T61" fmla="*/ 2147483647 h 660"/>
                  <a:gd name="T62" fmla="*/ 2147483647 w 684"/>
                  <a:gd name="T63" fmla="*/ 2147483647 h 660"/>
                  <a:gd name="T64" fmla="*/ 2147483647 w 684"/>
                  <a:gd name="T65" fmla="*/ 2147483647 h 660"/>
                  <a:gd name="T66" fmla="*/ 2147483647 w 684"/>
                  <a:gd name="T67" fmla="*/ 2147483647 h 660"/>
                  <a:gd name="T68" fmla="*/ 2147483647 w 684"/>
                  <a:gd name="T69" fmla="*/ 2147483647 h 660"/>
                  <a:gd name="T70" fmla="*/ 2147483647 w 684"/>
                  <a:gd name="T71" fmla="*/ 2147483647 h 660"/>
                  <a:gd name="T72" fmla="*/ 2147483647 w 684"/>
                  <a:gd name="T73" fmla="*/ 2147483647 h 660"/>
                  <a:gd name="T74" fmla="*/ 2147483647 w 684"/>
                  <a:gd name="T75" fmla="*/ 2147483647 h 660"/>
                  <a:gd name="T76" fmla="*/ 2147483647 w 684"/>
                  <a:gd name="T77" fmla="*/ 2147483647 h 660"/>
                  <a:gd name="T78" fmla="*/ 2147483647 w 684"/>
                  <a:gd name="T79" fmla="*/ 2147483647 h 660"/>
                  <a:gd name="T80" fmla="*/ 2147483647 w 684"/>
                  <a:gd name="T81" fmla="*/ 2147483647 h 660"/>
                  <a:gd name="T82" fmla="*/ 2147483647 w 684"/>
                  <a:gd name="T83" fmla="*/ 2147483647 h 660"/>
                  <a:gd name="T84" fmla="*/ 2147483647 w 684"/>
                  <a:gd name="T85" fmla="*/ 2147483647 h 660"/>
                  <a:gd name="T86" fmla="*/ 0 w 684"/>
                  <a:gd name="T87" fmla="*/ 2147483647 h 660"/>
                  <a:gd name="T88" fmla="*/ 2147483647 w 684"/>
                  <a:gd name="T89" fmla="*/ 2147483647 h 660"/>
                  <a:gd name="T90" fmla="*/ 2147483647 w 684"/>
                  <a:gd name="T91" fmla="*/ 2147483647 h 660"/>
                  <a:gd name="T92" fmla="*/ 2147483647 w 684"/>
                  <a:gd name="T93" fmla="*/ 2147483647 h 660"/>
                  <a:gd name="T94" fmla="*/ 2147483647 w 684"/>
                  <a:gd name="T95" fmla="*/ 2147483647 h 660"/>
                  <a:gd name="T96" fmla="*/ 2147483647 w 684"/>
                  <a:gd name="T97" fmla="*/ 2147483647 h 660"/>
                  <a:gd name="T98" fmla="*/ 2147483647 w 684"/>
                  <a:gd name="T99" fmla="*/ 2147483647 h 660"/>
                  <a:gd name="T100" fmla="*/ 2147483647 w 684"/>
                  <a:gd name="T101" fmla="*/ 2147483647 h 660"/>
                  <a:gd name="T102" fmla="*/ 2147483647 w 684"/>
                  <a:gd name="T103" fmla="*/ 2147483647 h 660"/>
                  <a:gd name="T104" fmla="*/ 2147483647 w 684"/>
                  <a:gd name="T105" fmla="*/ 2147483647 h 660"/>
                  <a:gd name="T106" fmla="*/ 2147483647 w 684"/>
                  <a:gd name="T107" fmla="*/ 2147483647 h 660"/>
                  <a:gd name="T108" fmla="*/ 2147483647 w 684"/>
                  <a:gd name="T109" fmla="*/ 2147483647 h 660"/>
                  <a:gd name="T110" fmla="*/ 2147483647 w 684"/>
                  <a:gd name="T111" fmla="*/ 2147483647 h 660"/>
                  <a:gd name="T112" fmla="*/ 2147483647 w 684"/>
                  <a:gd name="T113" fmla="*/ 2147483647 h 660"/>
                  <a:gd name="T114" fmla="*/ 2147483647 w 684"/>
                  <a:gd name="T115" fmla="*/ 2147483647 h 6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84"/>
                  <a:gd name="T175" fmla="*/ 0 h 660"/>
                  <a:gd name="T176" fmla="*/ 684 w 684"/>
                  <a:gd name="T177" fmla="*/ 660 h 6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84" h="660">
                    <a:moveTo>
                      <a:pt x="678" y="564"/>
                    </a:moveTo>
                    <a:lnTo>
                      <a:pt x="666" y="552"/>
                    </a:lnTo>
                    <a:lnTo>
                      <a:pt x="654" y="546"/>
                    </a:lnTo>
                    <a:lnTo>
                      <a:pt x="648" y="516"/>
                    </a:lnTo>
                    <a:lnTo>
                      <a:pt x="642" y="516"/>
                    </a:lnTo>
                    <a:lnTo>
                      <a:pt x="636" y="510"/>
                    </a:lnTo>
                    <a:lnTo>
                      <a:pt x="624" y="504"/>
                    </a:lnTo>
                    <a:lnTo>
                      <a:pt x="618" y="498"/>
                    </a:lnTo>
                    <a:lnTo>
                      <a:pt x="618" y="462"/>
                    </a:lnTo>
                    <a:lnTo>
                      <a:pt x="624" y="450"/>
                    </a:lnTo>
                    <a:lnTo>
                      <a:pt x="624" y="438"/>
                    </a:lnTo>
                    <a:lnTo>
                      <a:pt x="594" y="402"/>
                    </a:lnTo>
                    <a:lnTo>
                      <a:pt x="588" y="390"/>
                    </a:lnTo>
                    <a:lnTo>
                      <a:pt x="582" y="384"/>
                    </a:lnTo>
                    <a:lnTo>
                      <a:pt x="564" y="384"/>
                    </a:lnTo>
                    <a:lnTo>
                      <a:pt x="546" y="366"/>
                    </a:lnTo>
                    <a:lnTo>
                      <a:pt x="534" y="360"/>
                    </a:lnTo>
                    <a:lnTo>
                      <a:pt x="528" y="354"/>
                    </a:lnTo>
                    <a:lnTo>
                      <a:pt x="504" y="354"/>
                    </a:lnTo>
                    <a:lnTo>
                      <a:pt x="504" y="312"/>
                    </a:lnTo>
                    <a:lnTo>
                      <a:pt x="498" y="312"/>
                    </a:lnTo>
                    <a:lnTo>
                      <a:pt x="492" y="306"/>
                    </a:lnTo>
                    <a:lnTo>
                      <a:pt x="468" y="294"/>
                    </a:lnTo>
                    <a:lnTo>
                      <a:pt x="456" y="282"/>
                    </a:lnTo>
                    <a:lnTo>
                      <a:pt x="444" y="276"/>
                    </a:lnTo>
                    <a:lnTo>
                      <a:pt x="438" y="270"/>
                    </a:lnTo>
                    <a:lnTo>
                      <a:pt x="438" y="264"/>
                    </a:lnTo>
                    <a:lnTo>
                      <a:pt x="444" y="252"/>
                    </a:lnTo>
                    <a:lnTo>
                      <a:pt x="450" y="246"/>
                    </a:lnTo>
                    <a:lnTo>
                      <a:pt x="438" y="234"/>
                    </a:lnTo>
                    <a:lnTo>
                      <a:pt x="438" y="228"/>
                    </a:lnTo>
                    <a:lnTo>
                      <a:pt x="450" y="216"/>
                    </a:lnTo>
                    <a:lnTo>
                      <a:pt x="462" y="216"/>
                    </a:lnTo>
                    <a:lnTo>
                      <a:pt x="462" y="186"/>
                    </a:lnTo>
                    <a:lnTo>
                      <a:pt x="468" y="186"/>
                    </a:lnTo>
                    <a:lnTo>
                      <a:pt x="480" y="174"/>
                    </a:lnTo>
                    <a:lnTo>
                      <a:pt x="480" y="168"/>
                    </a:lnTo>
                    <a:lnTo>
                      <a:pt x="474" y="156"/>
                    </a:lnTo>
                    <a:lnTo>
                      <a:pt x="462" y="144"/>
                    </a:lnTo>
                    <a:lnTo>
                      <a:pt x="462" y="138"/>
                    </a:lnTo>
                    <a:lnTo>
                      <a:pt x="480" y="120"/>
                    </a:lnTo>
                    <a:lnTo>
                      <a:pt x="480" y="114"/>
                    </a:lnTo>
                    <a:lnTo>
                      <a:pt x="468" y="114"/>
                    </a:lnTo>
                    <a:lnTo>
                      <a:pt x="456" y="120"/>
                    </a:lnTo>
                    <a:lnTo>
                      <a:pt x="450" y="126"/>
                    </a:lnTo>
                    <a:lnTo>
                      <a:pt x="438" y="108"/>
                    </a:lnTo>
                    <a:lnTo>
                      <a:pt x="414" y="102"/>
                    </a:lnTo>
                    <a:lnTo>
                      <a:pt x="414" y="84"/>
                    </a:lnTo>
                    <a:lnTo>
                      <a:pt x="402" y="72"/>
                    </a:lnTo>
                    <a:lnTo>
                      <a:pt x="378" y="24"/>
                    </a:lnTo>
                    <a:lnTo>
                      <a:pt x="378" y="12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330" y="0"/>
                    </a:lnTo>
                    <a:lnTo>
                      <a:pt x="306" y="0"/>
                    </a:lnTo>
                    <a:lnTo>
                      <a:pt x="306" y="6"/>
                    </a:lnTo>
                    <a:lnTo>
                      <a:pt x="300" y="12"/>
                    </a:lnTo>
                    <a:lnTo>
                      <a:pt x="288" y="12"/>
                    </a:lnTo>
                    <a:lnTo>
                      <a:pt x="276" y="0"/>
                    </a:lnTo>
                    <a:lnTo>
                      <a:pt x="234" y="0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36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80" y="54"/>
                    </a:lnTo>
                    <a:lnTo>
                      <a:pt x="168" y="60"/>
                    </a:lnTo>
                    <a:lnTo>
                      <a:pt x="156" y="60"/>
                    </a:lnTo>
                    <a:lnTo>
                      <a:pt x="150" y="66"/>
                    </a:lnTo>
                    <a:lnTo>
                      <a:pt x="144" y="78"/>
                    </a:lnTo>
                    <a:lnTo>
                      <a:pt x="144" y="90"/>
                    </a:lnTo>
                    <a:lnTo>
                      <a:pt x="150" y="102"/>
                    </a:lnTo>
                    <a:lnTo>
                      <a:pt x="156" y="108"/>
                    </a:lnTo>
                    <a:lnTo>
                      <a:pt x="156" y="120"/>
                    </a:lnTo>
                    <a:lnTo>
                      <a:pt x="162" y="132"/>
                    </a:lnTo>
                    <a:lnTo>
                      <a:pt x="162" y="162"/>
                    </a:lnTo>
                    <a:lnTo>
                      <a:pt x="156" y="174"/>
                    </a:lnTo>
                    <a:lnTo>
                      <a:pt x="150" y="192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68" y="222"/>
                    </a:lnTo>
                    <a:lnTo>
                      <a:pt x="162" y="228"/>
                    </a:lnTo>
                    <a:lnTo>
                      <a:pt x="138" y="240"/>
                    </a:lnTo>
                    <a:lnTo>
                      <a:pt x="78" y="264"/>
                    </a:lnTo>
                    <a:lnTo>
                      <a:pt x="66" y="270"/>
                    </a:lnTo>
                    <a:lnTo>
                      <a:pt x="6" y="318"/>
                    </a:lnTo>
                    <a:lnTo>
                      <a:pt x="0" y="318"/>
                    </a:lnTo>
                    <a:lnTo>
                      <a:pt x="0" y="324"/>
                    </a:lnTo>
                    <a:lnTo>
                      <a:pt x="24" y="366"/>
                    </a:lnTo>
                    <a:lnTo>
                      <a:pt x="24" y="384"/>
                    </a:lnTo>
                    <a:lnTo>
                      <a:pt x="48" y="402"/>
                    </a:lnTo>
                    <a:lnTo>
                      <a:pt x="48" y="414"/>
                    </a:lnTo>
                    <a:lnTo>
                      <a:pt x="60" y="426"/>
                    </a:lnTo>
                    <a:lnTo>
                      <a:pt x="126" y="426"/>
                    </a:lnTo>
                    <a:lnTo>
                      <a:pt x="156" y="456"/>
                    </a:lnTo>
                    <a:lnTo>
                      <a:pt x="168" y="462"/>
                    </a:lnTo>
                    <a:lnTo>
                      <a:pt x="180" y="474"/>
                    </a:lnTo>
                    <a:lnTo>
                      <a:pt x="228" y="498"/>
                    </a:lnTo>
                    <a:lnTo>
                      <a:pt x="234" y="504"/>
                    </a:lnTo>
                    <a:lnTo>
                      <a:pt x="246" y="510"/>
                    </a:lnTo>
                    <a:lnTo>
                      <a:pt x="438" y="654"/>
                    </a:lnTo>
                    <a:lnTo>
                      <a:pt x="522" y="654"/>
                    </a:lnTo>
                    <a:lnTo>
                      <a:pt x="570" y="660"/>
                    </a:lnTo>
                    <a:lnTo>
                      <a:pt x="564" y="660"/>
                    </a:lnTo>
                    <a:lnTo>
                      <a:pt x="570" y="654"/>
                    </a:lnTo>
                    <a:lnTo>
                      <a:pt x="588" y="618"/>
                    </a:lnTo>
                    <a:lnTo>
                      <a:pt x="588" y="606"/>
                    </a:lnTo>
                    <a:lnTo>
                      <a:pt x="594" y="600"/>
                    </a:lnTo>
                    <a:lnTo>
                      <a:pt x="600" y="588"/>
                    </a:lnTo>
                    <a:lnTo>
                      <a:pt x="648" y="588"/>
                    </a:lnTo>
                    <a:lnTo>
                      <a:pt x="654" y="594"/>
                    </a:lnTo>
                    <a:lnTo>
                      <a:pt x="678" y="582"/>
                    </a:lnTo>
                    <a:lnTo>
                      <a:pt x="684" y="576"/>
                    </a:lnTo>
                    <a:lnTo>
                      <a:pt x="678" y="570"/>
                    </a:lnTo>
                    <a:lnTo>
                      <a:pt x="678" y="56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2" name="Ir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241994" y="2718010"/>
                <a:ext cx="467142" cy="367436"/>
              </a:xfrm>
              <a:custGeom>
                <a:avLst/>
                <a:gdLst>
                  <a:gd name="T0" fmla="*/ 2147483647 w 1440"/>
                  <a:gd name="T1" fmla="*/ 2147483647 h 1182"/>
                  <a:gd name="T2" fmla="*/ 2147483647 w 1440"/>
                  <a:gd name="T3" fmla="*/ 2147483647 h 1182"/>
                  <a:gd name="T4" fmla="*/ 2147483647 w 1440"/>
                  <a:gd name="T5" fmla="*/ 2147483647 h 1182"/>
                  <a:gd name="T6" fmla="*/ 2147483647 w 1440"/>
                  <a:gd name="T7" fmla="*/ 2147483647 h 1182"/>
                  <a:gd name="T8" fmla="*/ 2147483647 w 1440"/>
                  <a:gd name="T9" fmla="*/ 2147483647 h 1182"/>
                  <a:gd name="T10" fmla="*/ 2147483647 w 1440"/>
                  <a:gd name="T11" fmla="*/ 2147483647 h 1182"/>
                  <a:gd name="T12" fmla="*/ 2147483647 w 1440"/>
                  <a:gd name="T13" fmla="*/ 2147483647 h 1182"/>
                  <a:gd name="T14" fmla="*/ 2147483647 w 1440"/>
                  <a:gd name="T15" fmla="*/ 2147483647 h 1182"/>
                  <a:gd name="T16" fmla="*/ 2147483647 w 1440"/>
                  <a:gd name="T17" fmla="*/ 2147483647 h 1182"/>
                  <a:gd name="T18" fmla="*/ 2147483647 w 1440"/>
                  <a:gd name="T19" fmla="*/ 2147483647 h 1182"/>
                  <a:gd name="T20" fmla="*/ 2147483647 w 1440"/>
                  <a:gd name="T21" fmla="*/ 2147483647 h 1182"/>
                  <a:gd name="T22" fmla="*/ 2147483647 w 1440"/>
                  <a:gd name="T23" fmla="*/ 2147483647 h 1182"/>
                  <a:gd name="T24" fmla="*/ 2147483647 w 1440"/>
                  <a:gd name="T25" fmla="*/ 2147483647 h 1182"/>
                  <a:gd name="T26" fmla="*/ 2147483647 w 1440"/>
                  <a:gd name="T27" fmla="*/ 2147483647 h 1182"/>
                  <a:gd name="T28" fmla="*/ 2147483647 w 1440"/>
                  <a:gd name="T29" fmla="*/ 2147483647 h 1182"/>
                  <a:gd name="T30" fmla="*/ 2147483647 w 1440"/>
                  <a:gd name="T31" fmla="*/ 2147483647 h 1182"/>
                  <a:gd name="T32" fmla="*/ 2147483647 w 1440"/>
                  <a:gd name="T33" fmla="*/ 2147483647 h 1182"/>
                  <a:gd name="T34" fmla="*/ 2147483647 w 1440"/>
                  <a:gd name="T35" fmla="*/ 2147483647 h 1182"/>
                  <a:gd name="T36" fmla="*/ 2147483647 w 1440"/>
                  <a:gd name="T37" fmla="*/ 2147483647 h 1182"/>
                  <a:gd name="T38" fmla="*/ 2147483647 w 1440"/>
                  <a:gd name="T39" fmla="*/ 2147483647 h 1182"/>
                  <a:gd name="T40" fmla="*/ 2147483647 w 1440"/>
                  <a:gd name="T41" fmla="*/ 2147483647 h 1182"/>
                  <a:gd name="T42" fmla="*/ 2147483647 w 1440"/>
                  <a:gd name="T43" fmla="*/ 2147483647 h 1182"/>
                  <a:gd name="T44" fmla="*/ 2147483647 w 1440"/>
                  <a:gd name="T45" fmla="*/ 2147483647 h 1182"/>
                  <a:gd name="T46" fmla="*/ 2147483647 w 1440"/>
                  <a:gd name="T47" fmla="*/ 2147483647 h 1182"/>
                  <a:gd name="T48" fmla="*/ 2147483647 w 1440"/>
                  <a:gd name="T49" fmla="*/ 2147483647 h 1182"/>
                  <a:gd name="T50" fmla="*/ 2147483647 w 1440"/>
                  <a:gd name="T51" fmla="*/ 2147483647 h 1182"/>
                  <a:gd name="T52" fmla="*/ 2147483647 w 1440"/>
                  <a:gd name="T53" fmla="*/ 2147483647 h 1182"/>
                  <a:gd name="T54" fmla="*/ 2147483647 w 1440"/>
                  <a:gd name="T55" fmla="*/ 2147483647 h 1182"/>
                  <a:gd name="T56" fmla="*/ 2147483647 w 1440"/>
                  <a:gd name="T57" fmla="*/ 2147483647 h 1182"/>
                  <a:gd name="T58" fmla="*/ 2147483647 w 1440"/>
                  <a:gd name="T59" fmla="*/ 2147483647 h 1182"/>
                  <a:gd name="T60" fmla="*/ 2147483647 w 1440"/>
                  <a:gd name="T61" fmla="*/ 0 h 1182"/>
                  <a:gd name="T62" fmla="*/ 2147483647 w 1440"/>
                  <a:gd name="T63" fmla="*/ 2147483647 h 1182"/>
                  <a:gd name="T64" fmla="*/ 2147483647 w 1440"/>
                  <a:gd name="T65" fmla="*/ 2147483647 h 1182"/>
                  <a:gd name="T66" fmla="*/ 2147483647 w 1440"/>
                  <a:gd name="T67" fmla="*/ 2147483647 h 1182"/>
                  <a:gd name="T68" fmla="*/ 2147483647 w 1440"/>
                  <a:gd name="T69" fmla="*/ 2147483647 h 1182"/>
                  <a:gd name="T70" fmla="*/ 2147483647 w 1440"/>
                  <a:gd name="T71" fmla="*/ 2147483647 h 1182"/>
                  <a:gd name="T72" fmla="*/ 2147483647 w 1440"/>
                  <a:gd name="T73" fmla="*/ 2147483647 h 1182"/>
                  <a:gd name="T74" fmla="*/ 2147483647 w 1440"/>
                  <a:gd name="T75" fmla="*/ 2147483647 h 1182"/>
                  <a:gd name="T76" fmla="*/ 2147483647 w 1440"/>
                  <a:gd name="T77" fmla="*/ 2147483647 h 1182"/>
                  <a:gd name="T78" fmla="*/ 2147483647 w 1440"/>
                  <a:gd name="T79" fmla="*/ 2147483647 h 1182"/>
                  <a:gd name="T80" fmla="*/ 2147483647 w 1440"/>
                  <a:gd name="T81" fmla="*/ 2147483647 h 1182"/>
                  <a:gd name="T82" fmla="*/ 2147483647 w 1440"/>
                  <a:gd name="T83" fmla="*/ 2147483647 h 1182"/>
                  <a:gd name="T84" fmla="*/ 2147483647 w 1440"/>
                  <a:gd name="T85" fmla="*/ 2147483647 h 1182"/>
                  <a:gd name="T86" fmla="*/ 2147483647 w 1440"/>
                  <a:gd name="T87" fmla="*/ 2147483647 h 1182"/>
                  <a:gd name="T88" fmla="*/ 2147483647 w 1440"/>
                  <a:gd name="T89" fmla="*/ 2147483647 h 1182"/>
                  <a:gd name="T90" fmla="*/ 2147483647 w 1440"/>
                  <a:gd name="T91" fmla="*/ 2147483647 h 1182"/>
                  <a:gd name="T92" fmla="*/ 2147483647 w 1440"/>
                  <a:gd name="T93" fmla="*/ 2147483647 h 1182"/>
                  <a:gd name="T94" fmla="*/ 2147483647 w 1440"/>
                  <a:gd name="T95" fmla="*/ 2147483647 h 1182"/>
                  <a:gd name="T96" fmla="*/ 2147483647 w 1440"/>
                  <a:gd name="T97" fmla="*/ 2147483647 h 1182"/>
                  <a:gd name="T98" fmla="*/ 2147483647 w 1440"/>
                  <a:gd name="T99" fmla="*/ 2147483647 h 1182"/>
                  <a:gd name="T100" fmla="*/ 2147483647 w 1440"/>
                  <a:gd name="T101" fmla="*/ 2147483647 h 1182"/>
                  <a:gd name="T102" fmla="*/ 2147483647 w 1440"/>
                  <a:gd name="T103" fmla="*/ 2147483647 h 1182"/>
                  <a:gd name="T104" fmla="*/ 2147483647 w 1440"/>
                  <a:gd name="T105" fmla="*/ 2147483647 h 1182"/>
                  <a:gd name="T106" fmla="*/ 2147483647 w 1440"/>
                  <a:gd name="T107" fmla="*/ 2147483647 h 1182"/>
                  <a:gd name="T108" fmla="*/ 2147483647 w 1440"/>
                  <a:gd name="T109" fmla="*/ 2147483647 h 1182"/>
                  <a:gd name="T110" fmla="*/ 2147483647 w 1440"/>
                  <a:gd name="T111" fmla="*/ 2147483647 h 118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0"/>
                  <a:gd name="T169" fmla="*/ 0 h 1182"/>
                  <a:gd name="T170" fmla="*/ 1440 w 1440"/>
                  <a:gd name="T171" fmla="*/ 1182 h 118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0" h="1182">
                    <a:moveTo>
                      <a:pt x="1338" y="1176"/>
                    </a:moveTo>
                    <a:lnTo>
                      <a:pt x="1338" y="1170"/>
                    </a:lnTo>
                    <a:lnTo>
                      <a:pt x="1332" y="1158"/>
                    </a:lnTo>
                    <a:lnTo>
                      <a:pt x="1332" y="1128"/>
                    </a:lnTo>
                    <a:lnTo>
                      <a:pt x="1344" y="1116"/>
                    </a:lnTo>
                    <a:lnTo>
                      <a:pt x="1344" y="1110"/>
                    </a:lnTo>
                    <a:lnTo>
                      <a:pt x="1350" y="1104"/>
                    </a:lnTo>
                    <a:lnTo>
                      <a:pt x="1356" y="1086"/>
                    </a:lnTo>
                    <a:lnTo>
                      <a:pt x="1368" y="1086"/>
                    </a:lnTo>
                    <a:lnTo>
                      <a:pt x="1374" y="1080"/>
                    </a:lnTo>
                    <a:lnTo>
                      <a:pt x="1374" y="1074"/>
                    </a:lnTo>
                    <a:lnTo>
                      <a:pt x="1380" y="1074"/>
                    </a:lnTo>
                    <a:lnTo>
                      <a:pt x="1380" y="1068"/>
                    </a:lnTo>
                    <a:lnTo>
                      <a:pt x="1386" y="1062"/>
                    </a:lnTo>
                    <a:lnTo>
                      <a:pt x="1398" y="1056"/>
                    </a:lnTo>
                    <a:lnTo>
                      <a:pt x="1428" y="1056"/>
                    </a:lnTo>
                    <a:lnTo>
                      <a:pt x="1428" y="1062"/>
                    </a:lnTo>
                    <a:lnTo>
                      <a:pt x="1434" y="1062"/>
                    </a:lnTo>
                    <a:lnTo>
                      <a:pt x="1440" y="1056"/>
                    </a:lnTo>
                    <a:lnTo>
                      <a:pt x="1440" y="1044"/>
                    </a:lnTo>
                    <a:lnTo>
                      <a:pt x="1434" y="1026"/>
                    </a:lnTo>
                    <a:lnTo>
                      <a:pt x="1428" y="1014"/>
                    </a:lnTo>
                    <a:lnTo>
                      <a:pt x="1422" y="1008"/>
                    </a:lnTo>
                    <a:lnTo>
                      <a:pt x="1404" y="1008"/>
                    </a:lnTo>
                    <a:lnTo>
                      <a:pt x="1404" y="996"/>
                    </a:lnTo>
                    <a:lnTo>
                      <a:pt x="1398" y="984"/>
                    </a:lnTo>
                    <a:lnTo>
                      <a:pt x="1398" y="960"/>
                    </a:lnTo>
                    <a:lnTo>
                      <a:pt x="1392" y="960"/>
                    </a:lnTo>
                    <a:lnTo>
                      <a:pt x="1398" y="930"/>
                    </a:lnTo>
                    <a:lnTo>
                      <a:pt x="1374" y="930"/>
                    </a:lnTo>
                    <a:lnTo>
                      <a:pt x="1362" y="912"/>
                    </a:lnTo>
                    <a:lnTo>
                      <a:pt x="1350" y="918"/>
                    </a:lnTo>
                    <a:lnTo>
                      <a:pt x="1332" y="918"/>
                    </a:lnTo>
                    <a:lnTo>
                      <a:pt x="1326" y="912"/>
                    </a:lnTo>
                    <a:lnTo>
                      <a:pt x="1314" y="894"/>
                    </a:lnTo>
                    <a:lnTo>
                      <a:pt x="1308" y="876"/>
                    </a:lnTo>
                    <a:lnTo>
                      <a:pt x="1296" y="864"/>
                    </a:lnTo>
                    <a:lnTo>
                      <a:pt x="1284" y="846"/>
                    </a:lnTo>
                    <a:lnTo>
                      <a:pt x="1278" y="840"/>
                    </a:lnTo>
                    <a:lnTo>
                      <a:pt x="1272" y="828"/>
                    </a:lnTo>
                    <a:lnTo>
                      <a:pt x="1248" y="804"/>
                    </a:lnTo>
                    <a:lnTo>
                      <a:pt x="1242" y="804"/>
                    </a:lnTo>
                    <a:lnTo>
                      <a:pt x="1242" y="792"/>
                    </a:lnTo>
                    <a:lnTo>
                      <a:pt x="1260" y="774"/>
                    </a:lnTo>
                    <a:lnTo>
                      <a:pt x="1266" y="762"/>
                    </a:lnTo>
                    <a:lnTo>
                      <a:pt x="1272" y="756"/>
                    </a:lnTo>
                    <a:lnTo>
                      <a:pt x="1296" y="708"/>
                    </a:lnTo>
                    <a:lnTo>
                      <a:pt x="1284" y="684"/>
                    </a:lnTo>
                    <a:lnTo>
                      <a:pt x="1278" y="678"/>
                    </a:lnTo>
                    <a:lnTo>
                      <a:pt x="1242" y="678"/>
                    </a:lnTo>
                    <a:lnTo>
                      <a:pt x="1230" y="672"/>
                    </a:lnTo>
                    <a:lnTo>
                      <a:pt x="1224" y="672"/>
                    </a:lnTo>
                    <a:lnTo>
                      <a:pt x="1218" y="666"/>
                    </a:lnTo>
                    <a:lnTo>
                      <a:pt x="1218" y="612"/>
                    </a:lnTo>
                    <a:lnTo>
                      <a:pt x="1212" y="606"/>
                    </a:lnTo>
                    <a:lnTo>
                      <a:pt x="1200" y="582"/>
                    </a:lnTo>
                    <a:lnTo>
                      <a:pt x="1188" y="564"/>
                    </a:lnTo>
                    <a:lnTo>
                      <a:pt x="1176" y="540"/>
                    </a:lnTo>
                    <a:lnTo>
                      <a:pt x="1182" y="528"/>
                    </a:lnTo>
                    <a:lnTo>
                      <a:pt x="1200" y="510"/>
                    </a:lnTo>
                    <a:lnTo>
                      <a:pt x="1200" y="504"/>
                    </a:lnTo>
                    <a:lnTo>
                      <a:pt x="1194" y="498"/>
                    </a:lnTo>
                    <a:lnTo>
                      <a:pt x="1170" y="498"/>
                    </a:lnTo>
                    <a:lnTo>
                      <a:pt x="1170" y="468"/>
                    </a:lnTo>
                    <a:lnTo>
                      <a:pt x="1158" y="456"/>
                    </a:lnTo>
                    <a:lnTo>
                      <a:pt x="1158" y="450"/>
                    </a:lnTo>
                    <a:lnTo>
                      <a:pt x="1164" y="444"/>
                    </a:lnTo>
                    <a:lnTo>
                      <a:pt x="1176" y="438"/>
                    </a:lnTo>
                    <a:lnTo>
                      <a:pt x="1182" y="432"/>
                    </a:lnTo>
                    <a:lnTo>
                      <a:pt x="1188" y="432"/>
                    </a:lnTo>
                    <a:lnTo>
                      <a:pt x="1176" y="414"/>
                    </a:lnTo>
                    <a:lnTo>
                      <a:pt x="1200" y="408"/>
                    </a:lnTo>
                    <a:lnTo>
                      <a:pt x="1200" y="402"/>
                    </a:lnTo>
                    <a:lnTo>
                      <a:pt x="1194" y="396"/>
                    </a:lnTo>
                    <a:lnTo>
                      <a:pt x="1194" y="372"/>
                    </a:lnTo>
                    <a:lnTo>
                      <a:pt x="1188" y="360"/>
                    </a:lnTo>
                    <a:lnTo>
                      <a:pt x="1188" y="354"/>
                    </a:lnTo>
                    <a:lnTo>
                      <a:pt x="1194" y="342"/>
                    </a:lnTo>
                    <a:lnTo>
                      <a:pt x="1200" y="336"/>
                    </a:lnTo>
                    <a:lnTo>
                      <a:pt x="1188" y="306"/>
                    </a:lnTo>
                    <a:lnTo>
                      <a:pt x="1194" y="282"/>
                    </a:lnTo>
                    <a:lnTo>
                      <a:pt x="1182" y="282"/>
                    </a:lnTo>
                    <a:lnTo>
                      <a:pt x="1182" y="246"/>
                    </a:lnTo>
                    <a:lnTo>
                      <a:pt x="1116" y="252"/>
                    </a:lnTo>
                    <a:lnTo>
                      <a:pt x="1110" y="246"/>
                    </a:lnTo>
                    <a:lnTo>
                      <a:pt x="1104" y="234"/>
                    </a:lnTo>
                    <a:lnTo>
                      <a:pt x="1092" y="228"/>
                    </a:lnTo>
                    <a:lnTo>
                      <a:pt x="1080" y="216"/>
                    </a:lnTo>
                    <a:lnTo>
                      <a:pt x="1068" y="216"/>
                    </a:lnTo>
                    <a:lnTo>
                      <a:pt x="1062" y="210"/>
                    </a:lnTo>
                    <a:lnTo>
                      <a:pt x="1056" y="210"/>
                    </a:lnTo>
                    <a:lnTo>
                      <a:pt x="1050" y="204"/>
                    </a:lnTo>
                    <a:lnTo>
                      <a:pt x="1044" y="192"/>
                    </a:lnTo>
                    <a:lnTo>
                      <a:pt x="1044" y="186"/>
                    </a:lnTo>
                    <a:lnTo>
                      <a:pt x="1038" y="180"/>
                    </a:lnTo>
                    <a:lnTo>
                      <a:pt x="1032" y="180"/>
                    </a:lnTo>
                    <a:lnTo>
                      <a:pt x="1020" y="174"/>
                    </a:lnTo>
                    <a:lnTo>
                      <a:pt x="1002" y="174"/>
                    </a:lnTo>
                    <a:lnTo>
                      <a:pt x="990" y="168"/>
                    </a:lnTo>
                    <a:lnTo>
                      <a:pt x="972" y="168"/>
                    </a:lnTo>
                    <a:lnTo>
                      <a:pt x="972" y="174"/>
                    </a:lnTo>
                    <a:lnTo>
                      <a:pt x="960" y="168"/>
                    </a:lnTo>
                    <a:lnTo>
                      <a:pt x="954" y="162"/>
                    </a:lnTo>
                    <a:lnTo>
                      <a:pt x="942" y="156"/>
                    </a:lnTo>
                    <a:lnTo>
                      <a:pt x="936" y="150"/>
                    </a:lnTo>
                    <a:lnTo>
                      <a:pt x="906" y="150"/>
                    </a:lnTo>
                    <a:lnTo>
                      <a:pt x="906" y="138"/>
                    </a:lnTo>
                    <a:lnTo>
                      <a:pt x="894" y="126"/>
                    </a:lnTo>
                    <a:lnTo>
                      <a:pt x="834" y="126"/>
                    </a:lnTo>
                    <a:lnTo>
                      <a:pt x="834" y="132"/>
                    </a:lnTo>
                    <a:lnTo>
                      <a:pt x="828" y="138"/>
                    </a:lnTo>
                    <a:lnTo>
                      <a:pt x="816" y="132"/>
                    </a:lnTo>
                    <a:lnTo>
                      <a:pt x="780" y="132"/>
                    </a:lnTo>
                    <a:lnTo>
                      <a:pt x="768" y="138"/>
                    </a:lnTo>
                    <a:lnTo>
                      <a:pt x="750" y="156"/>
                    </a:lnTo>
                    <a:lnTo>
                      <a:pt x="738" y="162"/>
                    </a:lnTo>
                    <a:lnTo>
                      <a:pt x="732" y="168"/>
                    </a:lnTo>
                    <a:lnTo>
                      <a:pt x="732" y="180"/>
                    </a:lnTo>
                    <a:lnTo>
                      <a:pt x="720" y="186"/>
                    </a:lnTo>
                    <a:lnTo>
                      <a:pt x="708" y="198"/>
                    </a:lnTo>
                    <a:lnTo>
                      <a:pt x="678" y="198"/>
                    </a:lnTo>
                    <a:lnTo>
                      <a:pt x="690" y="210"/>
                    </a:lnTo>
                    <a:lnTo>
                      <a:pt x="690" y="222"/>
                    </a:lnTo>
                    <a:lnTo>
                      <a:pt x="696" y="228"/>
                    </a:lnTo>
                    <a:lnTo>
                      <a:pt x="696" y="234"/>
                    </a:lnTo>
                    <a:lnTo>
                      <a:pt x="690" y="240"/>
                    </a:lnTo>
                    <a:lnTo>
                      <a:pt x="678" y="240"/>
                    </a:lnTo>
                    <a:lnTo>
                      <a:pt x="666" y="234"/>
                    </a:lnTo>
                    <a:lnTo>
                      <a:pt x="660" y="228"/>
                    </a:lnTo>
                    <a:lnTo>
                      <a:pt x="654" y="228"/>
                    </a:lnTo>
                    <a:lnTo>
                      <a:pt x="648" y="234"/>
                    </a:lnTo>
                    <a:lnTo>
                      <a:pt x="624" y="234"/>
                    </a:lnTo>
                    <a:lnTo>
                      <a:pt x="612" y="240"/>
                    </a:lnTo>
                    <a:lnTo>
                      <a:pt x="600" y="240"/>
                    </a:lnTo>
                    <a:lnTo>
                      <a:pt x="582" y="246"/>
                    </a:lnTo>
                    <a:lnTo>
                      <a:pt x="558" y="258"/>
                    </a:lnTo>
                    <a:lnTo>
                      <a:pt x="546" y="252"/>
                    </a:lnTo>
                    <a:lnTo>
                      <a:pt x="534" y="252"/>
                    </a:lnTo>
                    <a:lnTo>
                      <a:pt x="522" y="246"/>
                    </a:lnTo>
                    <a:lnTo>
                      <a:pt x="498" y="246"/>
                    </a:lnTo>
                    <a:lnTo>
                      <a:pt x="480" y="240"/>
                    </a:lnTo>
                    <a:lnTo>
                      <a:pt x="468" y="228"/>
                    </a:lnTo>
                    <a:lnTo>
                      <a:pt x="456" y="222"/>
                    </a:lnTo>
                    <a:lnTo>
                      <a:pt x="444" y="210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6"/>
                    </a:lnTo>
                    <a:lnTo>
                      <a:pt x="378" y="186"/>
                    </a:lnTo>
                    <a:lnTo>
                      <a:pt x="354" y="162"/>
                    </a:lnTo>
                    <a:lnTo>
                      <a:pt x="336" y="126"/>
                    </a:lnTo>
                    <a:lnTo>
                      <a:pt x="330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108"/>
                    </a:lnTo>
                    <a:lnTo>
                      <a:pt x="306" y="102"/>
                    </a:lnTo>
                    <a:lnTo>
                      <a:pt x="300" y="102"/>
                    </a:lnTo>
                    <a:lnTo>
                      <a:pt x="294" y="96"/>
                    </a:lnTo>
                    <a:lnTo>
                      <a:pt x="282" y="90"/>
                    </a:lnTo>
                    <a:lnTo>
                      <a:pt x="270" y="78"/>
                    </a:lnTo>
                    <a:lnTo>
                      <a:pt x="270" y="72"/>
                    </a:lnTo>
                    <a:lnTo>
                      <a:pt x="282" y="72"/>
                    </a:lnTo>
                    <a:lnTo>
                      <a:pt x="288" y="66"/>
                    </a:lnTo>
                    <a:lnTo>
                      <a:pt x="288" y="60"/>
                    </a:lnTo>
                    <a:lnTo>
                      <a:pt x="282" y="54"/>
                    </a:lnTo>
                    <a:lnTo>
                      <a:pt x="276" y="54"/>
                    </a:lnTo>
                    <a:lnTo>
                      <a:pt x="276" y="42"/>
                    </a:lnTo>
                    <a:lnTo>
                      <a:pt x="282" y="36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46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204" y="36"/>
                    </a:lnTo>
                    <a:lnTo>
                      <a:pt x="192" y="48"/>
                    </a:lnTo>
                    <a:lnTo>
                      <a:pt x="192" y="54"/>
                    </a:lnTo>
                    <a:lnTo>
                      <a:pt x="186" y="60"/>
                    </a:lnTo>
                    <a:lnTo>
                      <a:pt x="180" y="72"/>
                    </a:lnTo>
                    <a:lnTo>
                      <a:pt x="132" y="72"/>
                    </a:lnTo>
                    <a:lnTo>
                      <a:pt x="96" y="60"/>
                    </a:lnTo>
                    <a:lnTo>
                      <a:pt x="84" y="54"/>
                    </a:lnTo>
                    <a:lnTo>
                      <a:pt x="66" y="36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0" y="30"/>
                    </a:lnTo>
                    <a:lnTo>
                      <a:pt x="18" y="54"/>
                    </a:lnTo>
                    <a:lnTo>
                      <a:pt x="18" y="84"/>
                    </a:lnTo>
                    <a:lnTo>
                      <a:pt x="30" y="96"/>
                    </a:lnTo>
                    <a:lnTo>
                      <a:pt x="30" y="108"/>
                    </a:lnTo>
                    <a:lnTo>
                      <a:pt x="36" y="114"/>
                    </a:lnTo>
                    <a:lnTo>
                      <a:pt x="42" y="114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30" y="138"/>
                    </a:lnTo>
                    <a:lnTo>
                      <a:pt x="24" y="144"/>
                    </a:lnTo>
                    <a:lnTo>
                      <a:pt x="60" y="162"/>
                    </a:lnTo>
                    <a:lnTo>
                      <a:pt x="60" y="192"/>
                    </a:lnTo>
                    <a:lnTo>
                      <a:pt x="84" y="198"/>
                    </a:lnTo>
                    <a:lnTo>
                      <a:pt x="84" y="210"/>
                    </a:lnTo>
                    <a:lnTo>
                      <a:pt x="96" y="246"/>
                    </a:lnTo>
                    <a:lnTo>
                      <a:pt x="108" y="270"/>
                    </a:lnTo>
                    <a:lnTo>
                      <a:pt x="120" y="282"/>
                    </a:lnTo>
                    <a:lnTo>
                      <a:pt x="120" y="300"/>
                    </a:lnTo>
                    <a:lnTo>
                      <a:pt x="144" y="306"/>
                    </a:lnTo>
                    <a:lnTo>
                      <a:pt x="156" y="324"/>
                    </a:lnTo>
                    <a:lnTo>
                      <a:pt x="162" y="318"/>
                    </a:lnTo>
                    <a:lnTo>
                      <a:pt x="174" y="312"/>
                    </a:lnTo>
                    <a:lnTo>
                      <a:pt x="186" y="312"/>
                    </a:lnTo>
                    <a:lnTo>
                      <a:pt x="186" y="318"/>
                    </a:lnTo>
                    <a:lnTo>
                      <a:pt x="168" y="336"/>
                    </a:lnTo>
                    <a:lnTo>
                      <a:pt x="168" y="342"/>
                    </a:lnTo>
                    <a:lnTo>
                      <a:pt x="180" y="354"/>
                    </a:lnTo>
                    <a:lnTo>
                      <a:pt x="186" y="366"/>
                    </a:lnTo>
                    <a:lnTo>
                      <a:pt x="186" y="372"/>
                    </a:lnTo>
                    <a:lnTo>
                      <a:pt x="174" y="384"/>
                    </a:lnTo>
                    <a:lnTo>
                      <a:pt x="168" y="384"/>
                    </a:lnTo>
                    <a:lnTo>
                      <a:pt x="168" y="414"/>
                    </a:lnTo>
                    <a:lnTo>
                      <a:pt x="156" y="414"/>
                    </a:lnTo>
                    <a:lnTo>
                      <a:pt x="144" y="426"/>
                    </a:lnTo>
                    <a:lnTo>
                      <a:pt x="144" y="432"/>
                    </a:lnTo>
                    <a:lnTo>
                      <a:pt x="156" y="444"/>
                    </a:lnTo>
                    <a:lnTo>
                      <a:pt x="150" y="450"/>
                    </a:lnTo>
                    <a:lnTo>
                      <a:pt x="144" y="462"/>
                    </a:lnTo>
                    <a:lnTo>
                      <a:pt x="144" y="468"/>
                    </a:lnTo>
                    <a:lnTo>
                      <a:pt x="150" y="474"/>
                    </a:lnTo>
                    <a:lnTo>
                      <a:pt x="162" y="480"/>
                    </a:lnTo>
                    <a:lnTo>
                      <a:pt x="174" y="492"/>
                    </a:lnTo>
                    <a:lnTo>
                      <a:pt x="198" y="504"/>
                    </a:lnTo>
                    <a:lnTo>
                      <a:pt x="204" y="510"/>
                    </a:lnTo>
                    <a:lnTo>
                      <a:pt x="210" y="510"/>
                    </a:lnTo>
                    <a:lnTo>
                      <a:pt x="210" y="552"/>
                    </a:lnTo>
                    <a:lnTo>
                      <a:pt x="234" y="552"/>
                    </a:lnTo>
                    <a:lnTo>
                      <a:pt x="240" y="558"/>
                    </a:lnTo>
                    <a:lnTo>
                      <a:pt x="252" y="564"/>
                    </a:lnTo>
                    <a:lnTo>
                      <a:pt x="270" y="582"/>
                    </a:lnTo>
                    <a:lnTo>
                      <a:pt x="288" y="582"/>
                    </a:lnTo>
                    <a:lnTo>
                      <a:pt x="294" y="588"/>
                    </a:lnTo>
                    <a:lnTo>
                      <a:pt x="300" y="600"/>
                    </a:lnTo>
                    <a:lnTo>
                      <a:pt x="330" y="636"/>
                    </a:lnTo>
                    <a:lnTo>
                      <a:pt x="330" y="648"/>
                    </a:lnTo>
                    <a:lnTo>
                      <a:pt x="324" y="660"/>
                    </a:lnTo>
                    <a:lnTo>
                      <a:pt x="324" y="696"/>
                    </a:lnTo>
                    <a:lnTo>
                      <a:pt x="330" y="702"/>
                    </a:lnTo>
                    <a:lnTo>
                      <a:pt x="342" y="708"/>
                    </a:lnTo>
                    <a:lnTo>
                      <a:pt x="348" y="714"/>
                    </a:lnTo>
                    <a:lnTo>
                      <a:pt x="354" y="714"/>
                    </a:lnTo>
                    <a:lnTo>
                      <a:pt x="360" y="744"/>
                    </a:lnTo>
                    <a:lnTo>
                      <a:pt x="372" y="750"/>
                    </a:lnTo>
                    <a:lnTo>
                      <a:pt x="384" y="762"/>
                    </a:lnTo>
                    <a:lnTo>
                      <a:pt x="384" y="768"/>
                    </a:lnTo>
                    <a:lnTo>
                      <a:pt x="390" y="774"/>
                    </a:lnTo>
                    <a:lnTo>
                      <a:pt x="402" y="780"/>
                    </a:lnTo>
                    <a:lnTo>
                      <a:pt x="408" y="786"/>
                    </a:lnTo>
                    <a:lnTo>
                      <a:pt x="420" y="792"/>
                    </a:lnTo>
                    <a:lnTo>
                      <a:pt x="426" y="786"/>
                    </a:lnTo>
                    <a:lnTo>
                      <a:pt x="426" y="774"/>
                    </a:lnTo>
                    <a:lnTo>
                      <a:pt x="420" y="768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56"/>
                    </a:lnTo>
                    <a:lnTo>
                      <a:pt x="450" y="768"/>
                    </a:lnTo>
                    <a:lnTo>
                      <a:pt x="456" y="780"/>
                    </a:lnTo>
                    <a:lnTo>
                      <a:pt x="474" y="780"/>
                    </a:lnTo>
                    <a:lnTo>
                      <a:pt x="474" y="786"/>
                    </a:lnTo>
                    <a:lnTo>
                      <a:pt x="474" y="780"/>
                    </a:lnTo>
                    <a:lnTo>
                      <a:pt x="480" y="780"/>
                    </a:lnTo>
                    <a:lnTo>
                      <a:pt x="480" y="768"/>
                    </a:lnTo>
                    <a:lnTo>
                      <a:pt x="504" y="768"/>
                    </a:lnTo>
                    <a:lnTo>
                      <a:pt x="504" y="804"/>
                    </a:lnTo>
                    <a:lnTo>
                      <a:pt x="510" y="810"/>
                    </a:lnTo>
                    <a:lnTo>
                      <a:pt x="516" y="810"/>
                    </a:lnTo>
                    <a:lnTo>
                      <a:pt x="528" y="816"/>
                    </a:lnTo>
                    <a:lnTo>
                      <a:pt x="540" y="828"/>
                    </a:lnTo>
                    <a:lnTo>
                      <a:pt x="540" y="846"/>
                    </a:lnTo>
                    <a:lnTo>
                      <a:pt x="552" y="858"/>
                    </a:lnTo>
                    <a:lnTo>
                      <a:pt x="558" y="870"/>
                    </a:lnTo>
                    <a:lnTo>
                      <a:pt x="564" y="876"/>
                    </a:lnTo>
                    <a:lnTo>
                      <a:pt x="570" y="876"/>
                    </a:lnTo>
                    <a:lnTo>
                      <a:pt x="582" y="894"/>
                    </a:lnTo>
                    <a:lnTo>
                      <a:pt x="582" y="906"/>
                    </a:lnTo>
                    <a:lnTo>
                      <a:pt x="594" y="930"/>
                    </a:lnTo>
                    <a:lnTo>
                      <a:pt x="600" y="936"/>
                    </a:lnTo>
                    <a:lnTo>
                      <a:pt x="606" y="936"/>
                    </a:lnTo>
                    <a:lnTo>
                      <a:pt x="612" y="942"/>
                    </a:lnTo>
                    <a:lnTo>
                      <a:pt x="618" y="954"/>
                    </a:lnTo>
                    <a:lnTo>
                      <a:pt x="618" y="960"/>
                    </a:lnTo>
                    <a:lnTo>
                      <a:pt x="648" y="960"/>
                    </a:lnTo>
                    <a:lnTo>
                      <a:pt x="666" y="984"/>
                    </a:lnTo>
                    <a:lnTo>
                      <a:pt x="684" y="978"/>
                    </a:lnTo>
                    <a:lnTo>
                      <a:pt x="702" y="978"/>
                    </a:lnTo>
                    <a:lnTo>
                      <a:pt x="720" y="996"/>
                    </a:lnTo>
                    <a:lnTo>
                      <a:pt x="738" y="1008"/>
                    </a:lnTo>
                    <a:lnTo>
                      <a:pt x="756" y="1026"/>
                    </a:lnTo>
                    <a:lnTo>
                      <a:pt x="792" y="1050"/>
                    </a:lnTo>
                    <a:lnTo>
                      <a:pt x="810" y="1050"/>
                    </a:lnTo>
                    <a:lnTo>
                      <a:pt x="822" y="1056"/>
                    </a:lnTo>
                    <a:lnTo>
                      <a:pt x="834" y="1068"/>
                    </a:lnTo>
                    <a:lnTo>
                      <a:pt x="852" y="1068"/>
                    </a:lnTo>
                    <a:lnTo>
                      <a:pt x="876" y="1056"/>
                    </a:lnTo>
                    <a:lnTo>
                      <a:pt x="876" y="1050"/>
                    </a:lnTo>
                    <a:lnTo>
                      <a:pt x="900" y="1056"/>
                    </a:lnTo>
                    <a:lnTo>
                      <a:pt x="912" y="1032"/>
                    </a:lnTo>
                    <a:lnTo>
                      <a:pt x="930" y="1032"/>
                    </a:lnTo>
                    <a:lnTo>
                      <a:pt x="954" y="1008"/>
                    </a:lnTo>
                    <a:lnTo>
                      <a:pt x="966" y="1020"/>
                    </a:lnTo>
                    <a:lnTo>
                      <a:pt x="972" y="1014"/>
                    </a:lnTo>
                    <a:lnTo>
                      <a:pt x="984" y="1014"/>
                    </a:lnTo>
                    <a:lnTo>
                      <a:pt x="1002" y="1032"/>
                    </a:lnTo>
                    <a:lnTo>
                      <a:pt x="1014" y="1050"/>
                    </a:lnTo>
                    <a:lnTo>
                      <a:pt x="1020" y="1068"/>
                    </a:lnTo>
                    <a:lnTo>
                      <a:pt x="1032" y="1080"/>
                    </a:lnTo>
                    <a:lnTo>
                      <a:pt x="1032" y="1098"/>
                    </a:lnTo>
                    <a:lnTo>
                      <a:pt x="1038" y="1110"/>
                    </a:lnTo>
                    <a:lnTo>
                      <a:pt x="1044" y="1116"/>
                    </a:lnTo>
                    <a:lnTo>
                      <a:pt x="1056" y="1122"/>
                    </a:lnTo>
                    <a:lnTo>
                      <a:pt x="1080" y="1122"/>
                    </a:lnTo>
                    <a:lnTo>
                      <a:pt x="1080" y="1128"/>
                    </a:lnTo>
                    <a:lnTo>
                      <a:pt x="1086" y="1134"/>
                    </a:lnTo>
                    <a:lnTo>
                      <a:pt x="1098" y="1140"/>
                    </a:lnTo>
                    <a:lnTo>
                      <a:pt x="1164" y="1140"/>
                    </a:lnTo>
                    <a:lnTo>
                      <a:pt x="1176" y="1146"/>
                    </a:lnTo>
                    <a:lnTo>
                      <a:pt x="1200" y="1170"/>
                    </a:lnTo>
                    <a:lnTo>
                      <a:pt x="1212" y="1170"/>
                    </a:lnTo>
                    <a:lnTo>
                      <a:pt x="1224" y="1164"/>
                    </a:lnTo>
                    <a:lnTo>
                      <a:pt x="1230" y="1164"/>
                    </a:lnTo>
                    <a:lnTo>
                      <a:pt x="1242" y="1158"/>
                    </a:lnTo>
                    <a:lnTo>
                      <a:pt x="1248" y="1158"/>
                    </a:lnTo>
                    <a:lnTo>
                      <a:pt x="1254" y="1164"/>
                    </a:lnTo>
                    <a:lnTo>
                      <a:pt x="1278" y="1176"/>
                    </a:lnTo>
                    <a:lnTo>
                      <a:pt x="1296" y="1182"/>
                    </a:lnTo>
                    <a:lnTo>
                      <a:pt x="1326" y="1182"/>
                    </a:lnTo>
                    <a:lnTo>
                      <a:pt x="1338" y="117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3" name="Indonesi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6480879" y="3572914"/>
                <a:ext cx="1059708" cy="404180"/>
              </a:xfrm>
              <a:custGeom>
                <a:avLst/>
                <a:gdLst>
                  <a:gd name="T0" fmla="*/ 2147483647 w 3264"/>
                  <a:gd name="T1" fmla="*/ 2147483647 h 1302"/>
                  <a:gd name="T2" fmla="*/ 2147483647 w 3264"/>
                  <a:gd name="T3" fmla="*/ 2147483647 h 1302"/>
                  <a:gd name="T4" fmla="*/ 2147483647 w 3264"/>
                  <a:gd name="T5" fmla="*/ 2147483647 h 1302"/>
                  <a:gd name="T6" fmla="*/ 2147483647 w 3264"/>
                  <a:gd name="T7" fmla="*/ 2147483647 h 1302"/>
                  <a:gd name="T8" fmla="*/ 2147483647 w 3264"/>
                  <a:gd name="T9" fmla="*/ 2147483647 h 1302"/>
                  <a:gd name="T10" fmla="*/ 2147483647 w 3264"/>
                  <a:gd name="T11" fmla="*/ 2147483647 h 1302"/>
                  <a:gd name="T12" fmla="*/ 2147483647 w 3264"/>
                  <a:gd name="T13" fmla="*/ 2147483647 h 1302"/>
                  <a:gd name="T14" fmla="*/ 2147483647 w 3264"/>
                  <a:gd name="T15" fmla="*/ 2147483647 h 1302"/>
                  <a:gd name="T16" fmla="*/ 2147483647 w 3264"/>
                  <a:gd name="T17" fmla="*/ 2147483647 h 1302"/>
                  <a:gd name="T18" fmla="*/ 2147483647 w 3264"/>
                  <a:gd name="T19" fmla="*/ 2147483647 h 1302"/>
                  <a:gd name="T20" fmla="*/ 2147483647 w 3264"/>
                  <a:gd name="T21" fmla="*/ 2147483647 h 1302"/>
                  <a:gd name="T22" fmla="*/ 2147483647 w 3264"/>
                  <a:gd name="T23" fmla="*/ 2147483647 h 1302"/>
                  <a:gd name="T24" fmla="*/ 2147483647 w 3264"/>
                  <a:gd name="T25" fmla="*/ 2147483647 h 1302"/>
                  <a:gd name="T26" fmla="*/ 2147483647 w 3264"/>
                  <a:gd name="T27" fmla="*/ 2147483647 h 1302"/>
                  <a:gd name="T28" fmla="*/ 2147483647 w 3264"/>
                  <a:gd name="T29" fmla="*/ 2147483647 h 1302"/>
                  <a:gd name="T30" fmla="*/ 2147483647 w 3264"/>
                  <a:gd name="T31" fmla="*/ 2147483647 h 1302"/>
                  <a:gd name="T32" fmla="*/ 2147483647 w 3264"/>
                  <a:gd name="T33" fmla="*/ 2147483647 h 1302"/>
                  <a:gd name="T34" fmla="*/ 2147483647 w 3264"/>
                  <a:gd name="T35" fmla="*/ 2147483647 h 1302"/>
                  <a:gd name="T36" fmla="*/ 2147483647 w 3264"/>
                  <a:gd name="T37" fmla="*/ 2147483647 h 1302"/>
                  <a:gd name="T38" fmla="*/ 2147483647 w 3264"/>
                  <a:gd name="T39" fmla="*/ 2147483647 h 1302"/>
                  <a:gd name="T40" fmla="*/ 2147483647 w 3264"/>
                  <a:gd name="T41" fmla="*/ 2147483647 h 1302"/>
                  <a:gd name="T42" fmla="*/ 2147483647 w 3264"/>
                  <a:gd name="T43" fmla="*/ 2147483647 h 1302"/>
                  <a:gd name="T44" fmla="*/ 2147483647 w 3264"/>
                  <a:gd name="T45" fmla="*/ 2147483647 h 1302"/>
                  <a:gd name="T46" fmla="*/ 2147483647 w 3264"/>
                  <a:gd name="T47" fmla="*/ 2147483647 h 1302"/>
                  <a:gd name="T48" fmla="*/ 2147483647 w 3264"/>
                  <a:gd name="T49" fmla="*/ 2147483647 h 1302"/>
                  <a:gd name="T50" fmla="*/ 2147483647 w 3264"/>
                  <a:gd name="T51" fmla="*/ 2147483647 h 1302"/>
                  <a:gd name="T52" fmla="*/ 2147483647 w 3264"/>
                  <a:gd name="T53" fmla="*/ 2147483647 h 1302"/>
                  <a:gd name="T54" fmla="*/ 2147483647 w 3264"/>
                  <a:gd name="T55" fmla="*/ 2147483647 h 1302"/>
                  <a:gd name="T56" fmla="*/ 2147483647 w 3264"/>
                  <a:gd name="T57" fmla="*/ 2147483647 h 1302"/>
                  <a:gd name="T58" fmla="*/ 2147483647 w 3264"/>
                  <a:gd name="T59" fmla="*/ 2147483647 h 1302"/>
                  <a:gd name="T60" fmla="*/ 2147483647 w 3264"/>
                  <a:gd name="T61" fmla="*/ 2147483647 h 1302"/>
                  <a:gd name="T62" fmla="*/ 2147483647 w 3264"/>
                  <a:gd name="T63" fmla="*/ 2147483647 h 1302"/>
                  <a:gd name="T64" fmla="*/ 2147483647 w 3264"/>
                  <a:gd name="T65" fmla="*/ 2147483647 h 1302"/>
                  <a:gd name="T66" fmla="*/ 2147483647 w 3264"/>
                  <a:gd name="T67" fmla="*/ 2147483647 h 1302"/>
                  <a:gd name="T68" fmla="*/ 2147483647 w 3264"/>
                  <a:gd name="T69" fmla="*/ 2147483647 h 1302"/>
                  <a:gd name="T70" fmla="*/ 2147483647 w 3264"/>
                  <a:gd name="T71" fmla="*/ 2147483647 h 1302"/>
                  <a:gd name="T72" fmla="*/ 2147483647 w 3264"/>
                  <a:gd name="T73" fmla="*/ 2147483647 h 1302"/>
                  <a:gd name="T74" fmla="*/ 2147483647 w 3264"/>
                  <a:gd name="T75" fmla="*/ 2147483647 h 1302"/>
                  <a:gd name="T76" fmla="*/ 2147483647 w 3264"/>
                  <a:gd name="T77" fmla="*/ 2147483647 h 1302"/>
                  <a:gd name="T78" fmla="*/ 2147483647 w 3264"/>
                  <a:gd name="T79" fmla="*/ 2147483647 h 1302"/>
                  <a:gd name="T80" fmla="*/ 2147483647 w 3264"/>
                  <a:gd name="T81" fmla="*/ 2147483647 h 1302"/>
                  <a:gd name="T82" fmla="*/ 2147483647 w 3264"/>
                  <a:gd name="T83" fmla="*/ 2147483647 h 1302"/>
                  <a:gd name="T84" fmla="*/ 2147483647 w 3264"/>
                  <a:gd name="T85" fmla="*/ 2147483647 h 1302"/>
                  <a:gd name="T86" fmla="*/ 2147483647 w 3264"/>
                  <a:gd name="T87" fmla="*/ 2147483647 h 1302"/>
                  <a:gd name="T88" fmla="*/ 2147483647 w 3264"/>
                  <a:gd name="T89" fmla="*/ 2147483647 h 1302"/>
                  <a:gd name="T90" fmla="*/ 2147483647 w 3264"/>
                  <a:gd name="T91" fmla="*/ 2147483647 h 1302"/>
                  <a:gd name="T92" fmla="*/ 2147483647 w 3264"/>
                  <a:gd name="T93" fmla="*/ 2147483647 h 1302"/>
                  <a:gd name="T94" fmla="*/ 2147483647 w 3264"/>
                  <a:gd name="T95" fmla="*/ 2147483647 h 1302"/>
                  <a:gd name="T96" fmla="*/ 2147483647 w 3264"/>
                  <a:gd name="T97" fmla="*/ 2147483647 h 1302"/>
                  <a:gd name="T98" fmla="*/ 2147483647 w 3264"/>
                  <a:gd name="T99" fmla="*/ 2147483647 h 1302"/>
                  <a:gd name="T100" fmla="*/ 2147483647 w 3264"/>
                  <a:gd name="T101" fmla="*/ 2147483647 h 1302"/>
                  <a:gd name="T102" fmla="*/ 2147483647 w 3264"/>
                  <a:gd name="T103" fmla="*/ 2147483647 h 1302"/>
                  <a:gd name="T104" fmla="*/ 2147483647 w 3264"/>
                  <a:gd name="T105" fmla="*/ 2147483647 h 1302"/>
                  <a:gd name="T106" fmla="*/ 2147483647 w 3264"/>
                  <a:gd name="T107" fmla="*/ 2147483647 h 1302"/>
                  <a:gd name="T108" fmla="*/ 2147483647 w 3264"/>
                  <a:gd name="T109" fmla="*/ 2147483647 h 1302"/>
                  <a:gd name="T110" fmla="*/ 2147483647 w 3264"/>
                  <a:gd name="T111" fmla="*/ 2147483647 h 1302"/>
                  <a:gd name="T112" fmla="*/ 2147483647 w 3264"/>
                  <a:gd name="T113" fmla="*/ 2147483647 h 1302"/>
                  <a:gd name="T114" fmla="*/ 2147483647 w 3264"/>
                  <a:gd name="T115" fmla="*/ 2147483647 h 1302"/>
                  <a:gd name="T116" fmla="*/ 2147483647 w 3264"/>
                  <a:gd name="T117" fmla="*/ 2147483647 h 1302"/>
                  <a:gd name="T118" fmla="*/ 2147483647 w 3264"/>
                  <a:gd name="T119" fmla="*/ 2147483647 h 1302"/>
                  <a:gd name="T120" fmla="*/ 2147483647 w 3264"/>
                  <a:gd name="T121" fmla="*/ 2147483647 h 1302"/>
                  <a:gd name="T122" fmla="*/ 2147483647 w 3264"/>
                  <a:gd name="T123" fmla="*/ 2147483647 h 1302"/>
                  <a:gd name="T124" fmla="*/ 2147483647 w 3264"/>
                  <a:gd name="T125" fmla="*/ 2147483647 h 130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64"/>
                  <a:gd name="T190" fmla="*/ 0 h 1302"/>
                  <a:gd name="T191" fmla="*/ 3264 w 3264"/>
                  <a:gd name="T192" fmla="*/ 1302 h 130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64" h="1302">
                    <a:moveTo>
                      <a:pt x="1788" y="984"/>
                    </a:moveTo>
                    <a:lnTo>
                      <a:pt x="1806" y="978"/>
                    </a:lnTo>
                    <a:lnTo>
                      <a:pt x="1818" y="954"/>
                    </a:lnTo>
                    <a:lnTo>
                      <a:pt x="1812" y="930"/>
                    </a:lnTo>
                    <a:lnTo>
                      <a:pt x="1788" y="984"/>
                    </a:lnTo>
                    <a:close/>
                    <a:moveTo>
                      <a:pt x="672" y="462"/>
                    </a:moveTo>
                    <a:lnTo>
                      <a:pt x="702" y="480"/>
                    </a:lnTo>
                    <a:lnTo>
                      <a:pt x="702" y="450"/>
                    </a:lnTo>
                    <a:lnTo>
                      <a:pt x="672" y="426"/>
                    </a:lnTo>
                    <a:lnTo>
                      <a:pt x="672" y="462"/>
                    </a:lnTo>
                    <a:close/>
                    <a:moveTo>
                      <a:pt x="678" y="492"/>
                    </a:moveTo>
                    <a:lnTo>
                      <a:pt x="654" y="516"/>
                    </a:lnTo>
                    <a:lnTo>
                      <a:pt x="678" y="546"/>
                    </a:lnTo>
                    <a:lnTo>
                      <a:pt x="678" y="492"/>
                    </a:lnTo>
                    <a:close/>
                    <a:moveTo>
                      <a:pt x="906" y="714"/>
                    </a:moveTo>
                    <a:lnTo>
                      <a:pt x="930" y="732"/>
                    </a:lnTo>
                    <a:lnTo>
                      <a:pt x="936" y="708"/>
                    </a:lnTo>
                    <a:lnTo>
                      <a:pt x="936" y="702"/>
                    </a:lnTo>
                    <a:lnTo>
                      <a:pt x="930" y="696"/>
                    </a:lnTo>
                    <a:lnTo>
                      <a:pt x="930" y="690"/>
                    </a:lnTo>
                    <a:lnTo>
                      <a:pt x="912" y="672"/>
                    </a:lnTo>
                    <a:lnTo>
                      <a:pt x="900" y="666"/>
                    </a:lnTo>
                    <a:lnTo>
                      <a:pt x="888" y="666"/>
                    </a:lnTo>
                    <a:lnTo>
                      <a:pt x="882" y="672"/>
                    </a:lnTo>
                    <a:lnTo>
                      <a:pt x="876" y="684"/>
                    </a:lnTo>
                    <a:lnTo>
                      <a:pt x="882" y="696"/>
                    </a:lnTo>
                    <a:lnTo>
                      <a:pt x="882" y="708"/>
                    </a:lnTo>
                    <a:lnTo>
                      <a:pt x="888" y="720"/>
                    </a:lnTo>
                    <a:lnTo>
                      <a:pt x="906" y="714"/>
                    </a:lnTo>
                    <a:close/>
                    <a:moveTo>
                      <a:pt x="684" y="372"/>
                    </a:moveTo>
                    <a:lnTo>
                      <a:pt x="672" y="360"/>
                    </a:lnTo>
                    <a:lnTo>
                      <a:pt x="660" y="372"/>
                    </a:lnTo>
                    <a:lnTo>
                      <a:pt x="672" y="396"/>
                    </a:lnTo>
                    <a:lnTo>
                      <a:pt x="684" y="396"/>
                    </a:lnTo>
                    <a:lnTo>
                      <a:pt x="684" y="372"/>
                    </a:lnTo>
                    <a:close/>
                    <a:moveTo>
                      <a:pt x="750" y="624"/>
                    </a:moveTo>
                    <a:lnTo>
                      <a:pt x="750" y="630"/>
                    </a:lnTo>
                    <a:lnTo>
                      <a:pt x="756" y="636"/>
                    </a:lnTo>
                    <a:lnTo>
                      <a:pt x="756" y="648"/>
                    </a:lnTo>
                    <a:lnTo>
                      <a:pt x="774" y="684"/>
                    </a:lnTo>
                    <a:lnTo>
                      <a:pt x="786" y="690"/>
                    </a:lnTo>
                    <a:lnTo>
                      <a:pt x="804" y="696"/>
                    </a:lnTo>
                    <a:lnTo>
                      <a:pt x="816" y="702"/>
                    </a:lnTo>
                    <a:lnTo>
                      <a:pt x="834" y="702"/>
                    </a:lnTo>
                    <a:lnTo>
                      <a:pt x="828" y="660"/>
                    </a:lnTo>
                    <a:lnTo>
                      <a:pt x="810" y="648"/>
                    </a:lnTo>
                    <a:lnTo>
                      <a:pt x="810" y="618"/>
                    </a:lnTo>
                    <a:lnTo>
                      <a:pt x="804" y="606"/>
                    </a:lnTo>
                    <a:lnTo>
                      <a:pt x="792" y="600"/>
                    </a:lnTo>
                    <a:lnTo>
                      <a:pt x="786" y="588"/>
                    </a:lnTo>
                    <a:lnTo>
                      <a:pt x="768" y="582"/>
                    </a:lnTo>
                    <a:lnTo>
                      <a:pt x="756" y="576"/>
                    </a:lnTo>
                    <a:lnTo>
                      <a:pt x="732" y="576"/>
                    </a:lnTo>
                    <a:lnTo>
                      <a:pt x="732" y="582"/>
                    </a:lnTo>
                    <a:lnTo>
                      <a:pt x="726" y="588"/>
                    </a:lnTo>
                    <a:lnTo>
                      <a:pt x="726" y="600"/>
                    </a:lnTo>
                    <a:lnTo>
                      <a:pt x="714" y="600"/>
                    </a:lnTo>
                    <a:lnTo>
                      <a:pt x="714" y="606"/>
                    </a:lnTo>
                    <a:lnTo>
                      <a:pt x="708" y="612"/>
                    </a:lnTo>
                    <a:lnTo>
                      <a:pt x="714" y="624"/>
                    </a:lnTo>
                    <a:lnTo>
                      <a:pt x="750" y="624"/>
                    </a:lnTo>
                    <a:close/>
                    <a:moveTo>
                      <a:pt x="246" y="438"/>
                    </a:moveTo>
                    <a:lnTo>
                      <a:pt x="222" y="462"/>
                    </a:lnTo>
                    <a:lnTo>
                      <a:pt x="234" y="492"/>
                    </a:lnTo>
                    <a:lnTo>
                      <a:pt x="234" y="498"/>
                    </a:lnTo>
                    <a:lnTo>
                      <a:pt x="228" y="504"/>
                    </a:lnTo>
                    <a:lnTo>
                      <a:pt x="228" y="510"/>
                    </a:lnTo>
                    <a:lnTo>
                      <a:pt x="240" y="510"/>
                    </a:lnTo>
                    <a:lnTo>
                      <a:pt x="246" y="504"/>
                    </a:lnTo>
                    <a:lnTo>
                      <a:pt x="246" y="468"/>
                    </a:lnTo>
                    <a:lnTo>
                      <a:pt x="252" y="456"/>
                    </a:lnTo>
                    <a:lnTo>
                      <a:pt x="246" y="438"/>
                    </a:lnTo>
                    <a:close/>
                    <a:moveTo>
                      <a:pt x="264" y="534"/>
                    </a:moveTo>
                    <a:lnTo>
                      <a:pt x="258" y="546"/>
                    </a:lnTo>
                    <a:lnTo>
                      <a:pt x="258" y="588"/>
                    </a:lnTo>
                    <a:lnTo>
                      <a:pt x="264" y="600"/>
                    </a:lnTo>
                    <a:lnTo>
                      <a:pt x="276" y="612"/>
                    </a:lnTo>
                    <a:lnTo>
                      <a:pt x="288" y="612"/>
                    </a:lnTo>
                    <a:lnTo>
                      <a:pt x="294" y="606"/>
                    </a:lnTo>
                    <a:lnTo>
                      <a:pt x="294" y="588"/>
                    </a:lnTo>
                    <a:lnTo>
                      <a:pt x="288" y="576"/>
                    </a:lnTo>
                    <a:lnTo>
                      <a:pt x="282" y="558"/>
                    </a:lnTo>
                    <a:lnTo>
                      <a:pt x="282" y="546"/>
                    </a:lnTo>
                    <a:lnTo>
                      <a:pt x="276" y="534"/>
                    </a:lnTo>
                    <a:lnTo>
                      <a:pt x="264" y="534"/>
                    </a:lnTo>
                    <a:close/>
                    <a:moveTo>
                      <a:pt x="48" y="222"/>
                    </a:moveTo>
                    <a:lnTo>
                      <a:pt x="42" y="228"/>
                    </a:lnTo>
                    <a:lnTo>
                      <a:pt x="42" y="246"/>
                    </a:lnTo>
                    <a:lnTo>
                      <a:pt x="48" y="258"/>
                    </a:lnTo>
                    <a:lnTo>
                      <a:pt x="66" y="258"/>
                    </a:lnTo>
                    <a:lnTo>
                      <a:pt x="84" y="276"/>
                    </a:lnTo>
                    <a:lnTo>
                      <a:pt x="90" y="270"/>
                    </a:lnTo>
                    <a:lnTo>
                      <a:pt x="90" y="252"/>
                    </a:lnTo>
                    <a:lnTo>
                      <a:pt x="78" y="246"/>
                    </a:lnTo>
                    <a:lnTo>
                      <a:pt x="72" y="234"/>
                    </a:lnTo>
                    <a:lnTo>
                      <a:pt x="60" y="228"/>
                    </a:lnTo>
                    <a:lnTo>
                      <a:pt x="54" y="222"/>
                    </a:lnTo>
                    <a:lnTo>
                      <a:pt x="48" y="222"/>
                    </a:lnTo>
                    <a:close/>
                    <a:moveTo>
                      <a:pt x="162" y="330"/>
                    </a:moveTo>
                    <a:lnTo>
                      <a:pt x="156" y="330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6" y="366"/>
                    </a:lnTo>
                    <a:lnTo>
                      <a:pt x="162" y="378"/>
                    </a:lnTo>
                    <a:lnTo>
                      <a:pt x="174" y="390"/>
                    </a:lnTo>
                    <a:lnTo>
                      <a:pt x="180" y="402"/>
                    </a:lnTo>
                    <a:lnTo>
                      <a:pt x="192" y="414"/>
                    </a:lnTo>
                    <a:lnTo>
                      <a:pt x="198" y="408"/>
                    </a:lnTo>
                    <a:lnTo>
                      <a:pt x="198" y="402"/>
                    </a:lnTo>
                    <a:lnTo>
                      <a:pt x="204" y="390"/>
                    </a:lnTo>
                    <a:lnTo>
                      <a:pt x="204" y="384"/>
                    </a:lnTo>
                    <a:lnTo>
                      <a:pt x="198" y="372"/>
                    </a:lnTo>
                    <a:lnTo>
                      <a:pt x="198" y="366"/>
                    </a:lnTo>
                    <a:lnTo>
                      <a:pt x="192" y="360"/>
                    </a:lnTo>
                    <a:lnTo>
                      <a:pt x="186" y="348"/>
                    </a:lnTo>
                    <a:lnTo>
                      <a:pt x="180" y="342"/>
                    </a:lnTo>
                    <a:lnTo>
                      <a:pt x="168" y="336"/>
                    </a:lnTo>
                    <a:lnTo>
                      <a:pt x="162" y="330"/>
                    </a:lnTo>
                    <a:close/>
                    <a:moveTo>
                      <a:pt x="2574" y="486"/>
                    </a:moveTo>
                    <a:lnTo>
                      <a:pt x="2574" y="474"/>
                    </a:lnTo>
                    <a:lnTo>
                      <a:pt x="2568" y="474"/>
                    </a:lnTo>
                    <a:lnTo>
                      <a:pt x="2556" y="468"/>
                    </a:lnTo>
                    <a:lnTo>
                      <a:pt x="2520" y="468"/>
                    </a:lnTo>
                    <a:lnTo>
                      <a:pt x="2514" y="474"/>
                    </a:lnTo>
                    <a:lnTo>
                      <a:pt x="2520" y="498"/>
                    </a:lnTo>
                    <a:lnTo>
                      <a:pt x="2526" y="498"/>
                    </a:lnTo>
                    <a:lnTo>
                      <a:pt x="2538" y="492"/>
                    </a:lnTo>
                    <a:lnTo>
                      <a:pt x="2562" y="492"/>
                    </a:lnTo>
                    <a:lnTo>
                      <a:pt x="2568" y="486"/>
                    </a:lnTo>
                    <a:lnTo>
                      <a:pt x="2574" y="486"/>
                    </a:lnTo>
                    <a:close/>
                    <a:moveTo>
                      <a:pt x="336" y="648"/>
                    </a:moveTo>
                    <a:lnTo>
                      <a:pt x="342" y="648"/>
                    </a:lnTo>
                    <a:lnTo>
                      <a:pt x="342" y="636"/>
                    </a:lnTo>
                    <a:lnTo>
                      <a:pt x="330" y="624"/>
                    </a:lnTo>
                    <a:lnTo>
                      <a:pt x="318" y="624"/>
                    </a:lnTo>
                    <a:lnTo>
                      <a:pt x="318" y="636"/>
                    </a:lnTo>
                    <a:lnTo>
                      <a:pt x="330" y="648"/>
                    </a:lnTo>
                    <a:lnTo>
                      <a:pt x="336" y="648"/>
                    </a:lnTo>
                    <a:close/>
                    <a:moveTo>
                      <a:pt x="2472" y="654"/>
                    </a:moveTo>
                    <a:lnTo>
                      <a:pt x="2484" y="648"/>
                    </a:lnTo>
                    <a:lnTo>
                      <a:pt x="2502" y="630"/>
                    </a:lnTo>
                    <a:lnTo>
                      <a:pt x="2502" y="618"/>
                    </a:lnTo>
                    <a:lnTo>
                      <a:pt x="2430" y="612"/>
                    </a:lnTo>
                    <a:lnTo>
                      <a:pt x="2430" y="624"/>
                    </a:lnTo>
                    <a:lnTo>
                      <a:pt x="2436" y="630"/>
                    </a:lnTo>
                    <a:lnTo>
                      <a:pt x="2442" y="642"/>
                    </a:lnTo>
                    <a:lnTo>
                      <a:pt x="2448" y="648"/>
                    </a:lnTo>
                    <a:lnTo>
                      <a:pt x="2460" y="654"/>
                    </a:lnTo>
                    <a:lnTo>
                      <a:pt x="2472" y="654"/>
                    </a:lnTo>
                    <a:close/>
                    <a:moveTo>
                      <a:pt x="2406" y="288"/>
                    </a:moveTo>
                    <a:lnTo>
                      <a:pt x="2418" y="276"/>
                    </a:lnTo>
                    <a:lnTo>
                      <a:pt x="2418" y="264"/>
                    </a:lnTo>
                    <a:lnTo>
                      <a:pt x="2412" y="258"/>
                    </a:lnTo>
                    <a:lnTo>
                      <a:pt x="2400" y="252"/>
                    </a:lnTo>
                    <a:lnTo>
                      <a:pt x="2376" y="252"/>
                    </a:lnTo>
                    <a:lnTo>
                      <a:pt x="2370" y="258"/>
                    </a:lnTo>
                    <a:lnTo>
                      <a:pt x="2370" y="264"/>
                    </a:lnTo>
                    <a:lnTo>
                      <a:pt x="2394" y="288"/>
                    </a:lnTo>
                    <a:lnTo>
                      <a:pt x="2406" y="288"/>
                    </a:lnTo>
                    <a:close/>
                    <a:moveTo>
                      <a:pt x="2868" y="528"/>
                    </a:moveTo>
                    <a:lnTo>
                      <a:pt x="2886" y="534"/>
                    </a:lnTo>
                    <a:lnTo>
                      <a:pt x="2892" y="534"/>
                    </a:lnTo>
                    <a:lnTo>
                      <a:pt x="2898" y="528"/>
                    </a:lnTo>
                    <a:lnTo>
                      <a:pt x="2898" y="522"/>
                    </a:lnTo>
                    <a:lnTo>
                      <a:pt x="2874" y="510"/>
                    </a:lnTo>
                    <a:lnTo>
                      <a:pt x="2868" y="516"/>
                    </a:lnTo>
                    <a:lnTo>
                      <a:pt x="2862" y="516"/>
                    </a:lnTo>
                    <a:lnTo>
                      <a:pt x="2862" y="522"/>
                    </a:lnTo>
                    <a:lnTo>
                      <a:pt x="2868" y="528"/>
                    </a:lnTo>
                    <a:close/>
                    <a:moveTo>
                      <a:pt x="2916" y="618"/>
                    </a:moveTo>
                    <a:lnTo>
                      <a:pt x="2928" y="618"/>
                    </a:lnTo>
                    <a:lnTo>
                      <a:pt x="2940" y="612"/>
                    </a:lnTo>
                    <a:lnTo>
                      <a:pt x="2958" y="612"/>
                    </a:lnTo>
                    <a:lnTo>
                      <a:pt x="2964" y="606"/>
                    </a:lnTo>
                    <a:lnTo>
                      <a:pt x="2970" y="606"/>
                    </a:lnTo>
                    <a:lnTo>
                      <a:pt x="2964" y="606"/>
                    </a:lnTo>
                    <a:lnTo>
                      <a:pt x="2958" y="600"/>
                    </a:lnTo>
                    <a:lnTo>
                      <a:pt x="2946" y="594"/>
                    </a:lnTo>
                    <a:lnTo>
                      <a:pt x="2934" y="594"/>
                    </a:lnTo>
                    <a:lnTo>
                      <a:pt x="2928" y="588"/>
                    </a:lnTo>
                    <a:lnTo>
                      <a:pt x="2922" y="588"/>
                    </a:lnTo>
                    <a:lnTo>
                      <a:pt x="2910" y="594"/>
                    </a:lnTo>
                    <a:lnTo>
                      <a:pt x="2892" y="594"/>
                    </a:lnTo>
                    <a:lnTo>
                      <a:pt x="2886" y="600"/>
                    </a:lnTo>
                    <a:lnTo>
                      <a:pt x="2880" y="600"/>
                    </a:lnTo>
                    <a:lnTo>
                      <a:pt x="2892" y="606"/>
                    </a:lnTo>
                    <a:lnTo>
                      <a:pt x="2898" y="612"/>
                    </a:lnTo>
                    <a:lnTo>
                      <a:pt x="2910" y="618"/>
                    </a:lnTo>
                    <a:lnTo>
                      <a:pt x="2916" y="618"/>
                    </a:lnTo>
                    <a:close/>
                    <a:moveTo>
                      <a:pt x="1710" y="552"/>
                    </a:moveTo>
                    <a:lnTo>
                      <a:pt x="1710" y="564"/>
                    </a:lnTo>
                    <a:lnTo>
                      <a:pt x="1716" y="570"/>
                    </a:lnTo>
                    <a:lnTo>
                      <a:pt x="1716" y="582"/>
                    </a:lnTo>
                    <a:lnTo>
                      <a:pt x="1722" y="594"/>
                    </a:lnTo>
                    <a:lnTo>
                      <a:pt x="1722" y="612"/>
                    </a:lnTo>
                    <a:lnTo>
                      <a:pt x="1716" y="618"/>
                    </a:lnTo>
                    <a:lnTo>
                      <a:pt x="1692" y="630"/>
                    </a:lnTo>
                    <a:lnTo>
                      <a:pt x="1686" y="636"/>
                    </a:lnTo>
                    <a:lnTo>
                      <a:pt x="1674" y="642"/>
                    </a:lnTo>
                    <a:lnTo>
                      <a:pt x="1674" y="678"/>
                    </a:lnTo>
                    <a:lnTo>
                      <a:pt x="1680" y="684"/>
                    </a:lnTo>
                    <a:lnTo>
                      <a:pt x="1686" y="696"/>
                    </a:lnTo>
                    <a:lnTo>
                      <a:pt x="1674" y="708"/>
                    </a:lnTo>
                    <a:lnTo>
                      <a:pt x="1674" y="720"/>
                    </a:lnTo>
                    <a:lnTo>
                      <a:pt x="1680" y="726"/>
                    </a:lnTo>
                    <a:lnTo>
                      <a:pt x="1692" y="732"/>
                    </a:lnTo>
                    <a:lnTo>
                      <a:pt x="1698" y="726"/>
                    </a:lnTo>
                    <a:lnTo>
                      <a:pt x="1722" y="726"/>
                    </a:lnTo>
                    <a:lnTo>
                      <a:pt x="1728" y="732"/>
                    </a:lnTo>
                    <a:lnTo>
                      <a:pt x="1728" y="756"/>
                    </a:lnTo>
                    <a:lnTo>
                      <a:pt x="1722" y="762"/>
                    </a:lnTo>
                    <a:lnTo>
                      <a:pt x="1740" y="780"/>
                    </a:lnTo>
                    <a:lnTo>
                      <a:pt x="1728" y="846"/>
                    </a:lnTo>
                    <a:lnTo>
                      <a:pt x="1710" y="864"/>
                    </a:lnTo>
                    <a:lnTo>
                      <a:pt x="1704" y="876"/>
                    </a:lnTo>
                    <a:lnTo>
                      <a:pt x="1704" y="888"/>
                    </a:lnTo>
                    <a:lnTo>
                      <a:pt x="1710" y="906"/>
                    </a:lnTo>
                    <a:lnTo>
                      <a:pt x="1722" y="924"/>
                    </a:lnTo>
                    <a:lnTo>
                      <a:pt x="1746" y="936"/>
                    </a:lnTo>
                    <a:lnTo>
                      <a:pt x="1764" y="930"/>
                    </a:lnTo>
                    <a:lnTo>
                      <a:pt x="1788" y="906"/>
                    </a:lnTo>
                    <a:lnTo>
                      <a:pt x="1788" y="864"/>
                    </a:lnTo>
                    <a:lnTo>
                      <a:pt x="1782" y="858"/>
                    </a:lnTo>
                    <a:lnTo>
                      <a:pt x="1776" y="846"/>
                    </a:lnTo>
                    <a:lnTo>
                      <a:pt x="1800" y="822"/>
                    </a:lnTo>
                    <a:lnTo>
                      <a:pt x="1806" y="804"/>
                    </a:lnTo>
                    <a:lnTo>
                      <a:pt x="1806" y="774"/>
                    </a:lnTo>
                    <a:lnTo>
                      <a:pt x="1812" y="756"/>
                    </a:lnTo>
                    <a:lnTo>
                      <a:pt x="1812" y="726"/>
                    </a:lnTo>
                    <a:lnTo>
                      <a:pt x="1806" y="714"/>
                    </a:lnTo>
                    <a:lnTo>
                      <a:pt x="1800" y="696"/>
                    </a:lnTo>
                    <a:lnTo>
                      <a:pt x="1794" y="684"/>
                    </a:lnTo>
                    <a:lnTo>
                      <a:pt x="1794" y="636"/>
                    </a:lnTo>
                    <a:lnTo>
                      <a:pt x="1800" y="630"/>
                    </a:lnTo>
                    <a:lnTo>
                      <a:pt x="1800" y="624"/>
                    </a:lnTo>
                    <a:lnTo>
                      <a:pt x="1806" y="618"/>
                    </a:lnTo>
                    <a:lnTo>
                      <a:pt x="1812" y="618"/>
                    </a:lnTo>
                    <a:lnTo>
                      <a:pt x="1818" y="624"/>
                    </a:lnTo>
                    <a:lnTo>
                      <a:pt x="1824" y="642"/>
                    </a:lnTo>
                    <a:lnTo>
                      <a:pt x="1830" y="666"/>
                    </a:lnTo>
                    <a:lnTo>
                      <a:pt x="1836" y="684"/>
                    </a:lnTo>
                    <a:lnTo>
                      <a:pt x="1836" y="702"/>
                    </a:lnTo>
                    <a:lnTo>
                      <a:pt x="1866" y="738"/>
                    </a:lnTo>
                    <a:lnTo>
                      <a:pt x="1866" y="792"/>
                    </a:lnTo>
                    <a:lnTo>
                      <a:pt x="1890" y="822"/>
                    </a:lnTo>
                    <a:lnTo>
                      <a:pt x="1890" y="858"/>
                    </a:lnTo>
                    <a:lnTo>
                      <a:pt x="1902" y="930"/>
                    </a:lnTo>
                    <a:lnTo>
                      <a:pt x="1920" y="918"/>
                    </a:lnTo>
                    <a:lnTo>
                      <a:pt x="1962" y="930"/>
                    </a:lnTo>
                    <a:lnTo>
                      <a:pt x="1962" y="870"/>
                    </a:lnTo>
                    <a:lnTo>
                      <a:pt x="1968" y="864"/>
                    </a:lnTo>
                    <a:lnTo>
                      <a:pt x="1974" y="852"/>
                    </a:lnTo>
                    <a:lnTo>
                      <a:pt x="1980" y="876"/>
                    </a:lnTo>
                    <a:lnTo>
                      <a:pt x="1998" y="876"/>
                    </a:lnTo>
                    <a:lnTo>
                      <a:pt x="2004" y="870"/>
                    </a:lnTo>
                    <a:lnTo>
                      <a:pt x="2010" y="858"/>
                    </a:lnTo>
                    <a:lnTo>
                      <a:pt x="2010" y="828"/>
                    </a:lnTo>
                    <a:lnTo>
                      <a:pt x="2004" y="822"/>
                    </a:lnTo>
                    <a:lnTo>
                      <a:pt x="2004" y="816"/>
                    </a:lnTo>
                    <a:lnTo>
                      <a:pt x="1992" y="810"/>
                    </a:lnTo>
                    <a:lnTo>
                      <a:pt x="1986" y="798"/>
                    </a:lnTo>
                    <a:lnTo>
                      <a:pt x="1974" y="792"/>
                    </a:lnTo>
                    <a:lnTo>
                      <a:pt x="1962" y="780"/>
                    </a:lnTo>
                    <a:lnTo>
                      <a:pt x="1956" y="768"/>
                    </a:lnTo>
                    <a:lnTo>
                      <a:pt x="1944" y="756"/>
                    </a:lnTo>
                    <a:lnTo>
                      <a:pt x="1944" y="750"/>
                    </a:lnTo>
                    <a:lnTo>
                      <a:pt x="1956" y="726"/>
                    </a:lnTo>
                    <a:lnTo>
                      <a:pt x="1968" y="720"/>
                    </a:lnTo>
                    <a:lnTo>
                      <a:pt x="1968" y="708"/>
                    </a:lnTo>
                    <a:lnTo>
                      <a:pt x="1962" y="696"/>
                    </a:lnTo>
                    <a:lnTo>
                      <a:pt x="1938" y="684"/>
                    </a:lnTo>
                    <a:lnTo>
                      <a:pt x="1932" y="672"/>
                    </a:lnTo>
                    <a:lnTo>
                      <a:pt x="1932" y="642"/>
                    </a:lnTo>
                    <a:lnTo>
                      <a:pt x="1938" y="636"/>
                    </a:lnTo>
                    <a:lnTo>
                      <a:pt x="1938" y="630"/>
                    </a:lnTo>
                    <a:lnTo>
                      <a:pt x="1926" y="618"/>
                    </a:lnTo>
                    <a:lnTo>
                      <a:pt x="1914" y="612"/>
                    </a:lnTo>
                    <a:lnTo>
                      <a:pt x="1896" y="594"/>
                    </a:lnTo>
                    <a:lnTo>
                      <a:pt x="1884" y="588"/>
                    </a:lnTo>
                    <a:lnTo>
                      <a:pt x="1878" y="582"/>
                    </a:lnTo>
                    <a:lnTo>
                      <a:pt x="1914" y="582"/>
                    </a:lnTo>
                    <a:lnTo>
                      <a:pt x="1926" y="576"/>
                    </a:lnTo>
                    <a:lnTo>
                      <a:pt x="1932" y="570"/>
                    </a:lnTo>
                    <a:lnTo>
                      <a:pt x="1944" y="546"/>
                    </a:lnTo>
                    <a:lnTo>
                      <a:pt x="1950" y="540"/>
                    </a:lnTo>
                    <a:lnTo>
                      <a:pt x="1956" y="528"/>
                    </a:lnTo>
                    <a:lnTo>
                      <a:pt x="1992" y="528"/>
                    </a:lnTo>
                    <a:lnTo>
                      <a:pt x="2004" y="522"/>
                    </a:lnTo>
                    <a:lnTo>
                      <a:pt x="2010" y="522"/>
                    </a:lnTo>
                    <a:lnTo>
                      <a:pt x="2016" y="516"/>
                    </a:lnTo>
                    <a:lnTo>
                      <a:pt x="2016" y="504"/>
                    </a:lnTo>
                    <a:lnTo>
                      <a:pt x="1998" y="486"/>
                    </a:lnTo>
                    <a:lnTo>
                      <a:pt x="1986" y="480"/>
                    </a:lnTo>
                    <a:lnTo>
                      <a:pt x="1974" y="486"/>
                    </a:lnTo>
                    <a:lnTo>
                      <a:pt x="1956" y="504"/>
                    </a:lnTo>
                    <a:lnTo>
                      <a:pt x="1956" y="510"/>
                    </a:lnTo>
                    <a:lnTo>
                      <a:pt x="1944" y="510"/>
                    </a:lnTo>
                    <a:lnTo>
                      <a:pt x="1932" y="504"/>
                    </a:lnTo>
                    <a:lnTo>
                      <a:pt x="1896" y="504"/>
                    </a:lnTo>
                    <a:lnTo>
                      <a:pt x="1890" y="510"/>
                    </a:lnTo>
                    <a:lnTo>
                      <a:pt x="1884" y="522"/>
                    </a:lnTo>
                    <a:lnTo>
                      <a:pt x="1854" y="552"/>
                    </a:lnTo>
                    <a:lnTo>
                      <a:pt x="1848" y="546"/>
                    </a:lnTo>
                    <a:lnTo>
                      <a:pt x="1836" y="540"/>
                    </a:lnTo>
                    <a:lnTo>
                      <a:pt x="1824" y="516"/>
                    </a:lnTo>
                    <a:lnTo>
                      <a:pt x="1788" y="498"/>
                    </a:lnTo>
                    <a:lnTo>
                      <a:pt x="1776" y="498"/>
                    </a:lnTo>
                    <a:lnTo>
                      <a:pt x="1776" y="486"/>
                    </a:lnTo>
                    <a:lnTo>
                      <a:pt x="1782" y="468"/>
                    </a:lnTo>
                    <a:lnTo>
                      <a:pt x="1782" y="456"/>
                    </a:lnTo>
                    <a:lnTo>
                      <a:pt x="1794" y="420"/>
                    </a:lnTo>
                    <a:lnTo>
                      <a:pt x="1806" y="408"/>
                    </a:lnTo>
                    <a:lnTo>
                      <a:pt x="1824" y="408"/>
                    </a:lnTo>
                    <a:lnTo>
                      <a:pt x="1842" y="414"/>
                    </a:lnTo>
                    <a:lnTo>
                      <a:pt x="1896" y="414"/>
                    </a:lnTo>
                    <a:lnTo>
                      <a:pt x="1902" y="408"/>
                    </a:lnTo>
                    <a:lnTo>
                      <a:pt x="1908" y="408"/>
                    </a:lnTo>
                    <a:lnTo>
                      <a:pt x="1908" y="402"/>
                    </a:lnTo>
                    <a:lnTo>
                      <a:pt x="1914" y="396"/>
                    </a:lnTo>
                    <a:lnTo>
                      <a:pt x="1920" y="396"/>
                    </a:lnTo>
                    <a:lnTo>
                      <a:pt x="1944" y="402"/>
                    </a:lnTo>
                    <a:lnTo>
                      <a:pt x="1980" y="420"/>
                    </a:lnTo>
                    <a:lnTo>
                      <a:pt x="2010" y="432"/>
                    </a:lnTo>
                    <a:lnTo>
                      <a:pt x="2034" y="438"/>
                    </a:lnTo>
                    <a:lnTo>
                      <a:pt x="2040" y="438"/>
                    </a:lnTo>
                    <a:lnTo>
                      <a:pt x="2052" y="432"/>
                    </a:lnTo>
                    <a:lnTo>
                      <a:pt x="2064" y="420"/>
                    </a:lnTo>
                    <a:lnTo>
                      <a:pt x="2082" y="420"/>
                    </a:lnTo>
                    <a:lnTo>
                      <a:pt x="2094" y="414"/>
                    </a:lnTo>
                    <a:lnTo>
                      <a:pt x="2106" y="414"/>
                    </a:lnTo>
                    <a:lnTo>
                      <a:pt x="2112" y="408"/>
                    </a:lnTo>
                    <a:lnTo>
                      <a:pt x="2112" y="402"/>
                    </a:lnTo>
                    <a:lnTo>
                      <a:pt x="2106" y="396"/>
                    </a:lnTo>
                    <a:lnTo>
                      <a:pt x="2106" y="390"/>
                    </a:lnTo>
                    <a:lnTo>
                      <a:pt x="2118" y="378"/>
                    </a:lnTo>
                    <a:lnTo>
                      <a:pt x="2142" y="366"/>
                    </a:lnTo>
                    <a:lnTo>
                      <a:pt x="2148" y="360"/>
                    </a:lnTo>
                    <a:lnTo>
                      <a:pt x="2160" y="354"/>
                    </a:lnTo>
                    <a:lnTo>
                      <a:pt x="2148" y="324"/>
                    </a:lnTo>
                    <a:lnTo>
                      <a:pt x="2070" y="360"/>
                    </a:lnTo>
                    <a:lnTo>
                      <a:pt x="2076" y="366"/>
                    </a:lnTo>
                    <a:lnTo>
                      <a:pt x="2076" y="372"/>
                    </a:lnTo>
                    <a:lnTo>
                      <a:pt x="2070" y="378"/>
                    </a:lnTo>
                    <a:lnTo>
                      <a:pt x="2046" y="378"/>
                    </a:lnTo>
                    <a:lnTo>
                      <a:pt x="2022" y="366"/>
                    </a:lnTo>
                    <a:lnTo>
                      <a:pt x="2004" y="366"/>
                    </a:lnTo>
                    <a:lnTo>
                      <a:pt x="1968" y="384"/>
                    </a:lnTo>
                    <a:lnTo>
                      <a:pt x="1950" y="384"/>
                    </a:lnTo>
                    <a:lnTo>
                      <a:pt x="1938" y="378"/>
                    </a:lnTo>
                    <a:lnTo>
                      <a:pt x="1926" y="378"/>
                    </a:lnTo>
                    <a:lnTo>
                      <a:pt x="1902" y="366"/>
                    </a:lnTo>
                    <a:lnTo>
                      <a:pt x="1860" y="366"/>
                    </a:lnTo>
                    <a:lnTo>
                      <a:pt x="1872" y="348"/>
                    </a:lnTo>
                    <a:lnTo>
                      <a:pt x="1860" y="348"/>
                    </a:lnTo>
                    <a:lnTo>
                      <a:pt x="1848" y="342"/>
                    </a:lnTo>
                    <a:lnTo>
                      <a:pt x="1824" y="342"/>
                    </a:lnTo>
                    <a:lnTo>
                      <a:pt x="1824" y="366"/>
                    </a:lnTo>
                    <a:lnTo>
                      <a:pt x="1812" y="378"/>
                    </a:lnTo>
                    <a:lnTo>
                      <a:pt x="1788" y="390"/>
                    </a:lnTo>
                    <a:lnTo>
                      <a:pt x="1764" y="390"/>
                    </a:lnTo>
                    <a:lnTo>
                      <a:pt x="1758" y="396"/>
                    </a:lnTo>
                    <a:lnTo>
                      <a:pt x="1758" y="426"/>
                    </a:lnTo>
                    <a:lnTo>
                      <a:pt x="1740" y="432"/>
                    </a:lnTo>
                    <a:lnTo>
                      <a:pt x="1752" y="498"/>
                    </a:lnTo>
                    <a:lnTo>
                      <a:pt x="1740" y="498"/>
                    </a:lnTo>
                    <a:lnTo>
                      <a:pt x="1734" y="510"/>
                    </a:lnTo>
                    <a:lnTo>
                      <a:pt x="1728" y="516"/>
                    </a:lnTo>
                    <a:lnTo>
                      <a:pt x="1710" y="552"/>
                    </a:lnTo>
                    <a:close/>
                    <a:moveTo>
                      <a:pt x="1986" y="576"/>
                    </a:moveTo>
                    <a:lnTo>
                      <a:pt x="1986" y="594"/>
                    </a:lnTo>
                    <a:lnTo>
                      <a:pt x="1992" y="600"/>
                    </a:lnTo>
                    <a:lnTo>
                      <a:pt x="2004" y="600"/>
                    </a:lnTo>
                    <a:lnTo>
                      <a:pt x="2016" y="588"/>
                    </a:lnTo>
                    <a:lnTo>
                      <a:pt x="2016" y="576"/>
                    </a:lnTo>
                    <a:lnTo>
                      <a:pt x="1986" y="576"/>
                    </a:lnTo>
                    <a:close/>
                    <a:moveTo>
                      <a:pt x="1686" y="1110"/>
                    </a:moveTo>
                    <a:lnTo>
                      <a:pt x="1674" y="1110"/>
                    </a:lnTo>
                    <a:lnTo>
                      <a:pt x="1668" y="1116"/>
                    </a:lnTo>
                    <a:lnTo>
                      <a:pt x="1662" y="1116"/>
                    </a:lnTo>
                    <a:lnTo>
                      <a:pt x="1614" y="1104"/>
                    </a:lnTo>
                    <a:lnTo>
                      <a:pt x="1644" y="1146"/>
                    </a:lnTo>
                    <a:lnTo>
                      <a:pt x="1650" y="1152"/>
                    </a:lnTo>
                    <a:lnTo>
                      <a:pt x="1662" y="1158"/>
                    </a:lnTo>
                    <a:lnTo>
                      <a:pt x="1668" y="1164"/>
                    </a:lnTo>
                    <a:lnTo>
                      <a:pt x="1680" y="1170"/>
                    </a:lnTo>
                    <a:lnTo>
                      <a:pt x="1692" y="1158"/>
                    </a:lnTo>
                    <a:lnTo>
                      <a:pt x="1698" y="1140"/>
                    </a:lnTo>
                    <a:lnTo>
                      <a:pt x="1698" y="1128"/>
                    </a:lnTo>
                    <a:lnTo>
                      <a:pt x="1692" y="1116"/>
                    </a:lnTo>
                    <a:lnTo>
                      <a:pt x="1686" y="1110"/>
                    </a:lnTo>
                    <a:close/>
                    <a:moveTo>
                      <a:pt x="2094" y="1104"/>
                    </a:moveTo>
                    <a:lnTo>
                      <a:pt x="2064" y="1128"/>
                    </a:lnTo>
                    <a:lnTo>
                      <a:pt x="2094" y="1134"/>
                    </a:lnTo>
                    <a:lnTo>
                      <a:pt x="2094" y="1104"/>
                    </a:lnTo>
                    <a:close/>
                    <a:moveTo>
                      <a:pt x="486" y="294"/>
                    </a:moveTo>
                    <a:lnTo>
                      <a:pt x="474" y="288"/>
                    </a:lnTo>
                    <a:lnTo>
                      <a:pt x="468" y="288"/>
                    </a:lnTo>
                    <a:lnTo>
                      <a:pt x="456" y="294"/>
                    </a:lnTo>
                    <a:lnTo>
                      <a:pt x="456" y="312"/>
                    </a:lnTo>
                    <a:lnTo>
                      <a:pt x="468" y="324"/>
                    </a:lnTo>
                    <a:lnTo>
                      <a:pt x="474" y="318"/>
                    </a:lnTo>
                    <a:lnTo>
                      <a:pt x="486" y="318"/>
                    </a:lnTo>
                    <a:lnTo>
                      <a:pt x="486" y="312"/>
                    </a:lnTo>
                    <a:lnTo>
                      <a:pt x="492" y="300"/>
                    </a:lnTo>
                    <a:lnTo>
                      <a:pt x="486" y="294"/>
                    </a:lnTo>
                    <a:close/>
                    <a:moveTo>
                      <a:pt x="2346" y="588"/>
                    </a:moveTo>
                    <a:lnTo>
                      <a:pt x="2340" y="576"/>
                    </a:lnTo>
                    <a:lnTo>
                      <a:pt x="2328" y="570"/>
                    </a:lnTo>
                    <a:lnTo>
                      <a:pt x="2310" y="552"/>
                    </a:lnTo>
                    <a:lnTo>
                      <a:pt x="2304" y="552"/>
                    </a:lnTo>
                    <a:lnTo>
                      <a:pt x="2304" y="600"/>
                    </a:lnTo>
                    <a:lnTo>
                      <a:pt x="2316" y="600"/>
                    </a:lnTo>
                    <a:lnTo>
                      <a:pt x="2328" y="606"/>
                    </a:lnTo>
                    <a:lnTo>
                      <a:pt x="2334" y="606"/>
                    </a:lnTo>
                    <a:lnTo>
                      <a:pt x="2346" y="600"/>
                    </a:lnTo>
                    <a:lnTo>
                      <a:pt x="2346" y="588"/>
                    </a:lnTo>
                    <a:close/>
                    <a:moveTo>
                      <a:pt x="2310" y="474"/>
                    </a:moveTo>
                    <a:lnTo>
                      <a:pt x="2340" y="504"/>
                    </a:lnTo>
                    <a:lnTo>
                      <a:pt x="2358" y="516"/>
                    </a:lnTo>
                    <a:lnTo>
                      <a:pt x="2382" y="528"/>
                    </a:lnTo>
                    <a:lnTo>
                      <a:pt x="2400" y="528"/>
                    </a:lnTo>
                    <a:lnTo>
                      <a:pt x="2400" y="522"/>
                    </a:lnTo>
                    <a:lnTo>
                      <a:pt x="2358" y="480"/>
                    </a:lnTo>
                    <a:lnTo>
                      <a:pt x="2358" y="468"/>
                    </a:lnTo>
                    <a:lnTo>
                      <a:pt x="2364" y="456"/>
                    </a:lnTo>
                    <a:lnTo>
                      <a:pt x="2376" y="450"/>
                    </a:lnTo>
                    <a:lnTo>
                      <a:pt x="2394" y="450"/>
                    </a:lnTo>
                    <a:lnTo>
                      <a:pt x="2406" y="456"/>
                    </a:lnTo>
                    <a:lnTo>
                      <a:pt x="2424" y="444"/>
                    </a:lnTo>
                    <a:lnTo>
                      <a:pt x="2400" y="432"/>
                    </a:lnTo>
                    <a:lnTo>
                      <a:pt x="2412" y="426"/>
                    </a:lnTo>
                    <a:lnTo>
                      <a:pt x="2424" y="402"/>
                    </a:lnTo>
                    <a:lnTo>
                      <a:pt x="2412" y="378"/>
                    </a:lnTo>
                    <a:lnTo>
                      <a:pt x="2400" y="372"/>
                    </a:lnTo>
                    <a:lnTo>
                      <a:pt x="2382" y="372"/>
                    </a:lnTo>
                    <a:lnTo>
                      <a:pt x="2358" y="396"/>
                    </a:lnTo>
                    <a:lnTo>
                      <a:pt x="2346" y="402"/>
                    </a:lnTo>
                    <a:lnTo>
                      <a:pt x="2340" y="408"/>
                    </a:lnTo>
                    <a:lnTo>
                      <a:pt x="2334" y="408"/>
                    </a:lnTo>
                    <a:lnTo>
                      <a:pt x="2328" y="402"/>
                    </a:lnTo>
                    <a:lnTo>
                      <a:pt x="2328" y="366"/>
                    </a:lnTo>
                    <a:lnTo>
                      <a:pt x="2334" y="360"/>
                    </a:lnTo>
                    <a:lnTo>
                      <a:pt x="2346" y="336"/>
                    </a:lnTo>
                    <a:lnTo>
                      <a:pt x="2346" y="318"/>
                    </a:lnTo>
                    <a:lnTo>
                      <a:pt x="2340" y="312"/>
                    </a:lnTo>
                    <a:lnTo>
                      <a:pt x="2358" y="276"/>
                    </a:lnTo>
                    <a:lnTo>
                      <a:pt x="2316" y="312"/>
                    </a:lnTo>
                    <a:lnTo>
                      <a:pt x="2316" y="342"/>
                    </a:lnTo>
                    <a:lnTo>
                      <a:pt x="2304" y="348"/>
                    </a:lnTo>
                    <a:lnTo>
                      <a:pt x="2298" y="354"/>
                    </a:lnTo>
                    <a:lnTo>
                      <a:pt x="2286" y="378"/>
                    </a:lnTo>
                    <a:lnTo>
                      <a:pt x="2286" y="408"/>
                    </a:lnTo>
                    <a:lnTo>
                      <a:pt x="2298" y="420"/>
                    </a:lnTo>
                    <a:lnTo>
                      <a:pt x="2304" y="432"/>
                    </a:lnTo>
                    <a:lnTo>
                      <a:pt x="2310" y="438"/>
                    </a:lnTo>
                    <a:lnTo>
                      <a:pt x="2310" y="444"/>
                    </a:lnTo>
                    <a:lnTo>
                      <a:pt x="2304" y="450"/>
                    </a:lnTo>
                    <a:lnTo>
                      <a:pt x="2304" y="468"/>
                    </a:lnTo>
                    <a:lnTo>
                      <a:pt x="2310" y="474"/>
                    </a:lnTo>
                    <a:close/>
                    <a:moveTo>
                      <a:pt x="2250" y="708"/>
                    </a:moveTo>
                    <a:lnTo>
                      <a:pt x="2238" y="696"/>
                    </a:lnTo>
                    <a:lnTo>
                      <a:pt x="2214" y="708"/>
                    </a:lnTo>
                    <a:lnTo>
                      <a:pt x="2214" y="732"/>
                    </a:lnTo>
                    <a:lnTo>
                      <a:pt x="2220" y="744"/>
                    </a:lnTo>
                    <a:lnTo>
                      <a:pt x="2226" y="750"/>
                    </a:lnTo>
                    <a:lnTo>
                      <a:pt x="2250" y="762"/>
                    </a:lnTo>
                    <a:lnTo>
                      <a:pt x="2274" y="762"/>
                    </a:lnTo>
                    <a:lnTo>
                      <a:pt x="2280" y="750"/>
                    </a:lnTo>
                    <a:lnTo>
                      <a:pt x="2280" y="738"/>
                    </a:lnTo>
                    <a:lnTo>
                      <a:pt x="2274" y="726"/>
                    </a:lnTo>
                    <a:lnTo>
                      <a:pt x="2274" y="714"/>
                    </a:lnTo>
                    <a:lnTo>
                      <a:pt x="2268" y="708"/>
                    </a:lnTo>
                    <a:lnTo>
                      <a:pt x="2268" y="702"/>
                    </a:lnTo>
                    <a:lnTo>
                      <a:pt x="2250" y="708"/>
                    </a:lnTo>
                    <a:close/>
                    <a:moveTo>
                      <a:pt x="2148" y="1104"/>
                    </a:moveTo>
                    <a:lnTo>
                      <a:pt x="2226" y="1092"/>
                    </a:lnTo>
                    <a:lnTo>
                      <a:pt x="2166" y="1074"/>
                    </a:lnTo>
                    <a:lnTo>
                      <a:pt x="2148" y="1104"/>
                    </a:lnTo>
                    <a:close/>
                    <a:moveTo>
                      <a:pt x="2544" y="750"/>
                    </a:moveTo>
                    <a:lnTo>
                      <a:pt x="2520" y="732"/>
                    </a:lnTo>
                    <a:lnTo>
                      <a:pt x="2526" y="714"/>
                    </a:lnTo>
                    <a:lnTo>
                      <a:pt x="2514" y="702"/>
                    </a:lnTo>
                    <a:lnTo>
                      <a:pt x="2508" y="690"/>
                    </a:lnTo>
                    <a:lnTo>
                      <a:pt x="2490" y="684"/>
                    </a:lnTo>
                    <a:lnTo>
                      <a:pt x="2472" y="672"/>
                    </a:lnTo>
                    <a:lnTo>
                      <a:pt x="2442" y="666"/>
                    </a:lnTo>
                    <a:lnTo>
                      <a:pt x="2424" y="666"/>
                    </a:lnTo>
                    <a:lnTo>
                      <a:pt x="2388" y="684"/>
                    </a:lnTo>
                    <a:lnTo>
                      <a:pt x="2358" y="684"/>
                    </a:lnTo>
                    <a:lnTo>
                      <a:pt x="2346" y="696"/>
                    </a:lnTo>
                    <a:lnTo>
                      <a:pt x="2340" y="708"/>
                    </a:lnTo>
                    <a:lnTo>
                      <a:pt x="2340" y="726"/>
                    </a:lnTo>
                    <a:lnTo>
                      <a:pt x="2346" y="732"/>
                    </a:lnTo>
                    <a:lnTo>
                      <a:pt x="2364" y="714"/>
                    </a:lnTo>
                    <a:lnTo>
                      <a:pt x="2364" y="726"/>
                    </a:lnTo>
                    <a:lnTo>
                      <a:pt x="2370" y="738"/>
                    </a:lnTo>
                    <a:lnTo>
                      <a:pt x="2376" y="744"/>
                    </a:lnTo>
                    <a:lnTo>
                      <a:pt x="2388" y="738"/>
                    </a:lnTo>
                    <a:lnTo>
                      <a:pt x="2394" y="732"/>
                    </a:lnTo>
                    <a:lnTo>
                      <a:pt x="2394" y="726"/>
                    </a:lnTo>
                    <a:lnTo>
                      <a:pt x="2400" y="720"/>
                    </a:lnTo>
                    <a:lnTo>
                      <a:pt x="2400" y="714"/>
                    </a:lnTo>
                    <a:lnTo>
                      <a:pt x="2406" y="726"/>
                    </a:lnTo>
                    <a:lnTo>
                      <a:pt x="2418" y="732"/>
                    </a:lnTo>
                    <a:lnTo>
                      <a:pt x="2430" y="732"/>
                    </a:lnTo>
                    <a:lnTo>
                      <a:pt x="2442" y="720"/>
                    </a:lnTo>
                    <a:lnTo>
                      <a:pt x="2454" y="714"/>
                    </a:lnTo>
                    <a:lnTo>
                      <a:pt x="2460" y="708"/>
                    </a:lnTo>
                    <a:lnTo>
                      <a:pt x="2472" y="762"/>
                    </a:lnTo>
                    <a:lnTo>
                      <a:pt x="2502" y="738"/>
                    </a:lnTo>
                    <a:lnTo>
                      <a:pt x="2538" y="774"/>
                    </a:lnTo>
                    <a:lnTo>
                      <a:pt x="2544" y="750"/>
                    </a:lnTo>
                    <a:close/>
                    <a:moveTo>
                      <a:pt x="3264" y="678"/>
                    </a:moveTo>
                    <a:lnTo>
                      <a:pt x="3222" y="648"/>
                    </a:lnTo>
                    <a:lnTo>
                      <a:pt x="3210" y="648"/>
                    </a:lnTo>
                    <a:lnTo>
                      <a:pt x="3198" y="654"/>
                    </a:lnTo>
                    <a:lnTo>
                      <a:pt x="3180" y="654"/>
                    </a:lnTo>
                    <a:lnTo>
                      <a:pt x="3162" y="648"/>
                    </a:lnTo>
                    <a:lnTo>
                      <a:pt x="3126" y="630"/>
                    </a:lnTo>
                    <a:lnTo>
                      <a:pt x="3096" y="612"/>
                    </a:lnTo>
                    <a:lnTo>
                      <a:pt x="3060" y="594"/>
                    </a:lnTo>
                    <a:lnTo>
                      <a:pt x="3042" y="582"/>
                    </a:lnTo>
                    <a:lnTo>
                      <a:pt x="3030" y="582"/>
                    </a:lnTo>
                    <a:lnTo>
                      <a:pt x="3006" y="594"/>
                    </a:lnTo>
                    <a:lnTo>
                      <a:pt x="3000" y="600"/>
                    </a:lnTo>
                    <a:lnTo>
                      <a:pt x="2988" y="606"/>
                    </a:lnTo>
                    <a:lnTo>
                      <a:pt x="3006" y="630"/>
                    </a:lnTo>
                    <a:lnTo>
                      <a:pt x="2928" y="642"/>
                    </a:lnTo>
                    <a:lnTo>
                      <a:pt x="2934" y="666"/>
                    </a:lnTo>
                    <a:lnTo>
                      <a:pt x="2928" y="678"/>
                    </a:lnTo>
                    <a:lnTo>
                      <a:pt x="2922" y="684"/>
                    </a:lnTo>
                    <a:lnTo>
                      <a:pt x="2916" y="696"/>
                    </a:lnTo>
                    <a:lnTo>
                      <a:pt x="2880" y="720"/>
                    </a:lnTo>
                    <a:lnTo>
                      <a:pt x="2862" y="726"/>
                    </a:lnTo>
                    <a:lnTo>
                      <a:pt x="2844" y="726"/>
                    </a:lnTo>
                    <a:lnTo>
                      <a:pt x="2832" y="720"/>
                    </a:lnTo>
                    <a:lnTo>
                      <a:pt x="2826" y="714"/>
                    </a:lnTo>
                    <a:lnTo>
                      <a:pt x="2820" y="702"/>
                    </a:lnTo>
                    <a:lnTo>
                      <a:pt x="2820" y="678"/>
                    </a:lnTo>
                    <a:lnTo>
                      <a:pt x="2814" y="672"/>
                    </a:lnTo>
                    <a:lnTo>
                      <a:pt x="2814" y="660"/>
                    </a:lnTo>
                    <a:lnTo>
                      <a:pt x="2808" y="666"/>
                    </a:lnTo>
                    <a:lnTo>
                      <a:pt x="2808" y="672"/>
                    </a:lnTo>
                    <a:lnTo>
                      <a:pt x="2802" y="684"/>
                    </a:lnTo>
                    <a:lnTo>
                      <a:pt x="2796" y="690"/>
                    </a:lnTo>
                    <a:lnTo>
                      <a:pt x="2796" y="696"/>
                    </a:lnTo>
                    <a:lnTo>
                      <a:pt x="2796" y="690"/>
                    </a:lnTo>
                    <a:lnTo>
                      <a:pt x="2790" y="684"/>
                    </a:lnTo>
                    <a:lnTo>
                      <a:pt x="2790" y="672"/>
                    </a:lnTo>
                    <a:lnTo>
                      <a:pt x="2784" y="660"/>
                    </a:lnTo>
                    <a:lnTo>
                      <a:pt x="2784" y="576"/>
                    </a:lnTo>
                    <a:lnTo>
                      <a:pt x="2778" y="558"/>
                    </a:lnTo>
                    <a:lnTo>
                      <a:pt x="2760" y="522"/>
                    </a:lnTo>
                    <a:lnTo>
                      <a:pt x="2724" y="522"/>
                    </a:lnTo>
                    <a:lnTo>
                      <a:pt x="2718" y="510"/>
                    </a:lnTo>
                    <a:lnTo>
                      <a:pt x="2694" y="498"/>
                    </a:lnTo>
                    <a:lnTo>
                      <a:pt x="2676" y="486"/>
                    </a:lnTo>
                    <a:lnTo>
                      <a:pt x="2652" y="486"/>
                    </a:lnTo>
                    <a:lnTo>
                      <a:pt x="2634" y="498"/>
                    </a:lnTo>
                    <a:lnTo>
                      <a:pt x="2628" y="504"/>
                    </a:lnTo>
                    <a:lnTo>
                      <a:pt x="2616" y="510"/>
                    </a:lnTo>
                    <a:lnTo>
                      <a:pt x="2610" y="522"/>
                    </a:lnTo>
                    <a:lnTo>
                      <a:pt x="2586" y="528"/>
                    </a:lnTo>
                    <a:lnTo>
                      <a:pt x="2580" y="546"/>
                    </a:lnTo>
                    <a:lnTo>
                      <a:pt x="2562" y="558"/>
                    </a:lnTo>
                    <a:lnTo>
                      <a:pt x="2562" y="540"/>
                    </a:lnTo>
                    <a:lnTo>
                      <a:pt x="2556" y="534"/>
                    </a:lnTo>
                    <a:lnTo>
                      <a:pt x="2532" y="534"/>
                    </a:lnTo>
                    <a:lnTo>
                      <a:pt x="2532" y="546"/>
                    </a:lnTo>
                    <a:lnTo>
                      <a:pt x="2544" y="570"/>
                    </a:lnTo>
                    <a:lnTo>
                      <a:pt x="2568" y="582"/>
                    </a:lnTo>
                    <a:lnTo>
                      <a:pt x="2604" y="582"/>
                    </a:lnTo>
                    <a:lnTo>
                      <a:pt x="2616" y="588"/>
                    </a:lnTo>
                    <a:lnTo>
                      <a:pt x="2622" y="594"/>
                    </a:lnTo>
                    <a:lnTo>
                      <a:pt x="2628" y="594"/>
                    </a:lnTo>
                    <a:lnTo>
                      <a:pt x="2628" y="618"/>
                    </a:lnTo>
                    <a:lnTo>
                      <a:pt x="2634" y="630"/>
                    </a:lnTo>
                    <a:lnTo>
                      <a:pt x="2640" y="636"/>
                    </a:lnTo>
                    <a:lnTo>
                      <a:pt x="2652" y="642"/>
                    </a:lnTo>
                    <a:lnTo>
                      <a:pt x="2694" y="642"/>
                    </a:lnTo>
                    <a:lnTo>
                      <a:pt x="2712" y="636"/>
                    </a:lnTo>
                    <a:lnTo>
                      <a:pt x="2754" y="636"/>
                    </a:lnTo>
                    <a:lnTo>
                      <a:pt x="2760" y="642"/>
                    </a:lnTo>
                    <a:lnTo>
                      <a:pt x="2760" y="660"/>
                    </a:lnTo>
                    <a:lnTo>
                      <a:pt x="2700" y="660"/>
                    </a:lnTo>
                    <a:lnTo>
                      <a:pt x="2688" y="666"/>
                    </a:lnTo>
                    <a:lnTo>
                      <a:pt x="2676" y="678"/>
                    </a:lnTo>
                    <a:lnTo>
                      <a:pt x="2640" y="678"/>
                    </a:lnTo>
                    <a:lnTo>
                      <a:pt x="2616" y="690"/>
                    </a:lnTo>
                    <a:lnTo>
                      <a:pt x="2616" y="696"/>
                    </a:lnTo>
                    <a:lnTo>
                      <a:pt x="2622" y="696"/>
                    </a:lnTo>
                    <a:lnTo>
                      <a:pt x="2646" y="708"/>
                    </a:lnTo>
                    <a:lnTo>
                      <a:pt x="2658" y="708"/>
                    </a:lnTo>
                    <a:lnTo>
                      <a:pt x="2676" y="726"/>
                    </a:lnTo>
                    <a:lnTo>
                      <a:pt x="2682" y="738"/>
                    </a:lnTo>
                    <a:lnTo>
                      <a:pt x="2688" y="744"/>
                    </a:lnTo>
                    <a:lnTo>
                      <a:pt x="2682" y="750"/>
                    </a:lnTo>
                    <a:lnTo>
                      <a:pt x="2676" y="762"/>
                    </a:lnTo>
                    <a:lnTo>
                      <a:pt x="2676" y="774"/>
                    </a:lnTo>
                    <a:lnTo>
                      <a:pt x="2670" y="780"/>
                    </a:lnTo>
                    <a:lnTo>
                      <a:pt x="2676" y="792"/>
                    </a:lnTo>
                    <a:lnTo>
                      <a:pt x="2682" y="798"/>
                    </a:lnTo>
                    <a:lnTo>
                      <a:pt x="2694" y="792"/>
                    </a:lnTo>
                    <a:lnTo>
                      <a:pt x="2706" y="780"/>
                    </a:lnTo>
                    <a:lnTo>
                      <a:pt x="2712" y="768"/>
                    </a:lnTo>
                    <a:lnTo>
                      <a:pt x="2718" y="762"/>
                    </a:lnTo>
                    <a:lnTo>
                      <a:pt x="2718" y="750"/>
                    </a:lnTo>
                    <a:lnTo>
                      <a:pt x="2724" y="744"/>
                    </a:lnTo>
                    <a:lnTo>
                      <a:pt x="2736" y="720"/>
                    </a:lnTo>
                    <a:lnTo>
                      <a:pt x="2742" y="714"/>
                    </a:lnTo>
                    <a:lnTo>
                      <a:pt x="2748" y="702"/>
                    </a:lnTo>
                    <a:lnTo>
                      <a:pt x="2748" y="744"/>
                    </a:lnTo>
                    <a:lnTo>
                      <a:pt x="2754" y="750"/>
                    </a:lnTo>
                    <a:lnTo>
                      <a:pt x="2766" y="756"/>
                    </a:lnTo>
                    <a:lnTo>
                      <a:pt x="2772" y="768"/>
                    </a:lnTo>
                    <a:lnTo>
                      <a:pt x="2784" y="774"/>
                    </a:lnTo>
                    <a:lnTo>
                      <a:pt x="2790" y="780"/>
                    </a:lnTo>
                    <a:lnTo>
                      <a:pt x="2814" y="780"/>
                    </a:lnTo>
                    <a:lnTo>
                      <a:pt x="2820" y="774"/>
                    </a:lnTo>
                    <a:lnTo>
                      <a:pt x="2826" y="774"/>
                    </a:lnTo>
                    <a:lnTo>
                      <a:pt x="2814" y="792"/>
                    </a:lnTo>
                    <a:lnTo>
                      <a:pt x="2844" y="822"/>
                    </a:lnTo>
                    <a:lnTo>
                      <a:pt x="2904" y="822"/>
                    </a:lnTo>
                    <a:lnTo>
                      <a:pt x="2940" y="846"/>
                    </a:lnTo>
                    <a:lnTo>
                      <a:pt x="2976" y="864"/>
                    </a:lnTo>
                    <a:lnTo>
                      <a:pt x="3006" y="876"/>
                    </a:lnTo>
                    <a:lnTo>
                      <a:pt x="3036" y="894"/>
                    </a:lnTo>
                    <a:lnTo>
                      <a:pt x="3066" y="924"/>
                    </a:lnTo>
                    <a:lnTo>
                      <a:pt x="3066" y="972"/>
                    </a:lnTo>
                    <a:lnTo>
                      <a:pt x="3090" y="996"/>
                    </a:lnTo>
                    <a:lnTo>
                      <a:pt x="3102" y="1002"/>
                    </a:lnTo>
                    <a:lnTo>
                      <a:pt x="3096" y="1002"/>
                    </a:lnTo>
                    <a:lnTo>
                      <a:pt x="3084" y="1008"/>
                    </a:lnTo>
                    <a:lnTo>
                      <a:pt x="3078" y="1014"/>
                    </a:lnTo>
                    <a:lnTo>
                      <a:pt x="3078" y="1020"/>
                    </a:lnTo>
                    <a:lnTo>
                      <a:pt x="3090" y="1032"/>
                    </a:lnTo>
                    <a:lnTo>
                      <a:pt x="3114" y="1032"/>
                    </a:lnTo>
                    <a:lnTo>
                      <a:pt x="3090" y="1044"/>
                    </a:lnTo>
                    <a:lnTo>
                      <a:pt x="3090" y="1056"/>
                    </a:lnTo>
                    <a:lnTo>
                      <a:pt x="3102" y="1062"/>
                    </a:lnTo>
                    <a:lnTo>
                      <a:pt x="3108" y="1092"/>
                    </a:lnTo>
                    <a:lnTo>
                      <a:pt x="3096" y="1122"/>
                    </a:lnTo>
                    <a:lnTo>
                      <a:pt x="3120" y="1122"/>
                    </a:lnTo>
                    <a:lnTo>
                      <a:pt x="3126" y="1116"/>
                    </a:lnTo>
                    <a:lnTo>
                      <a:pt x="3138" y="1116"/>
                    </a:lnTo>
                    <a:lnTo>
                      <a:pt x="3150" y="1110"/>
                    </a:lnTo>
                    <a:lnTo>
                      <a:pt x="3162" y="1110"/>
                    </a:lnTo>
                    <a:lnTo>
                      <a:pt x="3168" y="1104"/>
                    </a:lnTo>
                    <a:lnTo>
                      <a:pt x="3174" y="1104"/>
                    </a:lnTo>
                    <a:lnTo>
                      <a:pt x="3174" y="1134"/>
                    </a:lnTo>
                    <a:lnTo>
                      <a:pt x="3234" y="1194"/>
                    </a:lnTo>
                    <a:lnTo>
                      <a:pt x="3240" y="1194"/>
                    </a:lnTo>
                    <a:lnTo>
                      <a:pt x="3240" y="1146"/>
                    </a:lnTo>
                    <a:lnTo>
                      <a:pt x="3234" y="1122"/>
                    </a:lnTo>
                    <a:lnTo>
                      <a:pt x="3234" y="1116"/>
                    </a:lnTo>
                    <a:lnTo>
                      <a:pt x="3240" y="1110"/>
                    </a:lnTo>
                    <a:lnTo>
                      <a:pt x="3240" y="1098"/>
                    </a:lnTo>
                    <a:lnTo>
                      <a:pt x="3246" y="1086"/>
                    </a:lnTo>
                    <a:lnTo>
                      <a:pt x="3246" y="1062"/>
                    </a:lnTo>
                    <a:lnTo>
                      <a:pt x="3252" y="1050"/>
                    </a:lnTo>
                    <a:lnTo>
                      <a:pt x="3252" y="1020"/>
                    </a:lnTo>
                    <a:lnTo>
                      <a:pt x="3240" y="1020"/>
                    </a:lnTo>
                    <a:lnTo>
                      <a:pt x="3228" y="1014"/>
                    </a:lnTo>
                    <a:lnTo>
                      <a:pt x="3222" y="1008"/>
                    </a:lnTo>
                    <a:lnTo>
                      <a:pt x="3222" y="1002"/>
                    </a:lnTo>
                    <a:lnTo>
                      <a:pt x="3234" y="990"/>
                    </a:lnTo>
                    <a:lnTo>
                      <a:pt x="3246" y="984"/>
                    </a:lnTo>
                    <a:lnTo>
                      <a:pt x="3252" y="978"/>
                    </a:lnTo>
                    <a:lnTo>
                      <a:pt x="3252" y="864"/>
                    </a:lnTo>
                    <a:lnTo>
                      <a:pt x="3258" y="846"/>
                    </a:lnTo>
                    <a:lnTo>
                      <a:pt x="3258" y="708"/>
                    </a:lnTo>
                    <a:lnTo>
                      <a:pt x="3264" y="678"/>
                    </a:lnTo>
                    <a:close/>
                    <a:moveTo>
                      <a:pt x="336" y="666"/>
                    </a:moveTo>
                    <a:lnTo>
                      <a:pt x="330" y="672"/>
                    </a:lnTo>
                    <a:lnTo>
                      <a:pt x="354" y="696"/>
                    </a:lnTo>
                    <a:lnTo>
                      <a:pt x="360" y="708"/>
                    </a:lnTo>
                    <a:lnTo>
                      <a:pt x="366" y="714"/>
                    </a:lnTo>
                    <a:lnTo>
                      <a:pt x="378" y="714"/>
                    </a:lnTo>
                    <a:lnTo>
                      <a:pt x="378" y="696"/>
                    </a:lnTo>
                    <a:lnTo>
                      <a:pt x="366" y="690"/>
                    </a:lnTo>
                    <a:lnTo>
                      <a:pt x="360" y="678"/>
                    </a:lnTo>
                    <a:lnTo>
                      <a:pt x="348" y="672"/>
                    </a:lnTo>
                    <a:lnTo>
                      <a:pt x="342" y="666"/>
                    </a:lnTo>
                    <a:lnTo>
                      <a:pt x="336" y="666"/>
                    </a:lnTo>
                    <a:close/>
                    <a:moveTo>
                      <a:pt x="2526" y="1104"/>
                    </a:moveTo>
                    <a:lnTo>
                      <a:pt x="2544" y="1116"/>
                    </a:lnTo>
                    <a:lnTo>
                      <a:pt x="2574" y="1092"/>
                    </a:lnTo>
                    <a:lnTo>
                      <a:pt x="2592" y="1092"/>
                    </a:lnTo>
                    <a:lnTo>
                      <a:pt x="2604" y="1080"/>
                    </a:lnTo>
                    <a:lnTo>
                      <a:pt x="2604" y="1062"/>
                    </a:lnTo>
                    <a:lnTo>
                      <a:pt x="2592" y="1056"/>
                    </a:lnTo>
                    <a:lnTo>
                      <a:pt x="2586" y="1056"/>
                    </a:lnTo>
                    <a:lnTo>
                      <a:pt x="2574" y="1062"/>
                    </a:lnTo>
                    <a:lnTo>
                      <a:pt x="2556" y="1068"/>
                    </a:lnTo>
                    <a:lnTo>
                      <a:pt x="2526" y="1098"/>
                    </a:lnTo>
                    <a:lnTo>
                      <a:pt x="2526" y="1104"/>
                    </a:lnTo>
                    <a:close/>
                    <a:moveTo>
                      <a:pt x="3096" y="1068"/>
                    </a:moveTo>
                    <a:lnTo>
                      <a:pt x="3090" y="1068"/>
                    </a:lnTo>
                    <a:lnTo>
                      <a:pt x="3090" y="1062"/>
                    </a:lnTo>
                    <a:lnTo>
                      <a:pt x="3084" y="1062"/>
                    </a:lnTo>
                    <a:lnTo>
                      <a:pt x="3078" y="1056"/>
                    </a:lnTo>
                    <a:lnTo>
                      <a:pt x="3066" y="1056"/>
                    </a:lnTo>
                    <a:lnTo>
                      <a:pt x="3048" y="1062"/>
                    </a:lnTo>
                    <a:lnTo>
                      <a:pt x="3024" y="1086"/>
                    </a:lnTo>
                    <a:lnTo>
                      <a:pt x="3012" y="1122"/>
                    </a:lnTo>
                    <a:lnTo>
                      <a:pt x="3012" y="1134"/>
                    </a:lnTo>
                    <a:lnTo>
                      <a:pt x="3072" y="1128"/>
                    </a:lnTo>
                    <a:lnTo>
                      <a:pt x="3084" y="1128"/>
                    </a:lnTo>
                    <a:lnTo>
                      <a:pt x="3090" y="1122"/>
                    </a:lnTo>
                    <a:lnTo>
                      <a:pt x="3102" y="1092"/>
                    </a:lnTo>
                    <a:lnTo>
                      <a:pt x="3096" y="1068"/>
                    </a:lnTo>
                    <a:close/>
                    <a:moveTo>
                      <a:pt x="2778" y="942"/>
                    </a:moveTo>
                    <a:lnTo>
                      <a:pt x="2766" y="960"/>
                    </a:lnTo>
                    <a:lnTo>
                      <a:pt x="2766" y="1014"/>
                    </a:lnTo>
                    <a:lnTo>
                      <a:pt x="2784" y="1014"/>
                    </a:lnTo>
                    <a:lnTo>
                      <a:pt x="2778" y="996"/>
                    </a:lnTo>
                    <a:lnTo>
                      <a:pt x="2790" y="990"/>
                    </a:lnTo>
                    <a:lnTo>
                      <a:pt x="2790" y="972"/>
                    </a:lnTo>
                    <a:lnTo>
                      <a:pt x="2778" y="972"/>
                    </a:lnTo>
                    <a:lnTo>
                      <a:pt x="2796" y="936"/>
                    </a:lnTo>
                    <a:lnTo>
                      <a:pt x="2814" y="906"/>
                    </a:lnTo>
                    <a:lnTo>
                      <a:pt x="2784" y="912"/>
                    </a:lnTo>
                    <a:lnTo>
                      <a:pt x="2778" y="942"/>
                    </a:lnTo>
                    <a:close/>
                    <a:moveTo>
                      <a:pt x="2136" y="600"/>
                    </a:moveTo>
                    <a:lnTo>
                      <a:pt x="2124" y="594"/>
                    </a:lnTo>
                    <a:lnTo>
                      <a:pt x="2118" y="594"/>
                    </a:lnTo>
                    <a:lnTo>
                      <a:pt x="2106" y="588"/>
                    </a:lnTo>
                    <a:lnTo>
                      <a:pt x="2088" y="588"/>
                    </a:lnTo>
                    <a:lnTo>
                      <a:pt x="2082" y="594"/>
                    </a:lnTo>
                    <a:lnTo>
                      <a:pt x="2082" y="600"/>
                    </a:lnTo>
                    <a:lnTo>
                      <a:pt x="2076" y="606"/>
                    </a:lnTo>
                    <a:lnTo>
                      <a:pt x="2082" y="612"/>
                    </a:lnTo>
                    <a:lnTo>
                      <a:pt x="2094" y="618"/>
                    </a:lnTo>
                    <a:lnTo>
                      <a:pt x="2136" y="618"/>
                    </a:lnTo>
                    <a:lnTo>
                      <a:pt x="2214" y="606"/>
                    </a:lnTo>
                    <a:lnTo>
                      <a:pt x="2136" y="600"/>
                    </a:lnTo>
                    <a:close/>
                    <a:moveTo>
                      <a:pt x="1308" y="1038"/>
                    </a:moveTo>
                    <a:lnTo>
                      <a:pt x="1368" y="1002"/>
                    </a:lnTo>
                    <a:lnTo>
                      <a:pt x="1362" y="990"/>
                    </a:lnTo>
                    <a:lnTo>
                      <a:pt x="1350" y="990"/>
                    </a:lnTo>
                    <a:lnTo>
                      <a:pt x="1332" y="996"/>
                    </a:lnTo>
                    <a:lnTo>
                      <a:pt x="1320" y="996"/>
                    </a:lnTo>
                    <a:lnTo>
                      <a:pt x="1302" y="1002"/>
                    </a:lnTo>
                    <a:lnTo>
                      <a:pt x="1290" y="1008"/>
                    </a:lnTo>
                    <a:lnTo>
                      <a:pt x="1284" y="1014"/>
                    </a:lnTo>
                    <a:lnTo>
                      <a:pt x="1284" y="1032"/>
                    </a:lnTo>
                    <a:lnTo>
                      <a:pt x="1290" y="1038"/>
                    </a:lnTo>
                    <a:lnTo>
                      <a:pt x="1308" y="1038"/>
                    </a:lnTo>
                    <a:close/>
                    <a:moveTo>
                      <a:pt x="1428" y="1116"/>
                    </a:moveTo>
                    <a:lnTo>
                      <a:pt x="1392" y="1116"/>
                    </a:lnTo>
                    <a:lnTo>
                      <a:pt x="1386" y="1146"/>
                    </a:lnTo>
                    <a:lnTo>
                      <a:pt x="1386" y="1152"/>
                    </a:lnTo>
                    <a:lnTo>
                      <a:pt x="1404" y="1170"/>
                    </a:lnTo>
                    <a:lnTo>
                      <a:pt x="1416" y="1176"/>
                    </a:lnTo>
                    <a:lnTo>
                      <a:pt x="1428" y="1164"/>
                    </a:lnTo>
                    <a:lnTo>
                      <a:pt x="1440" y="1140"/>
                    </a:lnTo>
                    <a:lnTo>
                      <a:pt x="1440" y="1128"/>
                    </a:lnTo>
                    <a:lnTo>
                      <a:pt x="1428" y="1116"/>
                    </a:lnTo>
                    <a:close/>
                    <a:moveTo>
                      <a:pt x="708" y="930"/>
                    </a:moveTo>
                    <a:lnTo>
                      <a:pt x="714" y="924"/>
                    </a:lnTo>
                    <a:lnTo>
                      <a:pt x="714" y="900"/>
                    </a:lnTo>
                    <a:lnTo>
                      <a:pt x="744" y="924"/>
                    </a:lnTo>
                    <a:lnTo>
                      <a:pt x="744" y="918"/>
                    </a:lnTo>
                    <a:lnTo>
                      <a:pt x="750" y="912"/>
                    </a:lnTo>
                    <a:lnTo>
                      <a:pt x="750" y="900"/>
                    </a:lnTo>
                    <a:lnTo>
                      <a:pt x="756" y="882"/>
                    </a:lnTo>
                    <a:lnTo>
                      <a:pt x="756" y="840"/>
                    </a:lnTo>
                    <a:lnTo>
                      <a:pt x="762" y="822"/>
                    </a:lnTo>
                    <a:lnTo>
                      <a:pt x="762" y="810"/>
                    </a:lnTo>
                    <a:lnTo>
                      <a:pt x="768" y="792"/>
                    </a:lnTo>
                    <a:lnTo>
                      <a:pt x="768" y="780"/>
                    </a:lnTo>
                    <a:lnTo>
                      <a:pt x="762" y="774"/>
                    </a:lnTo>
                    <a:lnTo>
                      <a:pt x="756" y="762"/>
                    </a:lnTo>
                    <a:lnTo>
                      <a:pt x="756" y="750"/>
                    </a:lnTo>
                    <a:lnTo>
                      <a:pt x="768" y="726"/>
                    </a:lnTo>
                    <a:lnTo>
                      <a:pt x="774" y="720"/>
                    </a:lnTo>
                    <a:lnTo>
                      <a:pt x="774" y="714"/>
                    </a:lnTo>
                    <a:lnTo>
                      <a:pt x="756" y="696"/>
                    </a:lnTo>
                    <a:lnTo>
                      <a:pt x="744" y="654"/>
                    </a:lnTo>
                    <a:lnTo>
                      <a:pt x="702" y="654"/>
                    </a:lnTo>
                    <a:lnTo>
                      <a:pt x="702" y="618"/>
                    </a:lnTo>
                    <a:lnTo>
                      <a:pt x="666" y="618"/>
                    </a:lnTo>
                    <a:lnTo>
                      <a:pt x="660" y="546"/>
                    </a:lnTo>
                    <a:lnTo>
                      <a:pt x="606" y="546"/>
                    </a:lnTo>
                    <a:lnTo>
                      <a:pt x="594" y="534"/>
                    </a:lnTo>
                    <a:lnTo>
                      <a:pt x="594" y="504"/>
                    </a:lnTo>
                    <a:lnTo>
                      <a:pt x="600" y="498"/>
                    </a:lnTo>
                    <a:lnTo>
                      <a:pt x="606" y="486"/>
                    </a:lnTo>
                    <a:lnTo>
                      <a:pt x="582" y="486"/>
                    </a:lnTo>
                    <a:lnTo>
                      <a:pt x="600" y="468"/>
                    </a:lnTo>
                    <a:lnTo>
                      <a:pt x="606" y="456"/>
                    </a:lnTo>
                    <a:lnTo>
                      <a:pt x="612" y="450"/>
                    </a:lnTo>
                    <a:lnTo>
                      <a:pt x="612" y="438"/>
                    </a:lnTo>
                    <a:lnTo>
                      <a:pt x="600" y="426"/>
                    </a:lnTo>
                    <a:lnTo>
                      <a:pt x="588" y="432"/>
                    </a:lnTo>
                    <a:lnTo>
                      <a:pt x="570" y="432"/>
                    </a:lnTo>
                    <a:lnTo>
                      <a:pt x="552" y="438"/>
                    </a:lnTo>
                    <a:lnTo>
                      <a:pt x="540" y="438"/>
                    </a:lnTo>
                    <a:lnTo>
                      <a:pt x="534" y="444"/>
                    </a:lnTo>
                    <a:lnTo>
                      <a:pt x="528" y="444"/>
                    </a:lnTo>
                    <a:lnTo>
                      <a:pt x="534" y="438"/>
                    </a:lnTo>
                    <a:lnTo>
                      <a:pt x="546" y="432"/>
                    </a:lnTo>
                    <a:lnTo>
                      <a:pt x="552" y="420"/>
                    </a:lnTo>
                    <a:lnTo>
                      <a:pt x="558" y="414"/>
                    </a:lnTo>
                    <a:lnTo>
                      <a:pt x="558" y="402"/>
                    </a:lnTo>
                    <a:lnTo>
                      <a:pt x="546" y="396"/>
                    </a:lnTo>
                    <a:lnTo>
                      <a:pt x="534" y="396"/>
                    </a:lnTo>
                    <a:lnTo>
                      <a:pt x="522" y="390"/>
                    </a:lnTo>
                    <a:lnTo>
                      <a:pt x="510" y="390"/>
                    </a:lnTo>
                    <a:lnTo>
                      <a:pt x="516" y="384"/>
                    </a:lnTo>
                    <a:lnTo>
                      <a:pt x="516" y="378"/>
                    </a:lnTo>
                    <a:lnTo>
                      <a:pt x="504" y="354"/>
                    </a:lnTo>
                    <a:lnTo>
                      <a:pt x="492" y="342"/>
                    </a:lnTo>
                    <a:lnTo>
                      <a:pt x="480" y="336"/>
                    </a:lnTo>
                    <a:lnTo>
                      <a:pt x="462" y="330"/>
                    </a:lnTo>
                    <a:lnTo>
                      <a:pt x="456" y="324"/>
                    </a:lnTo>
                    <a:lnTo>
                      <a:pt x="450" y="324"/>
                    </a:lnTo>
                    <a:lnTo>
                      <a:pt x="450" y="318"/>
                    </a:lnTo>
                    <a:lnTo>
                      <a:pt x="444" y="312"/>
                    </a:lnTo>
                    <a:lnTo>
                      <a:pt x="438" y="300"/>
                    </a:lnTo>
                    <a:lnTo>
                      <a:pt x="438" y="288"/>
                    </a:lnTo>
                    <a:lnTo>
                      <a:pt x="426" y="276"/>
                    </a:lnTo>
                    <a:lnTo>
                      <a:pt x="414" y="276"/>
                    </a:lnTo>
                    <a:lnTo>
                      <a:pt x="408" y="282"/>
                    </a:lnTo>
                    <a:lnTo>
                      <a:pt x="414" y="306"/>
                    </a:lnTo>
                    <a:lnTo>
                      <a:pt x="408" y="300"/>
                    </a:lnTo>
                    <a:lnTo>
                      <a:pt x="396" y="294"/>
                    </a:lnTo>
                    <a:lnTo>
                      <a:pt x="360" y="258"/>
                    </a:lnTo>
                    <a:lnTo>
                      <a:pt x="360" y="246"/>
                    </a:lnTo>
                    <a:lnTo>
                      <a:pt x="354" y="240"/>
                    </a:lnTo>
                    <a:lnTo>
                      <a:pt x="348" y="228"/>
                    </a:lnTo>
                    <a:lnTo>
                      <a:pt x="342" y="222"/>
                    </a:lnTo>
                    <a:lnTo>
                      <a:pt x="342" y="216"/>
                    </a:lnTo>
                    <a:lnTo>
                      <a:pt x="330" y="210"/>
                    </a:lnTo>
                    <a:lnTo>
                      <a:pt x="312" y="192"/>
                    </a:lnTo>
                    <a:lnTo>
                      <a:pt x="294" y="186"/>
                    </a:lnTo>
                    <a:lnTo>
                      <a:pt x="288" y="174"/>
                    </a:lnTo>
                    <a:lnTo>
                      <a:pt x="276" y="168"/>
                    </a:lnTo>
                    <a:lnTo>
                      <a:pt x="264" y="156"/>
                    </a:lnTo>
                    <a:lnTo>
                      <a:pt x="252" y="150"/>
                    </a:lnTo>
                    <a:lnTo>
                      <a:pt x="240" y="138"/>
                    </a:lnTo>
                    <a:lnTo>
                      <a:pt x="234" y="126"/>
                    </a:lnTo>
                    <a:lnTo>
                      <a:pt x="222" y="120"/>
                    </a:lnTo>
                    <a:lnTo>
                      <a:pt x="222" y="102"/>
                    </a:lnTo>
                    <a:lnTo>
                      <a:pt x="204" y="84"/>
                    </a:lnTo>
                    <a:lnTo>
                      <a:pt x="198" y="72"/>
                    </a:lnTo>
                    <a:lnTo>
                      <a:pt x="168" y="42"/>
                    </a:lnTo>
                    <a:lnTo>
                      <a:pt x="150" y="42"/>
                    </a:lnTo>
                    <a:lnTo>
                      <a:pt x="66" y="36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78"/>
                    </a:lnTo>
                    <a:lnTo>
                      <a:pt x="66" y="126"/>
                    </a:lnTo>
                    <a:lnTo>
                      <a:pt x="96" y="150"/>
                    </a:lnTo>
                    <a:lnTo>
                      <a:pt x="126" y="180"/>
                    </a:lnTo>
                    <a:lnTo>
                      <a:pt x="162" y="234"/>
                    </a:lnTo>
                    <a:lnTo>
                      <a:pt x="174" y="228"/>
                    </a:lnTo>
                    <a:lnTo>
                      <a:pt x="174" y="252"/>
                    </a:lnTo>
                    <a:lnTo>
                      <a:pt x="180" y="264"/>
                    </a:lnTo>
                    <a:lnTo>
                      <a:pt x="186" y="270"/>
                    </a:lnTo>
                    <a:lnTo>
                      <a:pt x="198" y="276"/>
                    </a:lnTo>
                    <a:lnTo>
                      <a:pt x="216" y="288"/>
                    </a:lnTo>
                    <a:lnTo>
                      <a:pt x="228" y="300"/>
                    </a:lnTo>
                    <a:lnTo>
                      <a:pt x="246" y="312"/>
                    </a:lnTo>
                    <a:lnTo>
                      <a:pt x="258" y="324"/>
                    </a:lnTo>
                    <a:lnTo>
                      <a:pt x="264" y="336"/>
                    </a:lnTo>
                    <a:lnTo>
                      <a:pt x="276" y="372"/>
                    </a:lnTo>
                    <a:lnTo>
                      <a:pt x="276" y="384"/>
                    </a:lnTo>
                    <a:lnTo>
                      <a:pt x="282" y="390"/>
                    </a:lnTo>
                    <a:lnTo>
                      <a:pt x="282" y="426"/>
                    </a:lnTo>
                    <a:lnTo>
                      <a:pt x="288" y="438"/>
                    </a:lnTo>
                    <a:lnTo>
                      <a:pt x="288" y="444"/>
                    </a:lnTo>
                    <a:lnTo>
                      <a:pt x="294" y="450"/>
                    </a:lnTo>
                    <a:lnTo>
                      <a:pt x="300" y="450"/>
                    </a:lnTo>
                    <a:lnTo>
                      <a:pt x="312" y="444"/>
                    </a:lnTo>
                    <a:lnTo>
                      <a:pt x="324" y="444"/>
                    </a:lnTo>
                    <a:lnTo>
                      <a:pt x="324" y="450"/>
                    </a:lnTo>
                    <a:lnTo>
                      <a:pt x="330" y="462"/>
                    </a:lnTo>
                    <a:lnTo>
                      <a:pt x="330" y="474"/>
                    </a:lnTo>
                    <a:lnTo>
                      <a:pt x="336" y="480"/>
                    </a:lnTo>
                    <a:lnTo>
                      <a:pt x="336" y="486"/>
                    </a:lnTo>
                    <a:lnTo>
                      <a:pt x="378" y="522"/>
                    </a:lnTo>
                    <a:lnTo>
                      <a:pt x="372" y="546"/>
                    </a:lnTo>
                    <a:lnTo>
                      <a:pt x="408" y="606"/>
                    </a:lnTo>
                    <a:lnTo>
                      <a:pt x="402" y="618"/>
                    </a:lnTo>
                    <a:lnTo>
                      <a:pt x="402" y="636"/>
                    </a:lnTo>
                    <a:lnTo>
                      <a:pt x="408" y="648"/>
                    </a:lnTo>
                    <a:lnTo>
                      <a:pt x="438" y="678"/>
                    </a:lnTo>
                    <a:lnTo>
                      <a:pt x="438" y="684"/>
                    </a:lnTo>
                    <a:lnTo>
                      <a:pt x="444" y="690"/>
                    </a:lnTo>
                    <a:lnTo>
                      <a:pt x="462" y="726"/>
                    </a:lnTo>
                    <a:lnTo>
                      <a:pt x="498" y="744"/>
                    </a:lnTo>
                    <a:lnTo>
                      <a:pt x="504" y="750"/>
                    </a:lnTo>
                    <a:lnTo>
                      <a:pt x="510" y="750"/>
                    </a:lnTo>
                    <a:lnTo>
                      <a:pt x="510" y="786"/>
                    </a:lnTo>
                    <a:lnTo>
                      <a:pt x="522" y="792"/>
                    </a:lnTo>
                    <a:lnTo>
                      <a:pt x="528" y="804"/>
                    </a:lnTo>
                    <a:lnTo>
                      <a:pt x="540" y="810"/>
                    </a:lnTo>
                    <a:lnTo>
                      <a:pt x="564" y="834"/>
                    </a:lnTo>
                    <a:lnTo>
                      <a:pt x="576" y="840"/>
                    </a:lnTo>
                    <a:lnTo>
                      <a:pt x="594" y="858"/>
                    </a:lnTo>
                    <a:lnTo>
                      <a:pt x="600" y="858"/>
                    </a:lnTo>
                    <a:lnTo>
                      <a:pt x="606" y="864"/>
                    </a:lnTo>
                    <a:lnTo>
                      <a:pt x="612" y="864"/>
                    </a:lnTo>
                    <a:lnTo>
                      <a:pt x="612" y="870"/>
                    </a:lnTo>
                    <a:lnTo>
                      <a:pt x="618" y="876"/>
                    </a:lnTo>
                    <a:lnTo>
                      <a:pt x="630" y="900"/>
                    </a:lnTo>
                    <a:lnTo>
                      <a:pt x="642" y="912"/>
                    </a:lnTo>
                    <a:lnTo>
                      <a:pt x="654" y="936"/>
                    </a:lnTo>
                    <a:lnTo>
                      <a:pt x="660" y="942"/>
                    </a:lnTo>
                    <a:lnTo>
                      <a:pt x="660" y="906"/>
                    </a:lnTo>
                    <a:lnTo>
                      <a:pt x="672" y="906"/>
                    </a:lnTo>
                    <a:lnTo>
                      <a:pt x="684" y="918"/>
                    </a:lnTo>
                    <a:lnTo>
                      <a:pt x="696" y="924"/>
                    </a:lnTo>
                    <a:lnTo>
                      <a:pt x="702" y="930"/>
                    </a:lnTo>
                    <a:lnTo>
                      <a:pt x="708" y="930"/>
                    </a:lnTo>
                    <a:close/>
                    <a:moveTo>
                      <a:pt x="2118" y="1194"/>
                    </a:moveTo>
                    <a:lnTo>
                      <a:pt x="2106" y="1176"/>
                    </a:lnTo>
                    <a:lnTo>
                      <a:pt x="2088" y="1176"/>
                    </a:lnTo>
                    <a:lnTo>
                      <a:pt x="2064" y="1200"/>
                    </a:lnTo>
                    <a:lnTo>
                      <a:pt x="2064" y="1212"/>
                    </a:lnTo>
                    <a:lnTo>
                      <a:pt x="2052" y="1212"/>
                    </a:lnTo>
                    <a:lnTo>
                      <a:pt x="2040" y="1218"/>
                    </a:lnTo>
                    <a:lnTo>
                      <a:pt x="2010" y="1248"/>
                    </a:lnTo>
                    <a:lnTo>
                      <a:pt x="1998" y="1272"/>
                    </a:lnTo>
                    <a:lnTo>
                      <a:pt x="1992" y="1278"/>
                    </a:lnTo>
                    <a:lnTo>
                      <a:pt x="1992" y="1290"/>
                    </a:lnTo>
                    <a:lnTo>
                      <a:pt x="2004" y="1302"/>
                    </a:lnTo>
                    <a:lnTo>
                      <a:pt x="2022" y="1302"/>
                    </a:lnTo>
                    <a:lnTo>
                      <a:pt x="2052" y="1284"/>
                    </a:lnTo>
                    <a:lnTo>
                      <a:pt x="2082" y="1260"/>
                    </a:lnTo>
                    <a:lnTo>
                      <a:pt x="2106" y="1242"/>
                    </a:lnTo>
                    <a:lnTo>
                      <a:pt x="2100" y="1236"/>
                    </a:lnTo>
                    <a:lnTo>
                      <a:pt x="2100" y="1224"/>
                    </a:lnTo>
                    <a:lnTo>
                      <a:pt x="2112" y="1200"/>
                    </a:lnTo>
                    <a:lnTo>
                      <a:pt x="2118" y="1194"/>
                    </a:lnTo>
                    <a:close/>
                    <a:moveTo>
                      <a:pt x="1374" y="1128"/>
                    </a:moveTo>
                    <a:lnTo>
                      <a:pt x="1374" y="1116"/>
                    </a:lnTo>
                    <a:lnTo>
                      <a:pt x="1368" y="1110"/>
                    </a:lnTo>
                    <a:lnTo>
                      <a:pt x="1344" y="1098"/>
                    </a:lnTo>
                    <a:lnTo>
                      <a:pt x="1332" y="1098"/>
                    </a:lnTo>
                    <a:lnTo>
                      <a:pt x="1320" y="1092"/>
                    </a:lnTo>
                    <a:lnTo>
                      <a:pt x="1314" y="1092"/>
                    </a:lnTo>
                    <a:lnTo>
                      <a:pt x="1302" y="1098"/>
                    </a:lnTo>
                    <a:lnTo>
                      <a:pt x="1296" y="1104"/>
                    </a:lnTo>
                    <a:lnTo>
                      <a:pt x="1296" y="1116"/>
                    </a:lnTo>
                    <a:lnTo>
                      <a:pt x="1290" y="1122"/>
                    </a:lnTo>
                    <a:lnTo>
                      <a:pt x="1290" y="1134"/>
                    </a:lnTo>
                    <a:lnTo>
                      <a:pt x="1254" y="1104"/>
                    </a:lnTo>
                    <a:lnTo>
                      <a:pt x="1260" y="1092"/>
                    </a:lnTo>
                    <a:lnTo>
                      <a:pt x="1260" y="1080"/>
                    </a:lnTo>
                    <a:lnTo>
                      <a:pt x="1266" y="1068"/>
                    </a:lnTo>
                    <a:lnTo>
                      <a:pt x="1266" y="1050"/>
                    </a:lnTo>
                    <a:lnTo>
                      <a:pt x="1260" y="1038"/>
                    </a:lnTo>
                    <a:lnTo>
                      <a:pt x="1254" y="1032"/>
                    </a:lnTo>
                    <a:lnTo>
                      <a:pt x="1242" y="1026"/>
                    </a:lnTo>
                    <a:lnTo>
                      <a:pt x="1188" y="1026"/>
                    </a:lnTo>
                    <a:lnTo>
                      <a:pt x="1158" y="1008"/>
                    </a:lnTo>
                    <a:lnTo>
                      <a:pt x="1158" y="984"/>
                    </a:lnTo>
                    <a:lnTo>
                      <a:pt x="1116" y="984"/>
                    </a:lnTo>
                    <a:lnTo>
                      <a:pt x="1116" y="996"/>
                    </a:lnTo>
                    <a:lnTo>
                      <a:pt x="1110" y="1008"/>
                    </a:lnTo>
                    <a:lnTo>
                      <a:pt x="1110" y="1026"/>
                    </a:lnTo>
                    <a:lnTo>
                      <a:pt x="1086" y="1026"/>
                    </a:lnTo>
                    <a:lnTo>
                      <a:pt x="1074" y="1020"/>
                    </a:lnTo>
                    <a:lnTo>
                      <a:pt x="1056" y="1014"/>
                    </a:lnTo>
                    <a:lnTo>
                      <a:pt x="1044" y="1014"/>
                    </a:lnTo>
                    <a:lnTo>
                      <a:pt x="1032" y="1008"/>
                    </a:lnTo>
                    <a:lnTo>
                      <a:pt x="966" y="1008"/>
                    </a:lnTo>
                    <a:lnTo>
                      <a:pt x="960" y="996"/>
                    </a:lnTo>
                    <a:lnTo>
                      <a:pt x="948" y="990"/>
                    </a:lnTo>
                    <a:lnTo>
                      <a:pt x="942" y="978"/>
                    </a:lnTo>
                    <a:lnTo>
                      <a:pt x="918" y="954"/>
                    </a:lnTo>
                    <a:lnTo>
                      <a:pt x="900" y="954"/>
                    </a:lnTo>
                    <a:lnTo>
                      <a:pt x="888" y="960"/>
                    </a:lnTo>
                    <a:lnTo>
                      <a:pt x="876" y="954"/>
                    </a:lnTo>
                    <a:lnTo>
                      <a:pt x="870" y="948"/>
                    </a:lnTo>
                    <a:lnTo>
                      <a:pt x="858" y="942"/>
                    </a:lnTo>
                    <a:lnTo>
                      <a:pt x="846" y="942"/>
                    </a:lnTo>
                    <a:lnTo>
                      <a:pt x="840" y="936"/>
                    </a:lnTo>
                    <a:lnTo>
                      <a:pt x="822" y="936"/>
                    </a:lnTo>
                    <a:lnTo>
                      <a:pt x="810" y="930"/>
                    </a:lnTo>
                    <a:lnTo>
                      <a:pt x="792" y="930"/>
                    </a:lnTo>
                    <a:lnTo>
                      <a:pt x="786" y="924"/>
                    </a:lnTo>
                    <a:lnTo>
                      <a:pt x="762" y="924"/>
                    </a:lnTo>
                    <a:lnTo>
                      <a:pt x="750" y="930"/>
                    </a:lnTo>
                    <a:lnTo>
                      <a:pt x="738" y="954"/>
                    </a:lnTo>
                    <a:lnTo>
                      <a:pt x="738" y="966"/>
                    </a:lnTo>
                    <a:lnTo>
                      <a:pt x="732" y="978"/>
                    </a:lnTo>
                    <a:lnTo>
                      <a:pt x="720" y="990"/>
                    </a:lnTo>
                    <a:lnTo>
                      <a:pt x="714" y="990"/>
                    </a:lnTo>
                    <a:lnTo>
                      <a:pt x="702" y="1002"/>
                    </a:lnTo>
                    <a:lnTo>
                      <a:pt x="702" y="1014"/>
                    </a:lnTo>
                    <a:lnTo>
                      <a:pt x="738" y="1008"/>
                    </a:lnTo>
                    <a:lnTo>
                      <a:pt x="786" y="1008"/>
                    </a:lnTo>
                    <a:lnTo>
                      <a:pt x="780" y="1014"/>
                    </a:lnTo>
                    <a:lnTo>
                      <a:pt x="768" y="1020"/>
                    </a:lnTo>
                    <a:lnTo>
                      <a:pt x="762" y="1032"/>
                    </a:lnTo>
                    <a:lnTo>
                      <a:pt x="762" y="1044"/>
                    </a:lnTo>
                    <a:lnTo>
                      <a:pt x="774" y="1050"/>
                    </a:lnTo>
                    <a:lnTo>
                      <a:pt x="780" y="1050"/>
                    </a:lnTo>
                    <a:lnTo>
                      <a:pt x="798" y="1044"/>
                    </a:lnTo>
                    <a:lnTo>
                      <a:pt x="810" y="1044"/>
                    </a:lnTo>
                    <a:lnTo>
                      <a:pt x="816" y="1038"/>
                    </a:lnTo>
                    <a:lnTo>
                      <a:pt x="828" y="1032"/>
                    </a:lnTo>
                    <a:lnTo>
                      <a:pt x="840" y="1038"/>
                    </a:lnTo>
                    <a:lnTo>
                      <a:pt x="870" y="1056"/>
                    </a:lnTo>
                    <a:lnTo>
                      <a:pt x="900" y="1068"/>
                    </a:lnTo>
                    <a:lnTo>
                      <a:pt x="924" y="1080"/>
                    </a:lnTo>
                    <a:lnTo>
                      <a:pt x="960" y="1086"/>
                    </a:lnTo>
                    <a:lnTo>
                      <a:pt x="1014" y="1092"/>
                    </a:lnTo>
                    <a:lnTo>
                      <a:pt x="1062" y="1092"/>
                    </a:lnTo>
                    <a:lnTo>
                      <a:pt x="1080" y="1110"/>
                    </a:lnTo>
                    <a:lnTo>
                      <a:pt x="1086" y="1122"/>
                    </a:lnTo>
                    <a:lnTo>
                      <a:pt x="1098" y="1128"/>
                    </a:lnTo>
                    <a:lnTo>
                      <a:pt x="1110" y="1140"/>
                    </a:lnTo>
                    <a:lnTo>
                      <a:pt x="1128" y="1146"/>
                    </a:lnTo>
                    <a:lnTo>
                      <a:pt x="1152" y="1152"/>
                    </a:lnTo>
                    <a:lnTo>
                      <a:pt x="1170" y="1152"/>
                    </a:lnTo>
                    <a:lnTo>
                      <a:pt x="1182" y="1158"/>
                    </a:lnTo>
                    <a:lnTo>
                      <a:pt x="1248" y="1158"/>
                    </a:lnTo>
                    <a:lnTo>
                      <a:pt x="1260" y="1164"/>
                    </a:lnTo>
                    <a:lnTo>
                      <a:pt x="1278" y="1170"/>
                    </a:lnTo>
                    <a:lnTo>
                      <a:pt x="1290" y="1182"/>
                    </a:lnTo>
                    <a:lnTo>
                      <a:pt x="1302" y="1188"/>
                    </a:lnTo>
                    <a:lnTo>
                      <a:pt x="1320" y="1206"/>
                    </a:lnTo>
                    <a:lnTo>
                      <a:pt x="1338" y="1206"/>
                    </a:lnTo>
                    <a:lnTo>
                      <a:pt x="1350" y="1200"/>
                    </a:lnTo>
                    <a:lnTo>
                      <a:pt x="1356" y="1206"/>
                    </a:lnTo>
                    <a:lnTo>
                      <a:pt x="1374" y="1206"/>
                    </a:lnTo>
                    <a:lnTo>
                      <a:pt x="1374" y="1194"/>
                    </a:lnTo>
                    <a:lnTo>
                      <a:pt x="1368" y="1182"/>
                    </a:lnTo>
                    <a:lnTo>
                      <a:pt x="1362" y="1176"/>
                    </a:lnTo>
                    <a:lnTo>
                      <a:pt x="1356" y="1164"/>
                    </a:lnTo>
                    <a:lnTo>
                      <a:pt x="1374" y="1146"/>
                    </a:lnTo>
                    <a:lnTo>
                      <a:pt x="1374" y="1128"/>
                    </a:lnTo>
                    <a:close/>
                    <a:moveTo>
                      <a:pt x="1500" y="726"/>
                    </a:moveTo>
                    <a:lnTo>
                      <a:pt x="1542" y="684"/>
                    </a:lnTo>
                    <a:lnTo>
                      <a:pt x="1548" y="672"/>
                    </a:lnTo>
                    <a:lnTo>
                      <a:pt x="1554" y="654"/>
                    </a:lnTo>
                    <a:lnTo>
                      <a:pt x="1560" y="642"/>
                    </a:lnTo>
                    <a:lnTo>
                      <a:pt x="1566" y="624"/>
                    </a:lnTo>
                    <a:lnTo>
                      <a:pt x="1566" y="612"/>
                    </a:lnTo>
                    <a:lnTo>
                      <a:pt x="1572" y="606"/>
                    </a:lnTo>
                    <a:lnTo>
                      <a:pt x="1572" y="600"/>
                    </a:lnTo>
                    <a:lnTo>
                      <a:pt x="1566" y="600"/>
                    </a:lnTo>
                    <a:lnTo>
                      <a:pt x="1554" y="594"/>
                    </a:lnTo>
                    <a:lnTo>
                      <a:pt x="1542" y="582"/>
                    </a:lnTo>
                    <a:lnTo>
                      <a:pt x="1542" y="564"/>
                    </a:lnTo>
                    <a:lnTo>
                      <a:pt x="1554" y="516"/>
                    </a:lnTo>
                    <a:lnTo>
                      <a:pt x="1590" y="498"/>
                    </a:lnTo>
                    <a:lnTo>
                      <a:pt x="1626" y="498"/>
                    </a:lnTo>
                    <a:lnTo>
                      <a:pt x="1632" y="486"/>
                    </a:lnTo>
                    <a:lnTo>
                      <a:pt x="1638" y="480"/>
                    </a:lnTo>
                    <a:lnTo>
                      <a:pt x="1644" y="468"/>
                    </a:lnTo>
                    <a:lnTo>
                      <a:pt x="1644" y="444"/>
                    </a:lnTo>
                    <a:lnTo>
                      <a:pt x="1626" y="444"/>
                    </a:lnTo>
                    <a:lnTo>
                      <a:pt x="1620" y="450"/>
                    </a:lnTo>
                    <a:lnTo>
                      <a:pt x="1608" y="450"/>
                    </a:lnTo>
                    <a:lnTo>
                      <a:pt x="1608" y="438"/>
                    </a:lnTo>
                    <a:lnTo>
                      <a:pt x="1614" y="420"/>
                    </a:lnTo>
                    <a:lnTo>
                      <a:pt x="1626" y="408"/>
                    </a:lnTo>
                    <a:lnTo>
                      <a:pt x="1650" y="396"/>
                    </a:lnTo>
                    <a:lnTo>
                      <a:pt x="1662" y="396"/>
                    </a:lnTo>
                    <a:lnTo>
                      <a:pt x="1680" y="402"/>
                    </a:lnTo>
                    <a:lnTo>
                      <a:pt x="1704" y="402"/>
                    </a:lnTo>
                    <a:lnTo>
                      <a:pt x="1716" y="390"/>
                    </a:lnTo>
                    <a:lnTo>
                      <a:pt x="1716" y="384"/>
                    </a:lnTo>
                    <a:lnTo>
                      <a:pt x="1680" y="348"/>
                    </a:lnTo>
                    <a:lnTo>
                      <a:pt x="1680" y="312"/>
                    </a:lnTo>
                    <a:lnTo>
                      <a:pt x="1668" y="312"/>
                    </a:lnTo>
                    <a:lnTo>
                      <a:pt x="1650" y="294"/>
                    </a:lnTo>
                    <a:lnTo>
                      <a:pt x="1650" y="282"/>
                    </a:lnTo>
                    <a:lnTo>
                      <a:pt x="1662" y="270"/>
                    </a:lnTo>
                    <a:lnTo>
                      <a:pt x="1668" y="258"/>
                    </a:lnTo>
                    <a:lnTo>
                      <a:pt x="1668" y="246"/>
                    </a:lnTo>
                    <a:lnTo>
                      <a:pt x="1662" y="240"/>
                    </a:lnTo>
                    <a:lnTo>
                      <a:pt x="1638" y="228"/>
                    </a:lnTo>
                    <a:lnTo>
                      <a:pt x="1614" y="228"/>
                    </a:lnTo>
                    <a:lnTo>
                      <a:pt x="1632" y="198"/>
                    </a:lnTo>
                    <a:lnTo>
                      <a:pt x="1614" y="192"/>
                    </a:lnTo>
                    <a:lnTo>
                      <a:pt x="1620" y="162"/>
                    </a:lnTo>
                    <a:lnTo>
                      <a:pt x="1608" y="144"/>
                    </a:lnTo>
                    <a:lnTo>
                      <a:pt x="1602" y="138"/>
                    </a:lnTo>
                    <a:lnTo>
                      <a:pt x="1590" y="132"/>
                    </a:lnTo>
                    <a:lnTo>
                      <a:pt x="1566" y="108"/>
                    </a:lnTo>
                    <a:lnTo>
                      <a:pt x="1470" y="108"/>
                    </a:lnTo>
                    <a:lnTo>
                      <a:pt x="1464" y="114"/>
                    </a:lnTo>
                    <a:lnTo>
                      <a:pt x="1458" y="126"/>
                    </a:lnTo>
                    <a:lnTo>
                      <a:pt x="1458" y="180"/>
                    </a:lnTo>
                    <a:lnTo>
                      <a:pt x="1452" y="198"/>
                    </a:lnTo>
                    <a:lnTo>
                      <a:pt x="1452" y="204"/>
                    </a:lnTo>
                    <a:lnTo>
                      <a:pt x="1446" y="216"/>
                    </a:lnTo>
                    <a:lnTo>
                      <a:pt x="1428" y="216"/>
                    </a:lnTo>
                    <a:lnTo>
                      <a:pt x="1422" y="222"/>
                    </a:lnTo>
                    <a:lnTo>
                      <a:pt x="1422" y="246"/>
                    </a:lnTo>
                    <a:lnTo>
                      <a:pt x="1428" y="252"/>
                    </a:lnTo>
                    <a:lnTo>
                      <a:pt x="1434" y="264"/>
                    </a:lnTo>
                    <a:lnTo>
                      <a:pt x="1398" y="294"/>
                    </a:lnTo>
                    <a:lnTo>
                      <a:pt x="1404" y="306"/>
                    </a:lnTo>
                    <a:lnTo>
                      <a:pt x="1374" y="342"/>
                    </a:lnTo>
                    <a:lnTo>
                      <a:pt x="1350" y="342"/>
                    </a:lnTo>
                    <a:lnTo>
                      <a:pt x="1344" y="348"/>
                    </a:lnTo>
                    <a:lnTo>
                      <a:pt x="1332" y="354"/>
                    </a:lnTo>
                    <a:lnTo>
                      <a:pt x="1320" y="366"/>
                    </a:lnTo>
                    <a:lnTo>
                      <a:pt x="1314" y="366"/>
                    </a:lnTo>
                    <a:lnTo>
                      <a:pt x="1308" y="360"/>
                    </a:lnTo>
                    <a:lnTo>
                      <a:pt x="1284" y="348"/>
                    </a:lnTo>
                    <a:lnTo>
                      <a:pt x="1272" y="336"/>
                    </a:lnTo>
                    <a:lnTo>
                      <a:pt x="1230" y="336"/>
                    </a:lnTo>
                    <a:lnTo>
                      <a:pt x="1224" y="348"/>
                    </a:lnTo>
                    <a:lnTo>
                      <a:pt x="1194" y="378"/>
                    </a:lnTo>
                    <a:lnTo>
                      <a:pt x="1170" y="378"/>
                    </a:lnTo>
                    <a:lnTo>
                      <a:pt x="1152" y="372"/>
                    </a:lnTo>
                    <a:lnTo>
                      <a:pt x="1128" y="372"/>
                    </a:lnTo>
                    <a:lnTo>
                      <a:pt x="1110" y="390"/>
                    </a:lnTo>
                    <a:lnTo>
                      <a:pt x="1104" y="390"/>
                    </a:lnTo>
                    <a:lnTo>
                      <a:pt x="1080" y="378"/>
                    </a:lnTo>
                    <a:lnTo>
                      <a:pt x="1074" y="372"/>
                    </a:lnTo>
                    <a:lnTo>
                      <a:pt x="1062" y="366"/>
                    </a:lnTo>
                    <a:lnTo>
                      <a:pt x="1050" y="354"/>
                    </a:lnTo>
                    <a:lnTo>
                      <a:pt x="1050" y="342"/>
                    </a:lnTo>
                    <a:lnTo>
                      <a:pt x="1044" y="336"/>
                    </a:lnTo>
                    <a:lnTo>
                      <a:pt x="1032" y="330"/>
                    </a:lnTo>
                    <a:lnTo>
                      <a:pt x="1008" y="330"/>
                    </a:lnTo>
                    <a:lnTo>
                      <a:pt x="996" y="336"/>
                    </a:lnTo>
                    <a:lnTo>
                      <a:pt x="990" y="348"/>
                    </a:lnTo>
                    <a:lnTo>
                      <a:pt x="978" y="366"/>
                    </a:lnTo>
                    <a:lnTo>
                      <a:pt x="972" y="384"/>
                    </a:lnTo>
                    <a:lnTo>
                      <a:pt x="972" y="402"/>
                    </a:lnTo>
                    <a:lnTo>
                      <a:pt x="966" y="408"/>
                    </a:lnTo>
                    <a:lnTo>
                      <a:pt x="966" y="414"/>
                    </a:lnTo>
                    <a:lnTo>
                      <a:pt x="990" y="444"/>
                    </a:lnTo>
                    <a:lnTo>
                      <a:pt x="1002" y="498"/>
                    </a:lnTo>
                    <a:lnTo>
                      <a:pt x="1050" y="528"/>
                    </a:lnTo>
                    <a:lnTo>
                      <a:pt x="1038" y="564"/>
                    </a:lnTo>
                    <a:lnTo>
                      <a:pt x="1068" y="582"/>
                    </a:lnTo>
                    <a:lnTo>
                      <a:pt x="1050" y="606"/>
                    </a:lnTo>
                    <a:lnTo>
                      <a:pt x="1068" y="636"/>
                    </a:lnTo>
                    <a:lnTo>
                      <a:pt x="1056" y="648"/>
                    </a:lnTo>
                    <a:lnTo>
                      <a:pt x="1068" y="702"/>
                    </a:lnTo>
                    <a:lnTo>
                      <a:pt x="1110" y="696"/>
                    </a:lnTo>
                    <a:lnTo>
                      <a:pt x="1140" y="708"/>
                    </a:lnTo>
                    <a:lnTo>
                      <a:pt x="1146" y="696"/>
                    </a:lnTo>
                    <a:lnTo>
                      <a:pt x="1170" y="672"/>
                    </a:lnTo>
                    <a:lnTo>
                      <a:pt x="1182" y="672"/>
                    </a:lnTo>
                    <a:lnTo>
                      <a:pt x="1182" y="690"/>
                    </a:lnTo>
                    <a:lnTo>
                      <a:pt x="1188" y="702"/>
                    </a:lnTo>
                    <a:lnTo>
                      <a:pt x="1188" y="726"/>
                    </a:lnTo>
                    <a:lnTo>
                      <a:pt x="1194" y="738"/>
                    </a:lnTo>
                    <a:lnTo>
                      <a:pt x="1212" y="738"/>
                    </a:lnTo>
                    <a:lnTo>
                      <a:pt x="1218" y="726"/>
                    </a:lnTo>
                    <a:lnTo>
                      <a:pt x="1218" y="720"/>
                    </a:lnTo>
                    <a:lnTo>
                      <a:pt x="1224" y="714"/>
                    </a:lnTo>
                    <a:lnTo>
                      <a:pt x="1224" y="708"/>
                    </a:lnTo>
                    <a:lnTo>
                      <a:pt x="1254" y="726"/>
                    </a:lnTo>
                    <a:lnTo>
                      <a:pt x="1266" y="720"/>
                    </a:lnTo>
                    <a:lnTo>
                      <a:pt x="1272" y="708"/>
                    </a:lnTo>
                    <a:lnTo>
                      <a:pt x="1284" y="702"/>
                    </a:lnTo>
                    <a:lnTo>
                      <a:pt x="1296" y="702"/>
                    </a:lnTo>
                    <a:lnTo>
                      <a:pt x="1296" y="714"/>
                    </a:lnTo>
                    <a:lnTo>
                      <a:pt x="1302" y="720"/>
                    </a:lnTo>
                    <a:lnTo>
                      <a:pt x="1302" y="738"/>
                    </a:lnTo>
                    <a:lnTo>
                      <a:pt x="1308" y="744"/>
                    </a:lnTo>
                    <a:lnTo>
                      <a:pt x="1332" y="744"/>
                    </a:lnTo>
                    <a:lnTo>
                      <a:pt x="1350" y="738"/>
                    </a:lnTo>
                    <a:lnTo>
                      <a:pt x="1362" y="732"/>
                    </a:lnTo>
                    <a:lnTo>
                      <a:pt x="1392" y="732"/>
                    </a:lnTo>
                    <a:lnTo>
                      <a:pt x="1404" y="744"/>
                    </a:lnTo>
                    <a:lnTo>
                      <a:pt x="1404" y="786"/>
                    </a:lnTo>
                    <a:lnTo>
                      <a:pt x="1398" y="798"/>
                    </a:lnTo>
                    <a:lnTo>
                      <a:pt x="1398" y="810"/>
                    </a:lnTo>
                    <a:lnTo>
                      <a:pt x="1404" y="810"/>
                    </a:lnTo>
                    <a:lnTo>
                      <a:pt x="1410" y="804"/>
                    </a:lnTo>
                    <a:lnTo>
                      <a:pt x="1422" y="798"/>
                    </a:lnTo>
                    <a:lnTo>
                      <a:pt x="1440" y="792"/>
                    </a:lnTo>
                    <a:lnTo>
                      <a:pt x="1452" y="786"/>
                    </a:lnTo>
                    <a:lnTo>
                      <a:pt x="1476" y="762"/>
                    </a:lnTo>
                    <a:lnTo>
                      <a:pt x="1482" y="750"/>
                    </a:lnTo>
                    <a:lnTo>
                      <a:pt x="1500" y="732"/>
                    </a:lnTo>
                    <a:lnTo>
                      <a:pt x="1500" y="726"/>
                    </a:lnTo>
                    <a:close/>
                    <a:moveTo>
                      <a:pt x="1476" y="1116"/>
                    </a:moveTo>
                    <a:lnTo>
                      <a:pt x="1470" y="1116"/>
                    </a:lnTo>
                    <a:lnTo>
                      <a:pt x="1458" y="1122"/>
                    </a:lnTo>
                    <a:lnTo>
                      <a:pt x="1452" y="1128"/>
                    </a:lnTo>
                    <a:lnTo>
                      <a:pt x="1458" y="1134"/>
                    </a:lnTo>
                    <a:lnTo>
                      <a:pt x="1470" y="1140"/>
                    </a:lnTo>
                    <a:lnTo>
                      <a:pt x="1476" y="1140"/>
                    </a:lnTo>
                    <a:lnTo>
                      <a:pt x="1488" y="1146"/>
                    </a:lnTo>
                    <a:lnTo>
                      <a:pt x="1500" y="1134"/>
                    </a:lnTo>
                    <a:lnTo>
                      <a:pt x="1500" y="1128"/>
                    </a:lnTo>
                    <a:lnTo>
                      <a:pt x="1488" y="1116"/>
                    </a:lnTo>
                    <a:lnTo>
                      <a:pt x="1476" y="1116"/>
                    </a:lnTo>
                    <a:close/>
                    <a:moveTo>
                      <a:pt x="1716" y="1230"/>
                    </a:moveTo>
                    <a:lnTo>
                      <a:pt x="1680" y="1218"/>
                    </a:lnTo>
                    <a:lnTo>
                      <a:pt x="1674" y="1224"/>
                    </a:lnTo>
                    <a:lnTo>
                      <a:pt x="1674" y="1230"/>
                    </a:lnTo>
                    <a:lnTo>
                      <a:pt x="1686" y="1254"/>
                    </a:lnTo>
                    <a:lnTo>
                      <a:pt x="1692" y="1260"/>
                    </a:lnTo>
                    <a:lnTo>
                      <a:pt x="1704" y="1266"/>
                    </a:lnTo>
                    <a:lnTo>
                      <a:pt x="1716" y="1266"/>
                    </a:lnTo>
                    <a:lnTo>
                      <a:pt x="1722" y="1260"/>
                    </a:lnTo>
                    <a:lnTo>
                      <a:pt x="1740" y="1260"/>
                    </a:lnTo>
                    <a:lnTo>
                      <a:pt x="1746" y="1266"/>
                    </a:lnTo>
                    <a:lnTo>
                      <a:pt x="1746" y="1278"/>
                    </a:lnTo>
                    <a:lnTo>
                      <a:pt x="1752" y="1290"/>
                    </a:lnTo>
                    <a:lnTo>
                      <a:pt x="1764" y="1296"/>
                    </a:lnTo>
                    <a:lnTo>
                      <a:pt x="1788" y="1296"/>
                    </a:lnTo>
                    <a:lnTo>
                      <a:pt x="1794" y="1290"/>
                    </a:lnTo>
                    <a:lnTo>
                      <a:pt x="1800" y="1290"/>
                    </a:lnTo>
                    <a:lnTo>
                      <a:pt x="1800" y="1284"/>
                    </a:lnTo>
                    <a:lnTo>
                      <a:pt x="1794" y="1272"/>
                    </a:lnTo>
                    <a:lnTo>
                      <a:pt x="1782" y="1260"/>
                    </a:lnTo>
                    <a:lnTo>
                      <a:pt x="1770" y="1236"/>
                    </a:lnTo>
                    <a:lnTo>
                      <a:pt x="1746" y="1224"/>
                    </a:lnTo>
                    <a:lnTo>
                      <a:pt x="1728" y="1224"/>
                    </a:lnTo>
                    <a:lnTo>
                      <a:pt x="1716" y="1230"/>
                    </a:lnTo>
                    <a:close/>
                    <a:moveTo>
                      <a:pt x="1962" y="1122"/>
                    </a:moveTo>
                    <a:lnTo>
                      <a:pt x="1932" y="1146"/>
                    </a:lnTo>
                    <a:lnTo>
                      <a:pt x="1920" y="1134"/>
                    </a:lnTo>
                    <a:lnTo>
                      <a:pt x="1890" y="1134"/>
                    </a:lnTo>
                    <a:lnTo>
                      <a:pt x="1884" y="1140"/>
                    </a:lnTo>
                    <a:lnTo>
                      <a:pt x="1872" y="1146"/>
                    </a:lnTo>
                    <a:lnTo>
                      <a:pt x="1866" y="1152"/>
                    </a:lnTo>
                    <a:lnTo>
                      <a:pt x="1860" y="1140"/>
                    </a:lnTo>
                    <a:lnTo>
                      <a:pt x="1836" y="1116"/>
                    </a:lnTo>
                    <a:lnTo>
                      <a:pt x="1824" y="1116"/>
                    </a:lnTo>
                    <a:lnTo>
                      <a:pt x="1800" y="1128"/>
                    </a:lnTo>
                    <a:lnTo>
                      <a:pt x="1764" y="1164"/>
                    </a:lnTo>
                    <a:lnTo>
                      <a:pt x="1728" y="1158"/>
                    </a:lnTo>
                    <a:lnTo>
                      <a:pt x="1716" y="1176"/>
                    </a:lnTo>
                    <a:lnTo>
                      <a:pt x="1746" y="1176"/>
                    </a:lnTo>
                    <a:lnTo>
                      <a:pt x="1752" y="1182"/>
                    </a:lnTo>
                    <a:lnTo>
                      <a:pt x="1764" y="1182"/>
                    </a:lnTo>
                    <a:lnTo>
                      <a:pt x="1776" y="1188"/>
                    </a:lnTo>
                    <a:lnTo>
                      <a:pt x="1788" y="1188"/>
                    </a:lnTo>
                    <a:lnTo>
                      <a:pt x="1794" y="1182"/>
                    </a:lnTo>
                    <a:lnTo>
                      <a:pt x="1806" y="1176"/>
                    </a:lnTo>
                    <a:lnTo>
                      <a:pt x="1812" y="1170"/>
                    </a:lnTo>
                    <a:lnTo>
                      <a:pt x="1908" y="1164"/>
                    </a:lnTo>
                    <a:lnTo>
                      <a:pt x="1956" y="1158"/>
                    </a:lnTo>
                    <a:lnTo>
                      <a:pt x="1992" y="1128"/>
                    </a:lnTo>
                    <a:lnTo>
                      <a:pt x="1992" y="1110"/>
                    </a:lnTo>
                    <a:lnTo>
                      <a:pt x="1962" y="1122"/>
                    </a:lnTo>
                    <a:close/>
                    <a:moveTo>
                      <a:pt x="1578" y="1158"/>
                    </a:moveTo>
                    <a:lnTo>
                      <a:pt x="1566" y="1152"/>
                    </a:lnTo>
                    <a:lnTo>
                      <a:pt x="1560" y="1146"/>
                    </a:lnTo>
                    <a:lnTo>
                      <a:pt x="1548" y="1140"/>
                    </a:lnTo>
                    <a:lnTo>
                      <a:pt x="1536" y="1140"/>
                    </a:lnTo>
                    <a:lnTo>
                      <a:pt x="1512" y="1164"/>
                    </a:lnTo>
                    <a:lnTo>
                      <a:pt x="1506" y="1176"/>
                    </a:lnTo>
                    <a:lnTo>
                      <a:pt x="1500" y="1182"/>
                    </a:lnTo>
                    <a:lnTo>
                      <a:pt x="1554" y="1188"/>
                    </a:lnTo>
                    <a:lnTo>
                      <a:pt x="1554" y="1212"/>
                    </a:lnTo>
                    <a:lnTo>
                      <a:pt x="1578" y="1206"/>
                    </a:lnTo>
                    <a:lnTo>
                      <a:pt x="1590" y="1188"/>
                    </a:lnTo>
                    <a:lnTo>
                      <a:pt x="1614" y="1206"/>
                    </a:lnTo>
                    <a:lnTo>
                      <a:pt x="1644" y="1170"/>
                    </a:lnTo>
                    <a:lnTo>
                      <a:pt x="1596" y="1152"/>
                    </a:lnTo>
                    <a:lnTo>
                      <a:pt x="1578" y="115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4" name="Indi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5832000" y="2813544"/>
                <a:ext cx="634801" cy="732424"/>
              </a:xfrm>
              <a:custGeom>
                <a:avLst/>
                <a:gdLst>
                  <a:gd name="T0" fmla="*/ 2147483647 w 1956"/>
                  <a:gd name="T1" fmla="*/ 2147483647 h 2358"/>
                  <a:gd name="T2" fmla="*/ 2147483647 w 1956"/>
                  <a:gd name="T3" fmla="*/ 2147483647 h 2358"/>
                  <a:gd name="T4" fmla="*/ 2147483647 w 1956"/>
                  <a:gd name="T5" fmla="*/ 2147483647 h 2358"/>
                  <a:gd name="T6" fmla="*/ 2147483647 w 1956"/>
                  <a:gd name="T7" fmla="*/ 2147483647 h 2358"/>
                  <a:gd name="T8" fmla="*/ 2147483647 w 1956"/>
                  <a:gd name="T9" fmla="*/ 2147483647 h 2358"/>
                  <a:gd name="T10" fmla="*/ 2147483647 w 1956"/>
                  <a:gd name="T11" fmla="*/ 2147483647 h 2358"/>
                  <a:gd name="T12" fmla="*/ 2147483647 w 1956"/>
                  <a:gd name="T13" fmla="*/ 2147483647 h 2358"/>
                  <a:gd name="T14" fmla="*/ 2147483647 w 1956"/>
                  <a:gd name="T15" fmla="*/ 2147483647 h 2358"/>
                  <a:gd name="T16" fmla="*/ 2147483647 w 1956"/>
                  <a:gd name="T17" fmla="*/ 2147483647 h 2358"/>
                  <a:gd name="T18" fmla="*/ 2147483647 w 1956"/>
                  <a:gd name="T19" fmla="*/ 2147483647 h 2358"/>
                  <a:gd name="T20" fmla="*/ 2147483647 w 1956"/>
                  <a:gd name="T21" fmla="*/ 2147483647 h 2358"/>
                  <a:gd name="T22" fmla="*/ 2147483647 w 1956"/>
                  <a:gd name="T23" fmla="*/ 2147483647 h 2358"/>
                  <a:gd name="T24" fmla="*/ 2147483647 w 1956"/>
                  <a:gd name="T25" fmla="*/ 2147483647 h 2358"/>
                  <a:gd name="T26" fmla="*/ 2147483647 w 1956"/>
                  <a:gd name="T27" fmla="*/ 2147483647 h 2358"/>
                  <a:gd name="T28" fmla="*/ 2147483647 w 1956"/>
                  <a:gd name="T29" fmla="*/ 2147483647 h 2358"/>
                  <a:gd name="T30" fmla="*/ 2147483647 w 1956"/>
                  <a:gd name="T31" fmla="*/ 2147483647 h 2358"/>
                  <a:gd name="T32" fmla="*/ 2147483647 w 1956"/>
                  <a:gd name="T33" fmla="*/ 2147483647 h 2358"/>
                  <a:gd name="T34" fmla="*/ 2147483647 w 1956"/>
                  <a:gd name="T35" fmla="*/ 2147483647 h 2358"/>
                  <a:gd name="T36" fmla="*/ 2147483647 w 1956"/>
                  <a:gd name="T37" fmla="*/ 2147483647 h 2358"/>
                  <a:gd name="T38" fmla="*/ 2147483647 w 1956"/>
                  <a:gd name="T39" fmla="*/ 2147483647 h 2358"/>
                  <a:gd name="T40" fmla="*/ 2147483647 w 1956"/>
                  <a:gd name="T41" fmla="*/ 2147483647 h 2358"/>
                  <a:gd name="T42" fmla="*/ 2147483647 w 1956"/>
                  <a:gd name="T43" fmla="*/ 2147483647 h 2358"/>
                  <a:gd name="T44" fmla="*/ 2147483647 w 1956"/>
                  <a:gd name="T45" fmla="*/ 2147483647 h 2358"/>
                  <a:gd name="T46" fmla="*/ 2147483647 w 1956"/>
                  <a:gd name="T47" fmla="*/ 2147483647 h 2358"/>
                  <a:gd name="T48" fmla="*/ 2147483647 w 1956"/>
                  <a:gd name="T49" fmla="*/ 2147483647 h 2358"/>
                  <a:gd name="T50" fmla="*/ 2147483647 w 1956"/>
                  <a:gd name="T51" fmla="*/ 2147483647 h 2358"/>
                  <a:gd name="T52" fmla="*/ 2147483647 w 1956"/>
                  <a:gd name="T53" fmla="*/ 2147483647 h 2358"/>
                  <a:gd name="T54" fmla="*/ 2147483647 w 1956"/>
                  <a:gd name="T55" fmla="*/ 2147483647 h 2358"/>
                  <a:gd name="T56" fmla="*/ 2147483647 w 1956"/>
                  <a:gd name="T57" fmla="*/ 2147483647 h 2358"/>
                  <a:gd name="T58" fmla="*/ 2147483647 w 1956"/>
                  <a:gd name="T59" fmla="*/ 2147483647 h 2358"/>
                  <a:gd name="T60" fmla="*/ 2147483647 w 1956"/>
                  <a:gd name="T61" fmla="*/ 2147483647 h 2358"/>
                  <a:gd name="T62" fmla="*/ 2147483647 w 1956"/>
                  <a:gd name="T63" fmla="*/ 2147483647 h 2358"/>
                  <a:gd name="T64" fmla="*/ 2147483647 w 1956"/>
                  <a:gd name="T65" fmla="*/ 2147483647 h 2358"/>
                  <a:gd name="T66" fmla="*/ 2147483647 w 1956"/>
                  <a:gd name="T67" fmla="*/ 2147483647 h 2358"/>
                  <a:gd name="T68" fmla="*/ 2147483647 w 1956"/>
                  <a:gd name="T69" fmla="*/ 2147483647 h 2358"/>
                  <a:gd name="T70" fmla="*/ 2147483647 w 1956"/>
                  <a:gd name="T71" fmla="*/ 2147483647 h 2358"/>
                  <a:gd name="T72" fmla="*/ 2147483647 w 1956"/>
                  <a:gd name="T73" fmla="*/ 2147483647 h 2358"/>
                  <a:gd name="T74" fmla="*/ 2147483647 w 1956"/>
                  <a:gd name="T75" fmla="*/ 2147483647 h 2358"/>
                  <a:gd name="T76" fmla="*/ 2147483647 w 1956"/>
                  <a:gd name="T77" fmla="*/ 2147483647 h 2358"/>
                  <a:gd name="T78" fmla="*/ 2147483647 w 1956"/>
                  <a:gd name="T79" fmla="*/ 2147483647 h 2358"/>
                  <a:gd name="T80" fmla="*/ 2147483647 w 1956"/>
                  <a:gd name="T81" fmla="*/ 2147483647 h 2358"/>
                  <a:gd name="T82" fmla="*/ 2147483647 w 1956"/>
                  <a:gd name="T83" fmla="*/ 2147483647 h 2358"/>
                  <a:gd name="T84" fmla="*/ 2147483647 w 1956"/>
                  <a:gd name="T85" fmla="*/ 2147483647 h 2358"/>
                  <a:gd name="T86" fmla="*/ 2147483647 w 1956"/>
                  <a:gd name="T87" fmla="*/ 2147483647 h 2358"/>
                  <a:gd name="T88" fmla="*/ 2147483647 w 1956"/>
                  <a:gd name="T89" fmla="*/ 2147483647 h 2358"/>
                  <a:gd name="T90" fmla="*/ 2147483647 w 1956"/>
                  <a:gd name="T91" fmla="*/ 2147483647 h 2358"/>
                  <a:gd name="T92" fmla="*/ 2147483647 w 1956"/>
                  <a:gd name="T93" fmla="*/ 2147483647 h 2358"/>
                  <a:gd name="T94" fmla="*/ 2147483647 w 1956"/>
                  <a:gd name="T95" fmla="*/ 2147483647 h 2358"/>
                  <a:gd name="T96" fmla="*/ 2147483647 w 1956"/>
                  <a:gd name="T97" fmla="*/ 2147483647 h 2358"/>
                  <a:gd name="T98" fmla="*/ 2147483647 w 1956"/>
                  <a:gd name="T99" fmla="*/ 2147483647 h 2358"/>
                  <a:gd name="T100" fmla="*/ 2147483647 w 1956"/>
                  <a:gd name="T101" fmla="*/ 2147483647 h 2358"/>
                  <a:gd name="T102" fmla="*/ 2147483647 w 1956"/>
                  <a:gd name="T103" fmla="*/ 2147483647 h 2358"/>
                  <a:gd name="T104" fmla="*/ 2147483647 w 1956"/>
                  <a:gd name="T105" fmla="*/ 2147483647 h 2358"/>
                  <a:gd name="T106" fmla="*/ 2147483647 w 1956"/>
                  <a:gd name="T107" fmla="*/ 2147483647 h 2358"/>
                  <a:gd name="T108" fmla="*/ 2147483647 w 1956"/>
                  <a:gd name="T109" fmla="*/ 2147483647 h 2358"/>
                  <a:gd name="T110" fmla="*/ 2147483647 w 1956"/>
                  <a:gd name="T111" fmla="*/ 2147483647 h 2358"/>
                  <a:gd name="T112" fmla="*/ 2147483647 w 1956"/>
                  <a:gd name="T113" fmla="*/ 2147483647 h 2358"/>
                  <a:gd name="T114" fmla="*/ 2147483647 w 1956"/>
                  <a:gd name="T115" fmla="*/ 2147483647 h 2358"/>
                  <a:gd name="T116" fmla="*/ 2147483647 w 1956"/>
                  <a:gd name="T117" fmla="*/ 2147483647 h 2358"/>
                  <a:gd name="T118" fmla="*/ 2147483647 w 1956"/>
                  <a:gd name="T119" fmla="*/ 2147483647 h 235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956"/>
                  <a:gd name="T181" fmla="*/ 0 h 2358"/>
                  <a:gd name="T182" fmla="*/ 1956 w 1956"/>
                  <a:gd name="T183" fmla="*/ 2358 h 235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956" h="2358">
                    <a:moveTo>
                      <a:pt x="1806" y="1788"/>
                    </a:moveTo>
                    <a:lnTo>
                      <a:pt x="1794" y="1800"/>
                    </a:lnTo>
                    <a:lnTo>
                      <a:pt x="1782" y="1824"/>
                    </a:lnTo>
                    <a:lnTo>
                      <a:pt x="1782" y="1884"/>
                    </a:lnTo>
                    <a:lnTo>
                      <a:pt x="1788" y="1980"/>
                    </a:lnTo>
                    <a:lnTo>
                      <a:pt x="1800" y="1950"/>
                    </a:lnTo>
                    <a:lnTo>
                      <a:pt x="1800" y="1848"/>
                    </a:lnTo>
                    <a:lnTo>
                      <a:pt x="1806" y="1836"/>
                    </a:lnTo>
                    <a:lnTo>
                      <a:pt x="1806" y="1830"/>
                    </a:lnTo>
                    <a:lnTo>
                      <a:pt x="1812" y="1818"/>
                    </a:lnTo>
                    <a:lnTo>
                      <a:pt x="1812" y="1806"/>
                    </a:lnTo>
                    <a:lnTo>
                      <a:pt x="1818" y="1800"/>
                    </a:lnTo>
                    <a:lnTo>
                      <a:pt x="1812" y="1788"/>
                    </a:lnTo>
                    <a:lnTo>
                      <a:pt x="1806" y="1788"/>
                    </a:lnTo>
                    <a:close/>
                    <a:moveTo>
                      <a:pt x="1794" y="2028"/>
                    </a:moveTo>
                    <a:lnTo>
                      <a:pt x="1788" y="2028"/>
                    </a:lnTo>
                    <a:lnTo>
                      <a:pt x="1782" y="2040"/>
                    </a:lnTo>
                    <a:lnTo>
                      <a:pt x="1782" y="2046"/>
                    </a:lnTo>
                    <a:lnTo>
                      <a:pt x="1788" y="2058"/>
                    </a:lnTo>
                    <a:lnTo>
                      <a:pt x="1788" y="2064"/>
                    </a:lnTo>
                    <a:lnTo>
                      <a:pt x="1794" y="2076"/>
                    </a:lnTo>
                    <a:lnTo>
                      <a:pt x="1800" y="2064"/>
                    </a:lnTo>
                    <a:lnTo>
                      <a:pt x="1800" y="2028"/>
                    </a:lnTo>
                    <a:lnTo>
                      <a:pt x="1794" y="2028"/>
                    </a:lnTo>
                    <a:close/>
                    <a:moveTo>
                      <a:pt x="1890" y="2310"/>
                    </a:moveTo>
                    <a:lnTo>
                      <a:pt x="1884" y="2316"/>
                    </a:lnTo>
                    <a:lnTo>
                      <a:pt x="1884" y="2334"/>
                    </a:lnTo>
                    <a:lnTo>
                      <a:pt x="1890" y="2346"/>
                    </a:lnTo>
                    <a:lnTo>
                      <a:pt x="1896" y="2352"/>
                    </a:lnTo>
                    <a:lnTo>
                      <a:pt x="1908" y="2358"/>
                    </a:lnTo>
                    <a:lnTo>
                      <a:pt x="1908" y="2346"/>
                    </a:lnTo>
                    <a:lnTo>
                      <a:pt x="1902" y="2334"/>
                    </a:lnTo>
                    <a:lnTo>
                      <a:pt x="1902" y="2322"/>
                    </a:lnTo>
                    <a:lnTo>
                      <a:pt x="1896" y="2310"/>
                    </a:lnTo>
                    <a:lnTo>
                      <a:pt x="1890" y="2310"/>
                    </a:lnTo>
                    <a:close/>
                    <a:moveTo>
                      <a:pt x="1920" y="672"/>
                    </a:moveTo>
                    <a:lnTo>
                      <a:pt x="1932" y="660"/>
                    </a:lnTo>
                    <a:lnTo>
                      <a:pt x="1944" y="654"/>
                    </a:lnTo>
                    <a:lnTo>
                      <a:pt x="1950" y="648"/>
                    </a:lnTo>
                    <a:lnTo>
                      <a:pt x="1956" y="648"/>
                    </a:lnTo>
                    <a:lnTo>
                      <a:pt x="1956" y="618"/>
                    </a:lnTo>
                    <a:lnTo>
                      <a:pt x="1950" y="618"/>
                    </a:lnTo>
                    <a:lnTo>
                      <a:pt x="1944" y="612"/>
                    </a:lnTo>
                    <a:lnTo>
                      <a:pt x="1878" y="612"/>
                    </a:lnTo>
                    <a:lnTo>
                      <a:pt x="1878" y="606"/>
                    </a:lnTo>
                    <a:lnTo>
                      <a:pt x="1890" y="594"/>
                    </a:lnTo>
                    <a:lnTo>
                      <a:pt x="1896" y="594"/>
                    </a:lnTo>
                    <a:lnTo>
                      <a:pt x="1878" y="564"/>
                    </a:lnTo>
                    <a:lnTo>
                      <a:pt x="1848" y="564"/>
                    </a:lnTo>
                    <a:lnTo>
                      <a:pt x="1842" y="558"/>
                    </a:lnTo>
                    <a:lnTo>
                      <a:pt x="1848" y="558"/>
                    </a:lnTo>
                    <a:lnTo>
                      <a:pt x="1860" y="546"/>
                    </a:lnTo>
                    <a:lnTo>
                      <a:pt x="1854" y="540"/>
                    </a:lnTo>
                    <a:lnTo>
                      <a:pt x="1818" y="522"/>
                    </a:lnTo>
                    <a:lnTo>
                      <a:pt x="1806" y="534"/>
                    </a:lnTo>
                    <a:lnTo>
                      <a:pt x="1806" y="558"/>
                    </a:lnTo>
                    <a:lnTo>
                      <a:pt x="1788" y="558"/>
                    </a:lnTo>
                    <a:lnTo>
                      <a:pt x="1770" y="546"/>
                    </a:lnTo>
                    <a:lnTo>
                      <a:pt x="1758" y="540"/>
                    </a:lnTo>
                    <a:lnTo>
                      <a:pt x="1740" y="540"/>
                    </a:lnTo>
                    <a:lnTo>
                      <a:pt x="1728" y="552"/>
                    </a:lnTo>
                    <a:lnTo>
                      <a:pt x="1716" y="558"/>
                    </a:lnTo>
                    <a:lnTo>
                      <a:pt x="1692" y="582"/>
                    </a:lnTo>
                    <a:lnTo>
                      <a:pt x="1656" y="582"/>
                    </a:lnTo>
                    <a:lnTo>
                      <a:pt x="1656" y="588"/>
                    </a:lnTo>
                    <a:lnTo>
                      <a:pt x="1662" y="594"/>
                    </a:lnTo>
                    <a:lnTo>
                      <a:pt x="1662" y="618"/>
                    </a:lnTo>
                    <a:lnTo>
                      <a:pt x="1656" y="624"/>
                    </a:lnTo>
                    <a:lnTo>
                      <a:pt x="1626" y="624"/>
                    </a:lnTo>
                    <a:lnTo>
                      <a:pt x="1632" y="636"/>
                    </a:lnTo>
                    <a:lnTo>
                      <a:pt x="1632" y="654"/>
                    </a:lnTo>
                    <a:lnTo>
                      <a:pt x="1620" y="666"/>
                    </a:lnTo>
                    <a:lnTo>
                      <a:pt x="1566" y="666"/>
                    </a:lnTo>
                    <a:lnTo>
                      <a:pt x="1566" y="684"/>
                    </a:lnTo>
                    <a:lnTo>
                      <a:pt x="1572" y="690"/>
                    </a:lnTo>
                    <a:lnTo>
                      <a:pt x="1596" y="690"/>
                    </a:lnTo>
                    <a:lnTo>
                      <a:pt x="1596" y="714"/>
                    </a:lnTo>
                    <a:lnTo>
                      <a:pt x="1608" y="726"/>
                    </a:lnTo>
                    <a:lnTo>
                      <a:pt x="1608" y="732"/>
                    </a:lnTo>
                    <a:lnTo>
                      <a:pt x="1584" y="744"/>
                    </a:lnTo>
                    <a:lnTo>
                      <a:pt x="1572" y="744"/>
                    </a:lnTo>
                    <a:lnTo>
                      <a:pt x="1566" y="738"/>
                    </a:lnTo>
                    <a:lnTo>
                      <a:pt x="1554" y="738"/>
                    </a:lnTo>
                    <a:lnTo>
                      <a:pt x="1542" y="744"/>
                    </a:lnTo>
                    <a:lnTo>
                      <a:pt x="1512" y="744"/>
                    </a:lnTo>
                    <a:lnTo>
                      <a:pt x="1500" y="738"/>
                    </a:lnTo>
                    <a:lnTo>
                      <a:pt x="1482" y="738"/>
                    </a:lnTo>
                    <a:lnTo>
                      <a:pt x="1476" y="744"/>
                    </a:lnTo>
                    <a:lnTo>
                      <a:pt x="1464" y="750"/>
                    </a:lnTo>
                    <a:lnTo>
                      <a:pt x="1440" y="750"/>
                    </a:lnTo>
                    <a:lnTo>
                      <a:pt x="1428" y="738"/>
                    </a:lnTo>
                    <a:lnTo>
                      <a:pt x="1428" y="732"/>
                    </a:lnTo>
                    <a:lnTo>
                      <a:pt x="1428" y="738"/>
                    </a:lnTo>
                    <a:lnTo>
                      <a:pt x="1416" y="738"/>
                    </a:lnTo>
                    <a:lnTo>
                      <a:pt x="1392" y="726"/>
                    </a:lnTo>
                    <a:lnTo>
                      <a:pt x="1374" y="708"/>
                    </a:lnTo>
                    <a:lnTo>
                      <a:pt x="1374" y="696"/>
                    </a:lnTo>
                    <a:lnTo>
                      <a:pt x="1380" y="696"/>
                    </a:lnTo>
                    <a:lnTo>
                      <a:pt x="1374" y="696"/>
                    </a:lnTo>
                    <a:lnTo>
                      <a:pt x="1368" y="690"/>
                    </a:lnTo>
                    <a:lnTo>
                      <a:pt x="1368" y="642"/>
                    </a:lnTo>
                    <a:lnTo>
                      <a:pt x="1362" y="636"/>
                    </a:lnTo>
                    <a:lnTo>
                      <a:pt x="1350" y="630"/>
                    </a:lnTo>
                    <a:lnTo>
                      <a:pt x="1338" y="630"/>
                    </a:lnTo>
                    <a:lnTo>
                      <a:pt x="1326" y="642"/>
                    </a:lnTo>
                    <a:lnTo>
                      <a:pt x="1314" y="648"/>
                    </a:lnTo>
                    <a:lnTo>
                      <a:pt x="1326" y="666"/>
                    </a:lnTo>
                    <a:lnTo>
                      <a:pt x="1326" y="714"/>
                    </a:lnTo>
                    <a:lnTo>
                      <a:pt x="1338" y="738"/>
                    </a:lnTo>
                    <a:lnTo>
                      <a:pt x="1338" y="774"/>
                    </a:lnTo>
                    <a:lnTo>
                      <a:pt x="1272" y="774"/>
                    </a:lnTo>
                    <a:lnTo>
                      <a:pt x="1272" y="762"/>
                    </a:lnTo>
                    <a:lnTo>
                      <a:pt x="1266" y="756"/>
                    </a:lnTo>
                    <a:lnTo>
                      <a:pt x="1260" y="756"/>
                    </a:lnTo>
                    <a:lnTo>
                      <a:pt x="1248" y="762"/>
                    </a:lnTo>
                    <a:lnTo>
                      <a:pt x="1242" y="774"/>
                    </a:lnTo>
                    <a:lnTo>
                      <a:pt x="1236" y="762"/>
                    </a:lnTo>
                    <a:lnTo>
                      <a:pt x="1224" y="756"/>
                    </a:lnTo>
                    <a:lnTo>
                      <a:pt x="1206" y="750"/>
                    </a:lnTo>
                    <a:lnTo>
                      <a:pt x="1188" y="750"/>
                    </a:lnTo>
                    <a:lnTo>
                      <a:pt x="1182" y="756"/>
                    </a:lnTo>
                    <a:lnTo>
                      <a:pt x="1152" y="738"/>
                    </a:lnTo>
                    <a:lnTo>
                      <a:pt x="1134" y="750"/>
                    </a:lnTo>
                    <a:lnTo>
                      <a:pt x="1080" y="696"/>
                    </a:lnTo>
                    <a:lnTo>
                      <a:pt x="1056" y="696"/>
                    </a:lnTo>
                    <a:lnTo>
                      <a:pt x="1056" y="690"/>
                    </a:lnTo>
                    <a:lnTo>
                      <a:pt x="1044" y="678"/>
                    </a:lnTo>
                    <a:lnTo>
                      <a:pt x="1038" y="678"/>
                    </a:lnTo>
                    <a:lnTo>
                      <a:pt x="1032" y="684"/>
                    </a:lnTo>
                    <a:lnTo>
                      <a:pt x="1032" y="702"/>
                    </a:lnTo>
                    <a:lnTo>
                      <a:pt x="1032" y="696"/>
                    </a:lnTo>
                    <a:lnTo>
                      <a:pt x="1026" y="690"/>
                    </a:lnTo>
                    <a:lnTo>
                      <a:pt x="1008" y="690"/>
                    </a:lnTo>
                    <a:lnTo>
                      <a:pt x="996" y="702"/>
                    </a:lnTo>
                    <a:lnTo>
                      <a:pt x="990" y="690"/>
                    </a:lnTo>
                    <a:lnTo>
                      <a:pt x="984" y="684"/>
                    </a:lnTo>
                    <a:lnTo>
                      <a:pt x="960" y="684"/>
                    </a:lnTo>
                    <a:lnTo>
                      <a:pt x="954" y="678"/>
                    </a:lnTo>
                    <a:lnTo>
                      <a:pt x="954" y="666"/>
                    </a:lnTo>
                    <a:lnTo>
                      <a:pt x="942" y="666"/>
                    </a:lnTo>
                    <a:lnTo>
                      <a:pt x="936" y="672"/>
                    </a:lnTo>
                    <a:lnTo>
                      <a:pt x="918" y="672"/>
                    </a:lnTo>
                    <a:lnTo>
                      <a:pt x="912" y="666"/>
                    </a:lnTo>
                    <a:lnTo>
                      <a:pt x="906" y="654"/>
                    </a:lnTo>
                    <a:lnTo>
                      <a:pt x="900" y="648"/>
                    </a:lnTo>
                    <a:lnTo>
                      <a:pt x="888" y="648"/>
                    </a:lnTo>
                    <a:lnTo>
                      <a:pt x="846" y="630"/>
                    </a:lnTo>
                    <a:lnTo>
                      <a:pt x="834" y="612"/>
                    </a:lnTo>
                    <a:lnTo>
                      <a:pt x="810" y="612"/>
                    </a:lnTo>
                    <a:lnTo>
                      <a:pt x="792" y="588"/>
                    </a:lnTo>
                    <a:lnTo>
                      <a:pt x="780" y="594"/>
                    </a:lnTo>
                    <a:lnTo>
                      <a:pt x="750" y="564"/>
                    </a:lnTo>
                    <a:lnTo>
                      <a:pt x="750" y="552"/>
                    </a:lnTo>
                    <a:lnTo>
                      <a:pt x="762" y="540"/>
                    </a:lnTo>
                    <a:lnTo>
                      <a:pt x="768" y="540"/>
                    </a:lnTo>
                    <a:lnTo>
                      <a:pt x="756" y="528"/>
                    </a:lnTo>
                    <a:lnTo>
                      <a:pt x="756" y="522"/>
                    </a:lnTo>
                    <a:lnTo>
                      <a:pt x="762" y="516"/>
                    </a:lnTo>
                    <a:lnTo>
                      <a:pt x="756" y="504"/>
                    </a:lnTo>
                    <a:lnTo>
                      <a:pt x="780" y="480"/>
                    </a:lnTo>
                    <a:lnTo>
                      <a:pt x="786" y="456"/>
                    </a:lnTo>
                    <a:lnTo>
                      <a:pt x="762" y="438"/>
                    </a:lnTo>
                    <a:lnTo>
                      <a:pt x="750" y="438"/>
                    </a:lnTo>
                    <a:lnTo>
                      <a:pt x="738" y="432"/>
                    </a:lnTo>
                    <a:lnTo>
                      <a:pt x="738" y="414"/>
                    </a:lnTo>
                    <a:lnTo>
                      <a:pt x="720" y="420"/>
                    </a:lnTo>
                    <a:lnTo>
                      <a:pt x="702" y="402"/>
                    </a:lnTo>
                    <a:lnTo>
                      <a:pt x="696" y="402"/>
                    </a:lnTo>
                    <a:lnTo>
                      <a:pt x="690" y="396"/>
                    </a:lnTo>
                    <a:lnTo>
                      <a:pt x="678" y="396"/>
                    </a:lnTo>
                    <a:lnTo>
                      <a:pt x="666" y="390"/>
                    </a:lnTo>
                    <a:lnTo>
                      <a:pt x="654" y="378"/>
                    </a:lnTo>
                    <a:lnTo>
                      <a:pt x="648" y="366"/>
                    </a:lnTo>
                    <a:lnTo>
                      <a:pt x="618" y="366"/>
                    </a:lnTo>
                    <a:lnTo>
                      <a:pt x="612" y="360"/>
                    </a:lnTo>
                    <a:lnTo>
                      <a:pt x="612" y="342"/>
                    </a:lnTo>
                    <a:lnTo>
                      <a:pt x="618" y="336"/>
                    </a:lnTo>
                    <a:lnTo>
                      <a:pt x="618" y="324"/>
                    </a:lnTo>
                    <a:lnTo>
                      <a:pt x="612" y="324"/>
                    </a:lnTo>
                    <a:lnTo>
                      <a:pt x="600" y="312"/>
                    </a:lnTo>
                    <a:lnTo>
                      <a:pt x="594" y="300"/>
                    </a:lnTo>
                    <a:lnTo>
                      <a:pt x="588" y="294"/>
                    </a:lnTo>
                    <a:lnTo>
                      <a:pt x="588" y="276"/>
                    </a:lnTo>
                    <a:lnTo>
                      <a:pt x="594" y="276"/>
                    </a:lnTo>
                    <a:lnTo>
                      <a:pt x="600" y="270"/>
                    </a:lnTo>
                    <a:lnTo>
                      <a:pt x="612" y="270"/>
                    </a:lnTo>
                    <a:lnTo>
                      <a:pt x="612" y="288"/>
                    </a:lnTo>
                    <a:lnTo>
                      <a:pt x="624" y="300"/>
                    </a:lnTo>
                    <a:lnTo>
                      <a:pt x="636" y="282"/>
                    </a:lnTo>
                    <a:lnTo>
                      <a:pt x="642" y="282"/>
                    </a:lnTo>
                    <a:lnTo>
                      <a:pt x="648" y="276"/>
                    </a:lnTo>
                    <a:lnTo>
                      <a:pt x="660" y="270"/>
                    </a:lnTo>
                    <a:lnTo>
                      <a:pt x="660" y="258"/>
                    </a:lnTo>
                    <a:lnTo>
                      <a:pt x="642" y="240"/>
                    </a:lnTo>
                    <a:lnTo>
                      <a:pt x="636" y="228"/>
                    </a:lnTo>
                    <a:lnTo>
                      <a:pt x="630" y="222"/>
                    </a:lnTo>
                    <a:lnTo>
                      <a:pt x="618" y="222"/>
                    </a:lnTo>
                    <a:lnTo>
                      <a:pt x="594" y="210"/>
                    </a:lnTo>
                    <a:lnTo>
                      <a:pt x="594" y="186"/>
                    </a:lnTo>
                    <a:lnTo>
                      <a:pt x="612" y="180"/>
                    </a:lnTo>
                    <a:lnTo>
                      <a:pt x="594" y="156"/>
                    </a:lnTo>
                    <a:lnTo>
                      <a:pt x="624" y="156"/>
                    </a:lnTo>
                    <a:lnTo>
                      <a:pt x="636" y="150"/>
                    </a:lnTo>
                    <a:lnTo>
                      <a:pt x="642" y="138"/>
                    </a:lnTo>
                    <a:lnTo>
                      <a:pt x="642" y="114"/>
                    </a:lnTo>
                    <a:lnTo>
                      <a:pt x="636" y="108"/>
                    </a:lnTo>
                    <a:lnTo>
                      <a:pt x="636" y="102"/>
                    </a:lnTo>
                    <a:lnTo>
                      <a:pt x="654" y="102"/>
                    </a:lnTo>
                    <a:lnTo>
                      <a:pt x="660" y="96"/>
                    </a:lnTo>
                    <a:lnTo>
                      <a:pt x="660" y="36"/>
                    </a:lnTo>
                    <a:lnTo>
                      <a:pt x="618" y="36"/>
                    </a:lnTo>
                    <a:lnTo>
                      <a:pt x="594" y="12"/>
                    </a:lnTo>
                    <a:lnTo>
                      <a:pt x="576" y="0"/>
                    </a:lnTo>
                    <a:lnTo>
                      <a:pt x="564" y="0"/>
                    </a:lnTo>
                    <a:lnTo>
                      <a:pt x="540" y="12"/>
                    </a:lnTo>
                    <a:lnTo>
                      <a:pt x="522" y="18"/>
                    </a:lnTo>
                    <a:lnTo>
                      <a:pt x="516" y="30"/>
                    </a:lnTo>
                    <a:lnTo>
                      <a:pt x="504" y="36"/>
                    </a:lnTo>
                    <a:lnTo>
                      <a:pt x="480" y="36"/>
                    </a:lnTo>
                    <a:lnTo>
                      <a:pt x="456" y="72"/>
                    </a:lnTo>
                    <a:lnTo>
                      <a:pt x="432" y="78"/>
                    </a:lnTo>
                    <a:lnTo>
                      <a:pt x="432" y="96"/>
                    </a:lnTo>
                    <a:lnTo>
                      <a:pt x="408" y="96"/>
                    </a:lnTo>
                    <a:lnTo>
                      <a:pt x="402" y="102"/>
                    </a:lnTo>
                    <a:lnTo>
                      <a:pt x="396" y="96"/>
                    </a:lnTo>
                    <a:lnTo>
                      <a:pt x="390" y="102"/>
                    </a:lnTo>
                    <a:lnTo>
                      <a:pt x="378" y="108"/>
                    </a:lnTo>
                    <a:lnTo>
                      <a:pt x="372" y="114"/>
                    </a:lnTo>
                    <a:lnTo>
                      <a:pt x="360" y="120"/>
                    </a:lnTo>
                    <a:lnTo>
                      <a:pt x="348" y="120"/>
                    </a:lnTo>
                    <a:lnTo>
                      <a:pt x="348" y="108"/>
                    </a:lnTo>
                    <a:lnTo>
                      <a:pt x="342" y="102"/>
                    </a:lnTo>
                    <a:lnTo>
                      <a:pt x="324" y="102"/>
                    </a:lnTo>
                    <a:lnTo>
                      <a:pt x="306" y="96"/>
                    </a:lnTo>
                    <a:lnTo>
                      <a:pt x="264" y="96"/>
                    </a:lnTo>
                    <a:lnTo>
                      <a:pt x="240" y="108"/>
                    </a:lnTo>
                    <a:lnTo>
                      <a:pt x="234" y="120"/>
                    </a:lnTo>
                    <a:lnTo>
                      <a:pt x="234" y="126"/>
                    </a:lnTo>
                    <a:lnTo>
                      <a:pt x="258" y="144"/>
                    </a:lnTo>
                    <a:lnTo>
                      <a:pt x="252" y="156"/>
                    </a:lnTo>
                    <a:lnTo>
                      <a:pt x="282" y="162"/>
                    </a:lnTo>
                    <a:lnTo>
                      <a:pt x="276" y="168"/>
                    </a:lnTo>
                    <a:lnTo>
                      <a:pt x="270" y="180"/>
                    </a:lnTo>
                    <a:lnTo>
                      <a:pt x="264" y="186"/>
                    </a:lnTo>
                    <a:lnTo>
                      <a:pt x="264" y="192"/>
                    </a:lnTo>
                    <a:lnTo>
                      <a:pt x="276" y="204"/>
                    </a:lnTo>
                    <a:lnTo>
                      <a:pt x="282" y="204"/>
                    </a:lnTo>
                    <a:lnTo>
                      <a:pt x="282" y="210"/>
                    </a:lnTo>
                    <a:lnTo>
                      <a:pt x="276" y="222"/>
                    </a:lnTo>
                    <a:lnTo>
                      <a:pt x="276" y="234"/>
                    </a:lnTo>
                    <a:lnTo>
                      <a:pt x="294" y="234"/>
                    </a:lnTo>
                    <a:lnTo>
                      <a:pt x="306" y="252"/>
                    </a:lnTo>
                    <a:lnTo>
                      <a:pt x="324" y="252"/>
                    </a:lnTo>
                    <a:lnTo>
                      <a:pt x="330" y="288"/>
                    </a:lnTo>
                    <a:lnTo>
                      <a:pt x="366" y="288"/>
                    </a:lnTo>
                    <a:lnTo>
                      <a:pt x="378" y="294"/>
                    </a:lnTo>
                    <a:lnTo>
                      <a:pt x="384" y="300"/>
                    </a:lnTo>
                    <a:lnTo>
                      <a:pt x="384" y="306"/>
                    </a:lnTo>
                    <a:lnTo>
                      <a:pt x="378" y="312"/>
                    </a:lnTo>
                    <a:lnTo>
                      <a:pt x="354" y="324"/>
                    </a:lnTo>
                    <a:lnTo>
                      <a:pt x="342" y="324"/>
                    </a:lnTo>
                    <a:lnTo>
                      <a:pt x="336" y="330"/>
                    </a:lnTo>
                    <a:lnTo>
                      <a:pt x="336" y="366"/>
                    </a:lnTo>
                    <a:lnTo>
                      <a:pt x="342" y="378"/>
                    </a:lnTo>
                    <a:lnTo>
                      <a:pt x="354" y="390"/>
                    </a:lnTo>
                    <a:lnTo>
                      <a:pt x="354" y="396"/>
                    </a:lnTo>
                    <a:lnTo>
                      <a:pt x="324" y="414"/>
                    </a:lnTo>
                    <a:lnTo>
                      <a:pt x="300" y="450"/>
                    </a:lnTo>
                    <a:lnTo>
                      <a:pt x="318" y="474"/>
                    </a:lnTo>
                    <a:lnTo>
                      <a:pt x="306" y="474"/>
                    </a:lnTo>
                    <a:lnTo>
                      <a:pt x="300" y="480"/>
                    </a:lnTo>
                    <a:lnTo>
                      <a:pt x="288" y="486"/>
                    </a:lnTo>
                    <a:lnTo>
                      <a:pt x="282" y="492"/>
                    </a:lnTo>
                    <a:lnTo>
                      <a:pt x="282" y="504"/>
                    </a:lnTo>
                    <a:lnTo>
                      <a:pt x="276" y="522"/>
                    </a:lnTo>
                    <a:lnTo>
                      <a:pt x="276" y="534"/>
                    </a:lnTo>
                    <a:lnTo>
                      <a:pt x="270" y="552"/>
                    </a:lnTo>
                    <a:lnTo>
                      <a:pt x="258" y="564"/>
                    </a:lnTo>
                    <a:lnTo>
                      <a:pt x="234" y="576"/>
                    </a:lnTo>
                    <a:lnTo>
                      <a:pt x="228" y="582"/>
                    </a:lnTo>
                    <a:lnTo>
                      <a:pt x="228" y="588"/>
                    </a:lnTo>
                    <a:lnTo>
                      <a:pt x="222" y="594"/>
                    </a:lnTo>
                    <a:lnTo>
                      <a:pt x="222" y="612"/>
                    </a:lnTo>
                    <a:lnTo>
                      <a:pt x="204" y="624"/>
                    </a:lnTo>
                    <a:lnTo>
                      <a:pt x="204" y="630"/>
                    </a:lnTo>
                    <a:lnTo>
                      <a:pt x="198" y="636"/>
                    </a:lnTo>
                    <a:lnTo>
                      <a:pt x="192" y="648"/>
                    </a:lnTo>
                    <a:lnTo>
                      <a:pt x="186" y="654"/>
                    </a:lnTo>
                    <a:lnTo>
                      <a:pt x="168" y="654"/>
                    </a:lnTo>
                    <a:lnTo>
                      <a:pt x="162" y="648"/>
                    </a:lnTo>
                    <a:lnTo>
                      <a:pt x="156" y="654"/>
                    </a:lnTo>
                    <a:lnTo>
                      <a:pt x="132" y="666"/>
                    </a:lnTo>
                    <a:lnTo>
                      <a:pt x="126" y="666"/>
                    </a:lnTo>
                    <a:lnTo>
                      <a:pt x="120" y="660"/>
                    </a:lnTo>
                    <a:lnTo>
                      <a:pt x="120" y="648"/>
                    </a:lnTo>
                    <a:lnTo>
                      <a:pt x="114" y="642"/>
                    </a:lnTo>
                    <a:lnTo>
                      <a:pt x="108" y="642"/>
                    </a:lnTo>
                    <a:lnTo>
                      <a:pt x="96" y="648"/>
                    </a:lnTo>
                    <a:lnTo>
                      <a:pt x="84" y="660"/>
                    </a:lnTo>
                    <a:lnTo>
                      <a:pt x="84" y="666"/>
                    </a:lnTo>
                    <a:lnTo>
                      <a:pt x="78" y="678"/>
                    </a:lnTo>
                    <a:lnTo>
                      <a:pt x="72" y="684"/>
                    </a:lnTo>
                    <a:lnTo>
                      <a:pt x="66" y="696"/>
                    </a:lnTo>
                    <a:lnTo>
                      <a:pt x="54" y="708"/>
                    </a:lnTo>
                    <a:lnTo>
                      <a:pt x="48" y="720"/>
                    </a:lnTo>
                    <a:lnTo>
                      <a:pt x="48" y="744"/>
                    </a:lnTo>
                    <a:lnTo>
                      <a:pt x="54" y="750"/>
                    </a:lnTo>
                    <a:lnTo>
                      <a:pt x="66" y="756"/>
                    </a:lnTo>
                    <a:lnTo>
                      <a:pt x="72" y="756"/>
                    </a:lnTo>
                    <a:lnTo>
                      <a:pt x="102" y="750"/>
                    </a:lnTo>
                    <a:lnTo>
                      <a:pt x="102" y="768"/>
                    </a:lnTo>
                    <a:lnTo>
                      <a:pt x="96" y="798"/>
                    </a:lnTo>
                    <a:lnTo>
                      <a:pt x="102" y="804"/>
                    </a:lnTo>
                    <a:lnTo>
                      <a:pt x="108" y="816"/>
                    </a:lnTo>
                    <a:lnTo>
                      <a:pt x="120" y="828"/>
                    </a:lnTo>
                    <a:lnTo>
                      <a:pt x="144" y="828"/>
                    </a:lnTo>
                    <a:lnTo>
                      <a:pt x="144" y="852"/>
                    </a:lnTo>
                    <a:lnTo>
                      <a:pt x="168" y="894"/>
                    </a:lnTo>
                    <a:lnTo>
                      <a:pt x="174" y="906"/>
                    </a:lnTo>
                    <a:lnTo>
                      <a:pt x="180" y="912"/>
                    </a:lnTo>
                    <a:lnTo>
                      <a:pt x="180" y="936"/>
                    </a:lnTo>
                    <a:lnTo>
                      <a:pt x="168" y="942"/>
                    </a:lnTo>
                    <a:lnTo>
                      <a:pt x="162" y="948"/>
                    </a:lnTo>
                    <a:lnTo>
                      <a:pt x="144" y="948"/>
                    </a:lnTo>
                    <a:lnTo>
                      <a:pt x="138" y="942"/>
                    </a:lnTo>
                    <a:lnTo>
                      <a:pt x="138" y="930"/>
                    </a:lnTo>
                    <a:lnTo>
                      <a:pt x="132" y="930"/>
                    </a:lnTo>
                    <a:lnTo>
                      <a:pt x="120" y="936"/>
                    </a:lnTo>
                    <a:lnTo>
                      <a:pt x="108" y="948"/>
                    </a:lnTo>
                    <a:lnTo>
                      <a:pt x="84" y="948"/>
                    </a:lnTo>
                    <a:lnTo>
                      <a:pt x="78" y="942"/>
                    </a:lnTo>
                    <a:lnTo>
                      <a:pt x="78" y="936"/>
                    </a:lnTo>
                    <a:lnTo>
                      <a:pt x="54" y="948"/>
                    </a:lnTo>
                    <a:lnTo>
                      <a:pt x="48" y="942"/>
                    </a:lnTo>
                    <a:lnTo>
                      <a:pt x="36" y="936"/>
                    </a:lnTo>
                    <a:lnTo>
                      <a:pt x="24" y="936"/>
                    </a:lnTo>
                    <a:lnTo>
                      <a:pt x="12" y="948"/>
                    </a:lnTo>
                    <a:lnTo>
                      <a:pt x="12" y="960"/>
                    </a:lnTo>
                    <a:lnTo>
                      <a:pt x="18" y="966"/>
                    </a:lnTo>
                    <a:lnTo>
                      <a:pt x="0" y="972"/>
                    </a:lnTo>
                    <a:lnTo>
                      <a:pt x="36" y="972"/>
                    </a:lnTo>
                    <a:lnTo>
                      <a:pt x="30" y="984"/>
                    </a:lnTo>
                    <a:lnTo>
                      <a:pt x="30" y="1014"/>
                    </a:lnTo>
                    <a:lnTo>
                      <a:pt x="36" y="1026"/>
                    </a:lnTo>
                    <a:lnTo>
                      <a:pt x="48" y="1032"/>
                    </a:lnTo>
                    <a:lnTo>
                      <a:pt x="66" y="1038"/>
                    </a:lnTo>
                    <a:lnTo>
                      <a:pt x="120" y="1038"/>
                    </a:lnTo>
                    <a:lnTo>
                      <a:pt x="132" y="1032"/>
                    </a:lnTo>
                    <a:lnTo>
                      <a:pt x="150" y="1014"/>
                    </a:lnTo>
                    <a:lnTo>
                      <a:pt x="162" y="1008"/>
                    </a:lnTo>
                    <a:lnTo>
                      <a:pt x="168" y="1020"/>
                    </a:lnTo>
                    <a:lnTo>
                      <a:pt x="168" y="1026"/>
                    </a:lnTo>
                    <a:lnTo>
                      <a:pt x="162" y="1038"/>
                    </a:lnTo>
                    <a:lnTo>
                      <a:pt x="144" y="1056"/>
                    </a:lnTo>
                    <a:lnTo>
                      <a:pt x="120" y="1068"/>
                    </a:lnTo>
                    <a:lnTo>
                      <a:pt x="114" y="1074"/>
                    </a:lnTo>
                    <a:lnTo>
                      <a:pt x="90" y="1074"/>
                    </a:lnTo>
                    <a:lnTo>
                      <a:pt x="78" y="1080"/>
                    </a:lnTo>
                    <a:lnTo>
                      <a:pt x="60" y="1086"/>
                    </a:lnTo>
                    <a:lnTo>
                      <a:pt x="48" y="1092"/>
                    </a:lnTo>
                    <a:lnTo>
                      <a:pt x="42" y="1098"/>
                    </a:lnTo>
                    <a:lnTo>
                      <a:pt x="54" y="1122"/>
                    </a:lnTo>
                    <a:lnTo>
                      <a:pt x="66" y="1128"/>
                    </a:lnTo>
                    <a:lnTo>
                      <a:pt x="78" y="1140"/>
                    </a:lnTo>
                    <a:lnTo>
                      <a:pt x="96" y="1152"/>
                    </a:lnTo>
                    <a:lnTo>
                      <a:pt x="108" y="1164"/>
                    </a:lnTo>
                    <a:lnTo>
                      <a:pt x="132" y="1182"/>
                    </a:lnTo>
                    <a:lnTo>
                      <a:pt x="162" y="1206"/>
                    </a:lnTo>
                    <a:lnTo>
                      <a:pt x="204" y="1224"/>
                    </a:lnTo>
                    <a:lnTo>
                      <a:pt x="240" y="1218"/>
                    </a:lnTo>
                    <a:lnTo>
                      <a:pt x="270" y="1200"/>
                    </a:lnTo>
                    <a:lnTo>
                      <a:pt x="294" y="1176"/>
                    </a:lnTo>
                    <a:lnTo>
                      <a:pt x="300" y="1158"/>
                    </a:lnTo>
                    <a:lnTo>
                      <a:pt x="300" y="1128"/>
                    </a:lnTo>
                    <a:lnTo>
                      <a:pt x="306" y="1116"/>
                    </a:lnTo>
                    <a:lnTo>
                      <a:pt x="318" y="1104"/>
                    </a:lnTo>
                    <a:lnTo>
                      <a:pt x="324" y="1092"/>
                    </a:lnTo>
                    <a:lnTo>
                      <a:pt x="330" y="1086"/>
                    </a:lnTo>
                    <a:lnTo>
                      <a:pt x="342" y="1086"/>
                    </a:lnTo>
                    <a:lnTo>
                      <a:pt x="348" y="1080"/>
                    </a:lnTo>
                    <a:lnTo>
                      <a:pt x="354" y="1080"/>
                    </a:lnTo>
                    <a:lnTo>
                      <a:pt x="360" y="1086"/>
                    </a:lnTo>
                    <a:lnTo>
                      <a:pt x="360" y="1098"/>
                    </a:lnTo>
                    <a:lnTo>
                      <a:pt x="348" y="1110"/>
                    </a:lnTo>
                    <a:lnTo>
                      <a:pt x="336" y="1128"/>
                    </a:lnTo>
                    <a:lnTo>
                      <a:pt x="324" y="1140"/>
                    </a:lnTo>
                    <a:lnTo>
                      <a:pt x="318" y="1152"/>
                    </a:lnTo>
                    <a:lnTo>
                      <a:pt x="318" y="1164"/>
                    </a:lnTo>
                    <a:lnTo>
                      <a:pt x="324" y="1176"/>
                    </a:lnTo>
                    <a:lnTo>
                      <a:pt x="336" y="1182"/>
                    </a:lnTo>
                    <a:lnTo>
                      <a:pt x="342" y="1182"/>
                    </a:lnTo>
                    <a:lnTo>
                      <a:pt x="354" y="1194"/>
                    </a:lnTo>
                    <a:lnTo>
                      <a:pt x="354" y="1206"/>
                    </a:lnTo>
                    <a:lnTo>
                      <a:pt x="348" y="1242"/>
                    </a:lnTo>
                    <a:lnTo>
                      <a:pt x="342" y="1284"/>
                    </a:lnTo>
                    <a:lnTo>
                      <a:pt x="336" y="1338"/>
                    </a:lnTo>
                    <a:lnTo>
                      <a:pt x="342" y="1398"/>
                    </a:lnTo>
                    <a:lnTo>
                      <a:pt x="354" y="1446"/>
                    </a:lnTo>
                    <a:lnTo>
                      <a:pt x="384" y="1536"/>
                    </a:lnTo>
                    <a:lnTo>
                      <a:pt x="402" y="1554"/>
                    </a:lnTo>
                    <a:lnTo>
                      <a:pt x="402" y="1596"/>
                    </a:lnTo>
                    <a:lnTo>
                      <a:pt x="414" y="1620"/>
                    </a:lnTo>
                    <a:lnTo>
                      <a:pt x="426" y="1626"/>
                    </a:lnTo>
                    <a:lnTo>
                      <a:pt x="438" y="1626"/>
                    </a:lnTo>
                    <a:lnTo>
                      <a:pt x="444" y="1632"/>
                    </a:lnTo>
                    <a:lnTo>
                      <a:pt x="450" y="1632"/>
                    </a:lnTo>
                    <a:lnTo>
                      <a:pt x="450" y="1644"/>
                    </a:lnTo>
                    <a:lnTo>
                      <a:pt x="456" y="1656"/>
                    </a:lnTo>
                    <a:lnTo>
                      <a:pt x="456" y="1674"/>
                    </a:lnTo>
                    <a:lnTo>
                      <a:pt x="474" y="1710"/>
                    </a:lnTo>
                    <a:lnTo>
                      <a:pt x="498" y="1722"/>
                    </a:lnTo>
                    <a:lnTo>
                      <a:pt x="504" y="1728"/>
                    </a:lnTo>
                    <a:lnTo>
                      <a:pt x="510" y="1728"/>
                    </a:lnTo>
                    <a:lnTo>
                      <a:pt x="510" y="1746"/>
                    </a:lnTo>
                    <a:lnTo>
                      <a:pt x="516" y="1782"/>
                    </a:lnTo>
                    <a:lnTo>
                      <a:pt x="522" y="1830"/>
                    </a:lnTo>
                    <a:lnTo>
                      <a:pt x="534" y="1872"/>
                    </a:lnTo>
                    <a:lnTo>
                      <a:pt x="552" y="1908"/>
                    </a:lnTo>
                    <a:lnTo>
                      <a:pt x="576" y="1944"/>
                    </a:lnTo>
                    <a:lnTo>
                      <a:pt x="600" y="1974"/>
                    </a:lnTo>
                    <a:lnTo>
                      <a:pt x="612" y="1998"/>
                    </a:lnTo>
                    <a:lnTo>
                      <a:pt x="618" y="2016"/>
                    </a:lnTo>
                    <a:lnTo>
                      <a:pt x="618" y="2070"/>
                    </a:lnTo>
                    <a:lnTo>
                      <a:pt x="624" y="2094"/>
                    </a:lnTo>
                    <a:lnTo>
                      <a:pt x="642" y="2124"/>
                    </a:lnTo>
                    <a:lnTo>
                      <a:pt x="672" y="2166"/>
                    </a:lnTo>
                    <a:lnTo>
                      <a:pt x="696" y="2202"/>
                    </a:lnTo>
                    <a:lnTo>
                      <a:pt x="714" y="2232"/>
                    </a:lnTo>
                    <a:lnTo>
                      <a:pt x="720" y="2244"/>
                    </a:lnTo>
                    <a:lnTo>
                      <a:pt x="726" y="2244"/>
                    </a:lnTo>
                    <a:lnTo>
                      <a:pt x="732" y="2238"/>
                    </a:lnTo>
                    <a:lnTo>
                      <a:pt x="744" y="2238"/>
                    </a:lnTo>
                    <a:lnTo>
                      <a:pt x="768" y="2226"/>
                    </a:lnTo>
                    <a:lnTo>
                      <a:pt x="774" y="2220"/>
                    </a:lnTo>
                    <a:lnTo>
                      <a:pt x="780" y="2208"/>
                    </a:lnTo>
                    <a:lnTo>
                      <a:pt x="780" y="2172"/>
                    </a:lnTo>
                    <a:lnTo>
                      <a:pt x="786" y="2160"/>
                    </a:lnTo>
                    <a:lnTo>
                      <a:pt x="798" y="2154"/>
                    </a:lnTo>
                    <a:lnTo>
                      <a:pt x="804" y="2154"/>
                    </a:lnTo>
                    <a:lnTo>
                      <a:pt x="810" y="2160"/>
                    </a:lnTo>
                    <a:lnTo>
                      <a:pt x="828" y="2160"/>
                    </a:lnTo>
                    <a:lnTo>
                      <a:pt x="834" y="2154"/>
                    </a:lnTo>
                    <a:lnTo>
                      <a:pt x="846" y="2148"/>
                    </a:lnTo>
                    <a:lnTo>
                      <a:pt x="852" y="2142"/>
                    </a:lnTo>
                    <a:lnTo>
                      <a:pt x="864" y="2136"/>
                    </a:lnTo>
                    <a:lnTo>
                      <a:pt x="852" y="2136"/>
                    </a:lnTo>
                    <a:lnTo>
                      <a:pt x="846" y="2130"/>
                    </a:lnTo>
                    <a:lnTo>
                      <a:pt x="846" y="2118"/>
                    </a:lnTo>
                    <a:lnTo>
                      <a:pt x="852" y="2100"/>
                    </a:lnTo>
                    <a:lnTo>
                      <a:pt x="858" y="2088"/>
                    </a:lnTo>
                    <a:lnTo>
                      <a:pt x="906" y="2064"/>
                    </a:lnTo>
                    <a:lnTo>
                      <a:pt x="918" y="2052"/>
                    </a:lnTo>
                    <a:lnTo>
                      <a:pt x="918" y="2040"/>
                    </a:lnTo>
                    <a:lnTo>
                      <a:pt x="912" y="2028"/>
                    </a:lnTo>
                    <a:lnTo>
                      <a:pt x="912" y="2010"/>
                    </a:lnTo>
                    <a:lnTo>
                      <a:pt x="900" y="1974"/>
                    </a:lnTo>
                    <a:lnTo>
                      <a:pt x="900" y="1908"/>
                    </a:lnTo>
                    <a:lnTo>
                      <a:pt x="906" y="1890"/>
                    </a:lnTo>
                    <a:lnTo>
                      <a:pt x="906" y="1884"/>
                    </a:lnTo>
                    <a:lnTo>
                      <a:pt x="912" y="1878"/>
                    </a:lnTo>
                    <a:lnTo>
                      <a:pt x="912" y="1860"/>
                    </a:lnTo>
                    <a:lnTo>
                      <a:pt x="918" y="1842"/>
                    </a:lnTo>
                    <a:lnTo>
                      <a:pt x="918" y="1800"/>
                    </a:lnTo>
                    <a:lnTo>
                      <a:pt x="906" y="1776"/>
                    </a:lnTo>
                    <a:lnTo>
                      <a:pt x="888" y="1758"/>
                    </a:lnTo>
                    <a:lnTo>
                      <a:pt x="888" y="1728"/>
                    </a:lnTo>
                    <a:lnTo>
                      <a:pt x="894" y="1722"/>
                    </a:lnTo>
                    <a:lnTo>
                      <a:pt x="900" y="1710"/>
                    </a:lnTo>
                    <a:lnTo>
                      <a:pt x="900" y="1698"/>
                    </a:lnTo>
                    <a:lnTo>
                      <a:pt x="894" y="1686"/>
                    </a:lnTo>
                    <a:lnTo>
                      <a:pt x="894" y="1644"/>
                    </a:lnTo>
                    <a:lnTo>
                      <a:pt x="918" y="1632"/>
                    </a:lnTo>
                    <a:lnTo>
                      <a:pt x="924" y="1632"/>
                    </a:lnTo>
                    <a:lnTo>
                      <a:pt x="948" y="1620"/>
                    </a:lnTo>
                    <a:lnTo>
                      <a:pt x="948" y="1596"/>
                    </a:lnTo>
                    <a:lnTo>
                      <a:pt x="954" y="1584"/>
                    </a:lnTo>
                    <a:lnTo>
                      <a:pt x="960" y="1578"/>
                    </a:lnTo>
                    <a:lnTo>
                      <a:pt x="972" y="1572"/>
                    </a:lnTo>
                    <a:lnTo>
                      <a:pt x="990" y="1572"/>
                    </a:lnTo>
                    <a:lnTo>
                      <a:pt x="996" y="1560"/>
                    </a:lnTo>
                    <a:lnTo>
                      <a:pt x="1002" y="1566"/>
                    </a:lnTo>
                    <a:lnTo>
                      <a:pt x="1032" y="1566"/>
                    </a:lnTo>
                    <a:lnTo>
                      <a:pt x="1032" y="1548"/>
                    </a:lnTo>
                    <a:lnTo>
                      <a:pt x="1038" y="1530"/>
                    </a:lnTo>
                    <a:lnTo>
                      <a:pt x="1050" y="1518"/>
                    </a:lnTo>
                    <a:lnTo>
                      <a:pt x="1056" y="1500"/>
                    </a:lnTo>
                    <a:lnTo>
                      <a:pt x="1068" y="1488"/>
                    </a:lnTo>
                    <a:lnTo>
                      <a:pt x="1074" y="1476"/>
                    </a:lnTo>
                    <a:lnTo>
                      <a:pt x="1086" y="1470"/>
                    </a:lnTo>
                    <a:lnTo>
                      <a:pt x="1092" y="1464"/>
                    </a:lnTo>
                    <a:lnTo>
                      <a:pt x="1110" y="1458"/>
                    </a:lnTo>
                    <a:lnTo>
                      <a:pt x="1116" y="1452"/>
                    </a:lnTo>
                    <a:lnTo>
                      <a:pt x="1128" y="1446"/>
                    </a:lnTo>
                    <a:lnTo>
                      <a:pt x="1134" y="1428"/>
                    </a:lnTo>
                    <a:lnTo>
                      <a:pt x="1158" y="1380"/>
                    </a:lnTo>
                    <a:lnTo>
                      <a:pt x="1176" y="1362"/>
                    </a:lnTo>
                    <a:lnTo>
                      <a:pt x="1188" y="1356"/>
                    </a:lnTo>
                    <a:lnTo>
                      <a:pt x="1206" y="1344"/>
                    </a:lnTo>
                    <a:lnTo>
                      <a:pt x="1218" y="1338"/>
                    </a:lnTo>
                    <a:lnTo>
                      <a:pt x="1236" y="1320"/>
                    </a:lnTo>
                    <a:lnTo>
                      <a:pt x="1242" y="1320"/>
                    </a:lnTo>
                    <a:lnTo>
                      <a:pt x="1230" y="1290"/>
                    </a:lnTo>
                    <a:lnTo>
                      <a:pt x="1236" y="1284"/>
                    </a:lnTo>
                    <a:lnTo>
                      <a:pt x="1260" y="1314"/>
                    </a:lnTo>
                    <a:lnTo>
                      <a:pt x="1320" y="1254"/>
                    </a:lnTo>
                    <a:lnTo>
                      <a:pt x="1332" y="1230"/>
                    </a:lnTo>
                    <a:lnTo>
                      <a:pt x="1326" y="1224"/>
                    </a:lnTo>
                    <a:lnTo>
                      <a:pt x="1320" y="1212"/>
                    </a:lnTo>
                    <a:lnTo>
                      <a:pt x="1314" y="1206"/>
                    </a:lnTo>
                    <a:lnTo>
                      <a:pt x="1308" y="1194"/>
                    </a:lnTo>
                    <a:lnTo>
                      <a:pt x="1308" y="1182"/>
                    </a:lnTo>
                    <a:lnTo>
                      <a:pt x="1320" y="1176"/>
                    </a:lnTo>
                    <a:lnTo>
                      <a:pt x="1326" y="1170"/>
                    </a:lnTo>
                    <a:lnTo>
                      <a:pt x="1338" y="1170"/>
                    </a:lnTo>
                    <a:lnTo>
                      <a:pt x="1350" y="1164"/>
                    </a:lnTo>
                    <a:lnTo>
                      <a:pt x="1362" y="1152"/>
                    </a:lnTo>
                    <a:lnTo>
                      <a:pt x="1374" y="1134"/>
                    </a:lnTo>
                    <a:lnTo>
                      <a:pt x="1374" y="1110"/>
                    </a:lnTo>
                    <a:lnTo>
                      <a:pt x="1392" y="1116"/>
                    </a:lnTo>
                    <a:lnTo>
                      <a:pt x="1398" y="1146"/>
                    </a:lnTo>
                    <a:lnTo>
                      <a:pt x="1416" y="1110"/>
                    </a:lnTo>
                    <a:lnTo>
                      <a:pt x="1416" y="1128"/>
                    </a:lnTo>
                    <a:lnTo>
                      <a:pt x="1422" y="1140"/>
                    </a:lnTo>
                    <a:lnTo>
                      <a:pt x="1422" y="1158"/>
                    </a:lnTo>
                    <a:lnTo>
                      <a:pt x="1428" y="1170"/>
                    </a:lnTo>
                    <a:lnTo>
                      <a:pt x="1434" y="1176"/>
                    </a:lnTo>
                    <a:lnTo>
                      <a:pt x="1440" y="1176"/>
                    </a:lnTo>
                    <a:lnTo>
                      <a:pt x="1446" y="1170"/>
                    </a:lnTo>
                    <a:lnTo>
                      <a:pt x="1446" y="1158"/>
                    </a:lnTo>
                    <a:lnTo>
                      <a:pt x="1452" y="1152"/>
                    </a:lnTo>
                    <a:lnTo>
                      <a:pt x="1452" y="1140"/>
                    </a:lnTo>
                    <a:lnTo>
                      <a:pt x="1458" y="1110"/>
                    </a:lnTo>
                    <a:lnTo>
                      <a:pt x="1440" y="1068"/>
                    </a:lnTo>
                    <a:lnTo>
                      <a:pt x="1440" y="1038"/>
                    </a:lnTo>
                    <a:lnTo>
                      <a:pt x="1410" y="1014"/>
                    </a:lnTo>
                    <a:lnTo>
                      <a:pt x="1398" y="984"/>
                    </a:lnTo>
                    <a:lnTo>
                      <a:pt x="1404" y="972"/>
                    </a:lnTo>
                    <a:lnTo>
                      <a:pt x="1410" y="966"/>
                    </a:lnTo>
                    <a:lnTo>
                      <a:pt x="1416" y="948"/>
                    </a:lnTo>
                    <a:lnTo>
                      <a:pt x="1416" y="942"/>
                    </a:lnTo>
                    <a:lnTo>
                      <a:pt x="1410" y="936"/>
                    </a:lnTo>
                    <a:lnTo>
                      <a:pt x="1398" y="930"/>
                    </a:lnTo>
                    <a:lnTo>
                      <a:pt x="1380" y="930"/>
                    </a:lnTo>
                    <a:lnTo>
                      <a:pt x="1368" y="924"/>
                    </a:lnTo>
                    <a:lnTo>
                      <a:pt x="1356" y="912"/>
                    </a:lnTo>
                    <a:lnTo>
                      <a:pt x="1368" y="900"/>
                    </a:lnTo>
                    <a:lnTo>
                      <a:pt x="1374" y="900"/>
                    </a:lnTo>
                    <a:lnTo>
                      <a:pt x="1374" y="870"/>
                    </a:lnTo>
                    <a:lnTo>
                      <a:pt x="1410" y="870"/>
                    </a:lnTo>
                    <a:lnTo>
                      <a:pt x="1410" y="858"/>
                    </a:lnTo>
                    <a:lnTo>
                      <a:pt x="1380" y="840"/>
                    </a:lnTo>
                    <a:lnTo>
                      <a:pt x="1374" y="840"/>
                    </a:lnTo>
                    <a:lnTo>
                      <a:pt x="1362" y="828"/>
                    </a:lnTo>
                    <a:lnTo>
                      <a:pt x="1350" y="822"/>
                    </a:lnTo>
                    <a:lnTo>
                      <a:pt x="1344" y="810"/>
                    </a:lnTo>
                    <a:lnTo>
                      <a:pt x="1344" y="804"/>
                    </a:lnTo>
                    <a:lnTo>
                      <a:pt x="1350" y="792"/>
                    </a:lnTo>
                    <a:lnTo>
                      <a:pt x="1362" y="780"/>
                    </a:lnTo>
                    <a:lnTo>
                      <a:pt x="1350" y="762"/>
                    </a:lnTo>
                    <a:lnTo>
                      <a:pt x="1368" y="762"/>
                    </a:lnTo>
                    <a:lnTo>
                      <a:pt x="1392" y="774"/>
                    </a:lnTo>
                    <a:lnTo>
                      <a:pt x="1386" y="768"/>
                    </a:lnTo>
                    <a:lnTo>
                      <a:pt x="1404" y="762"/>
                    </a:lnTo>
                    <a:lnTo>
                      <a:pt x="1410" y="774"/>
                    </a:lnTo>
                    <a:lnTo>
                      <a:pt x="1410" y="780"/>
                    </a:lnTo>
                    <a:lnTo>
                      <a:pt x="1416" y="792"/>
                    </a:lnTo>
                    <a:lnTo>
                      <a:pt x="1422" y="798"/>
                    </a:lnTo>
                    <a:lnTo>
                      <a:pt x="1434" y="798"/>
                    </a:lnTo>
                    <a:lnTo>
                      <a:pt x="1440" y="804"/>
                    </a:lnTo>
                    <a:lnTo>
                      <a:pt x="1446" y="786"/>
                    </a:lnTo>
                    <a:lnTo>
                      <a:pt x="1452" y="792"/>
                    </a:lnTo>
                    <a:lnTo>
                      <a:pt x="1458" y="792"/>
                    </a:lnTo>
                    <a:lnTo>
                      <a:pt x="1464" y="798"/>
                    </a:lnTo>
                    <a:lnTo>
                      <a:pt x="1464" y="828"/>
                    </a:lnTo>
                    <a:lnTo>
                      <a:pt x="1470" y="828"/>
                    </a:lnTo>
                    <a:lnTo>
                      <a:pt x="1470" y="864"/>
                    </a:lnTo>
                    <a:lnTo>
                      <a:pt x="1476" y="864"/>
                    </a:lnTo>
                    <a:lnTo>
                      <a:pt x="1482" y="870"/>
                    </a:lnTo>
                    <a:lnTo>
                      <a:pt x="1542" y="870"/>
                    </a:lnTo>
                    <a:lnTo>
                      <a:pt x="1554" y="876"/>
                    </a:lnTo>
                    <a:lnTo>
                      <a:pt x="1572" y="876"/>
                    </a:lnTo>
                    <a:lnTo>
                      <a:pt x="1620" y="864"/>
                    </a:lnTo>
                    <a:lnTo>
                      <a:pt x="1626" y="864"/>
                    </a:lnTo>
                    <a:lnTo>
                      <a:pt x="1650" y="888"/>
                    </a:lnTo>
                    <a:lnTo>
                      <a:pt x="1650" y="894"/>
                    </a:lnTo>
                    <a:lnTo>
                      <a:pt x="1644" y="900"/>
                    </a:lnTo>
                    <a:lnTo>
                      <a:pt x="1638" y="900"/>
                    </a:lnTo>
                    <a:lnTo>
                      <a:pt x="1638" y="912"/>
                    </a:lnTo>
                    <a:lnTo>
                      <a:pt x="1632" y="930"/>
                    </a:lnTo>
                    <a:lnTo>
                      <a:pt x="1626" y="942"/>
                    </a:lnTo>
                    <a:lnTo>
                      <a:pt x="1620" y="948"/>
                    </a:lnTo>
                    <a:lnTo>
                      <a:pt x="1614" y="948"/>
                    </a:lnTo>
                    <a:lnTo>
                      <a:pt x="1602" y="954"/>
                    </a:lnTo>
                    <a:lnTo>
                      <a:pt x="1596" y="954"/>
                    </a:lnTo>
                    <a:lnTo>
                      <a:pt x="1584" y="966"/>
                    </a:lnTo>
                    <a:lnTo>
                      <a:pt x="1578" y="978"/>
                    </a:lnTo>
                    <a:lnTo>
                      <a:pt x="1578" y="996"/>
                    </a:lnTo>
                    <a:lnTo>
                      <a:pt x="1584" y="1008"/>
                    </a:lnTo>
                    <a:lnTo>
                      <a:pt x="1602" y="1026"/>
                    </a:lnTo>
                    <a:lnTo>
                      <a:pt x="1608" y="1026"/>
                    </a:lnTo>
                    <a:lnTo>
                      <a:pt x="1626" y="1050"/>
                    </a:lnTo>
                    <a:lnTo>
                      <a:pt x="1632" y="1014"/>
                    </a:lnTo>
                    <a:lnTo>
                      <a:pt x="1632" y="990"/>
                    </a:lnTo>
                    <a:lnTo>
                      <a:pt x="1650" y="990"/>
                    </a:lnTo>
                    <a:lnTo>
                      <a:pt x="1662" y="996"/>
                    </a:lnTo>
                    <a:lnTo>
                      <a:pt x="1668" y="1002"/>
                    </a:lnTo>
                    <a:lnTo>
                      <a:pt x="1668" y="1020"/>
                    </a:lnTo>
                    <a:lnTo>
                      <a:pt x="1674" y="1032"/>
                    </a:lnTo>
                    <a:lnTo>
                      <a:pt x="1674" y="1038"/>
                    </a:lnTo>
                    <a:lnTo>
                      <a:pt x="1680" y="1050"/>
                    </a:lnTo>
                    <a:lnTo>
                      <a:pt x="1680" y="1062"/>
                    </a:lnTo>
                    <a:lnTo>
                      <a:pt x="1686" y="1074"/>
                    </a:lnTo>
                    <a:lnTo>
                      <a:pt x="1692" y="1092"/>
                    </a:lnTo>
                    <a:lnTo>
                      <a:pt x="1698" y="1104"/>
                    </a:lnTo>
                    <a:lnTo>
                      <a:pt x="1704" y="1110"/>
                    </a:lnTo>
                    <a:lnTo>
                      <a:pt x="1704" y="1116"/>
                    </a:lnTo>
                    <a:lnTo>
                      <a:pt x="1722" y="1134"/>
                    </a:lnTo>
                    <a:lnTo>
                      <a:pt x="1722" y="1110"/>
                    </a:lnTo>
                    <a:lnTo>
                      <a:pt x="1728" y="1110"/>
                    </a:lnTo>
                    <a:lnTo>
                      <a:pt x="1734" y="1116"/>
                    </a:lnTo>
                    <a:lnTo>
                      <a:pt x="1746" y="1116"/>
                    </a:lnTo>
                    <a:lnTo>
                      <a:pt x="1746" y="1104"/>
                    </a:lnTo>
                    <a:lnTo>
                      <a:pt x="1728" y="1086"/>
                    </a:lnTo>
                    <a:lnTo>
                      <a:pt x="1728" y="1062"/>
                    </a:lnTo>
                    <a:lnTo>
                      <a:pt x="1722" y="1050"/>
                    </a:lnTo>
                    <a:lnTo>
                      <a:pt x="1740" y="1032"/>
                    </a:lnTo>
                    <a:lnTo>
                      <a:pt x="1746" y="1032"/>
                    </a:lnTo>
                    <a:lnTo>
                      <a:pt x="1740" y="984"/>
                    </a:lnTo>
                    <a:lnTo>
                      <a:pt x="1722" y="966"/>
                    </a:lnTo>
                    <a:lnTo>
                      <a:pt x="1716" y="966"/>
                    </a:lnTo>
                    <a:lnTo>
                      <a:pt x="1770" y="966"/>
                    </a:lnTo>
                    <a:lnTo>
                      <a:pt x="1782" y="972"/>
                    </a:lnTo>
                    <a:lnTo>
                      <a:pt x="1794" y="972"/>
                    </a:lnTo>
                    <a:lnTo>
                      <a:pt x="1794" y="936"/>
                    </a:lnTo>
                    <a:lnTo>
                      <a:pt x="1812" y="882"/>
                    </a:lnTo>
                    <a:lnTo>
                      <a:pt x="1806" y="876"/>
                    </a:lnTo>
                    <a:lnTo>
                      <a:pt x="1800" y="864"/>
                    </a:lnTo>
                    <a:lnTo>
                      <a:pt x="1800" y="846"/>
                    </a:lnTo>
                    <a:lnTo>
                      <a:pt x="1812" y="840"/>
                    </a:lnTo>
                    <a:lnTo>
                      <a:pt x="1818" y="834"/>
                    </a:lnTo>
                    <a:lnTo>
                      <a:pt x="1836" y="804"/>
                    </a:lnTo>
                    <a:lnTo>
                      <a:pt x="1836" y="792"/>
                    </a:lnTo>
                    <a:lnTo>
                      <a:pt x="1830" y="786"/>
                    </a:lnTo>
                    <a:lnTo>
                      <a:pt x="1830" y="780"/>
                    </a:lnTo>
                    <a:lnTo>
                      <a:pt x="1824" y="774"/>
                    </a:lnTo>
                    <a:lnTo>
                      <a:pt x="1824" y="750"/>
                    </a:lnTo>
                    <a:lnTo>
                      <a:pt x="1830" y="750"/>
                    </a:lnTo>
                    <a:lnTo>
                      <a:pt x="1836" y="744"/>
                    </a:lnTo>
                    <a:lnTo>
                      <a:pt x="1848" y="744"/>
                    </a:lnTo>
                    <a:lnTo>
                      <a:pt x="1860" y="738"/>
                    </a:lnTo>
                    <a:lnTo>
                      <a:pt x="1872" y="726"/>
                    </a:lnTo>
                    <a:lnTo>
                      <a:pt x="1872" y="708"/>
                    </a:lnTo>
                    <a:lnTo>
                      <a:pt x="1878" y="708"/>
                    </a:lnTo>
                    <a:lnTo>
                      <a:pt x="1890" y="702"/>
                    </a:lnTo>
                    <a:lnTo>
                      <a:pt x="1926" y="702"/>
                    </a:lnTo>
                    <a:lnTo>
                      <a:pt x="1932" y="708"/>
                    </a:lnTo>
                    <a:lnTo>
                      <a:pt x="1950" y="708"/>
                    </a:lnTo>
                    <a:lnTo>
                      <a:pt x="1950" y="702"/>
                    </a:lnTo>
                    <a:lnTo>
                      <a:pt x="1944" y="696"/>
                    </a:lnTo>
                    <a:lnTo>
                      <a:pt x="1932" y="690"/>
                    </a:lnTo>
                    <a:lnTo>
                      <a:pt x="1926" y="684"/>
                    </a:lnTo>
                    <a:lnTo>
                      <a:pt x="1920" y="67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" name="Iceland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917358" y="2084795"/>
                <a:ext cx="185577" cy="68588"/>
              </a:xfrm>
              <a:custGeom>
                <a:avLst/>
                <a:gdLst>
                  <a:gd name="T0" fmla="*/ 2147483647 w 570"/>
                  <a:gd name="T1" fmla="*/ 2147483647 h 222"/>
                  <a:gd name="T2" fmla="*/ 2147483647 w 570"/>
                  <a:gd name="T3" fmla="*/ 2147483647 h 222"/>
                  <a:gd name="T4" fmla="*/ 2147483647 w 570"/>
                  <a:gd name="T5" fmla="*/ 2147483647 h 222"/>
                  <a:gd name="T6" fmla="*/ 2147483647 w 570"/>
                  <a:gd name="T7" fmla="*/ 2147483647 h 222"/>
                  <a:gd name="T8" fmla="*/ 2147483647 w 570"/>
                  <a:gd name="T9" fmla="*/ 2147483647 h 222"/>
                  <a:gd name="T10" fmla="*/ 2147483647 w 570"/>
                  <a:gd name="T11" fmla="*/ 2147483647 h 222"/>
                  <a:gd name="T12" fmla="*/ 2147483647 w 570"/>
                  <a:gd name="T13" fmla="*/ 2147483647 h 222"/>
                  <a:gd name="T14" fmla="*/ 2147483647 w 570"/>
                  <a:gd name="T15" fmla="*/ 2147483647 h 222"/>
                  <a:gd name="T16" fmla="*/ 2147483647 w 570"/>
                  <a:gd name="T17" fmla="*/ 2147483647 h 222"/>
                  <a:gd name="T18" fmla="*/ 2147483647 w 570"/>
                  <a:gd name="T19" fmla="*/ 2147483647 h 222"/>
                  <a:gd name="T20" fmla="*/ 2147483647 w 570"/>
                  <a:gd name="T21" fmla="*/ 2147483647 h 222"/>
                  <a:gd name="T22" fmla="*/ 2147483647 w 570"/>
                  <a:gd name="T23" fmla="*/ 2147483647 h 222"/>
                  <a:gd name="T24" fmla="*/ 2147483647 w 570"/>
                  <a:gd name="T25" fmla="*/ 2147483647 h 222"/>
                  <a:gd name="T26" fmla="*/ 2147483647 w 570"/>
                  <a:gd name="T27" fmla="*/ 2147483647 h 222"/>
                  <a:gd name="T28" fmla="*/ 2147483647 w 570"/>
                  <a:gd name="T29" fmla="*/ 2147483647 h 222"/>
                  <a:gd name="T30" fmla="*/ 2147483647 w 570"/>
                  <a:gd name="T31" fmla="*/ 2147483647 h 222"/>
                  <a:gd name="T32" fmla="*/ 2147483647 w 570"/>
                  <a:gd name="T33" fmla="*/ 2147483647 h 222"/>
                  <a:gd name="T34" fmla="*/ 2147483647 w 570"/>
                  <a:gd name="T35" fmla="*/ 2147483647 h 222"/>
                  <a:gd name="T36" fmla="*/ 2147483647 w 570"/>
                  <a:gd name="T37" fmla="*/ 2147483647 h 222"/>
                  <a:gd name="T38" fmla="*/ 2147483647 w 570"/>
                  <a:gd name="T39" fmla="*/ 2147483647 h 222"/>
                  <a:gd name="T40" fmla="*/ 2147483647 w 570"/>
                  <a:gd name="T41" fmla="*/ 2147483647 h 222"/>
                  <a:gd name="T42" fmla="*/ 2147483647 w 570"/>
                  <a:gd name="T43" fmla="*/ 2147483647 h 222"/>
                  <a:gd name="T44" fmla="*/ 2147483647 w 570"/>
                  <a:gd name="T45" fmla="*/ 2147483647 h 222"/>
                  <a:gd name="T46" fmla="*/ 2147483647 w 570"/>
                  <a:gd name="T47" fmla="*/ 2147483647 h 222"/>
                  <a:gd name="T48" fmla="*/ 2147483647 w 570"/>
                  <a:gd name="T49" fmla="*/ 2147483647 h 222"/>
                  <a:gd name="T50" fmla="*/ 2147483647 w 570"/>
                  <a:gd name="T51" fmla="*/ 2147483647 h 222"/>
                  <a:gd name="T52" fmla="*/ 2147483647 w 570"/>
                  <a:gd name="T53" fmla="*/ 2147483647 h 222"/>
                  <a:gd name="T54" fmla="*/ 2147483647 w 570"/>
                  <a:gd name="T55" fmla="*/ 2147483647 h 222"/>
                  <a:gd name="T56" fmla="*/ 2147483647 w 570"/>
                  <a:gd name="T57" fmla="*/ 2147483647 h 222"/>
                  <a:gd name="T58" fmla="*/ 2147483647 w 570"/>
                  <a:gd name="T59" fmla="*/ 2147483647 h 222"/>
                  <a:gd name="T60" fmla="*/ 2147483647 w 570"/>
                  <a:gd name="T61" fmla="*/ 2147483647 h 222"/>
                  <a:gd name="T62" fmla="*/ 2147483647 w 570"/>
                  <a:gd name="T63" fmla="*/ 2147483647 h 222"/>
                  <a:gd name="T64" fmla="*/ 2147483647 w 570"/>
                  <a:gd name="T65" fmla="*/ 2147483647 h 222"/>
                  <a:gd name="T66" fmla="*/ 0 w 570"/>
                  <a:gd name="T67" fmla="*/ 2147483647 h 222"/>
                  <a:gd name="T68" fmla="*/ 2147483647 w 570"/>
                  <a:gd name="T69" fmla="*/ 2147483647 h 222"/>
                  <a:gd name="T70" fmla="*/ 2147483647 w 570"/>
                  <a:gd name="T71" fmla="*/ 2147483647 h 222"/>
                  <a:gd name="T72" fmla="*/ 2147483647 w 570"/>
                  <a:gd name="T73" fmla="*/ 2147483647 h 222"/>
                  <a:gd name="T74" fmla="*/ 2147483647 w 570"/>
                  <a:gd name="T75" fmla="*/ 2147483647 h 222"/>
                  <a:gd name="T76" fmla="*/ 2147483647 w 570"/>
                  <a:gd name="T77" fmla="*/ 2147483647 h 222"/>
                  <a:gd name="T78" fmla="*/ 2147483647 w 570"/>
                  <a:gd name="T79" fmla="*/ 2147483647 h 222"/>
                  <a:gd name="T80" fmla="*/ 2147483647 w 570"/>
                  <a:gd name="T81" fmla="*/ 2147483647 h 222"/>
                  <a:gd name="T82" fmla="*/ 2147483647 w 570"/>
                  <a:gd name="T83" fmla="*/ 2147483647 h 222"/>
                  <a:gd name="T84" fmla="*/ 2147483647 w 570"/>
                  <a:gd name="T85" fmla="*/ 2147483647 h 222"/>
                  <a:gd name="T86" fmla="*/ 2147483647 w 570"/>
                  <a:gd name="T87" fmla="*/ 2147483647 h 222"/>
                  <a:gd name="T88" fmla="*/ 2147483647 w 570"/>
                  <a:gd name="T89" fmla="*/ 2147483647 h 222"/>
                  <a:gd name="T90" fmla="*/ 2147483647 w 570"/>
                  <a:gd name="T91" fmla="*/ 2147483647 h 222"/>
                  <a:gd name="T92" fmla="*/ 2147483647 w 570"/>
                  <a:gd name="T93" fmla="*/ 2147483647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70"/>
                  <a:gd name="T142" fmla="*/ 0 h 222"/>
                  <a:gd name="T143" fmla="*/ 570 w 57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70" h="222">
                    <a:moveTo>
                      <a:pt x="252" y="222"/>
                    </a:moveTo>
                    <a:lnTo>
                      <a:pt x="270" y="216"/>
                    </a:lnTo>
                    <a:lnTo>
                      <a:pt x="306" y="216"/>
                    </a:lnTo>
                    <a:lnTo>
                      <a:pt x="312" y="204"/>
                    </a:lnTo>
                    <a:lnTo>
                      <a:pt x="312" y="192"/>
                    </a:lnTo>
                    <a:lnTo>
                      <a:pt x="324" y="198"/>
                    </a:lnTo>
                    <a:lnTo>
                      <a:pt x="330" y="198"/>
                    </a:lnTo>
                    <a:lnTo>
                      <a:pt x="342" y="204"/>
                    </a:lnTo>
                    <a:lnTo>
                      <a:pt x="348" y="204"/>
                    </a:lnTo>
                    <a:lnTo>
                      <a:pt x="360" y="192"/>
                    </a:lnTo>
                    <a:lnTo>
                      <a:pt x="360" y="186"/>
                    </a:lnTo>
                    <a:lnTo>
                      <a:pt x="372" y="186"/>
                    </a:lnTo>
                    <a:lnTo>
                      <a:pt x="378" y="192"/>
                    </a:lnTo>
                    <a:lnTo>
                      <a:pt x="390" y="192"/>
                    </a:lnTo>
                    <a:lnTo>
                      <a:pt x="414" y="180"/>
                    </a:lnTo>
                    <a:lnTo>
                      <a:pt x="432" y="168"/>
                    </a:lnTo>
                    <a:lnTo>
                      <a:pt x="456" y="156"/>
                    </a:lnTo>
                    <a:lnTo>
                      <a:pt x="474" y="156"/>
                    </a:lnTo>
                    <a:lnTo>
                      <a:pt x="480" y="162"/>
                    </a:lnTo>
                    <a:lnTo>
                      <a:pt x="492" y="162"/>
                    </a:lnTo>
                    <a:lnTo>
                      <a:pt x="504" y="156"/>
                    </a:lnTo>
                    <a:lnTo>
                      <a:pt x="510" y="144"/>
                    </a:lnTo>
                    <a:lnTo>
                      <a:pt x="510" y="138"/>
                    </a:lnTo>
                    <a:lnTo>
                      <a:pt x="516" y="126"/>
                    </a:lnTo>
                    <a:lnTo>
                      <a:pt x="528" y="126"/>
                    </a:lnTo>
                    <a:lnTo>
                      <a:pt x="552" y="114"/>
                    </a:lnTo>
                    <a:lnTo>
                      <a:pt x="564" y="102"/>
                    </a:lnTo>
                    <a:lnTo>
                      <a:pt x="570" y="102"/>
                    </a:lnTo>
                    <a:lnTo>
                      <a:pt x="552" y="102"/>
                    </a:lnTo>
                    <a:lnTo>
                      <a:pt x="570" y="84"/>
                    </a:lnTo>
                    <a:lnTo>
                      <a:pt x="570" y="78"/>
                    </a:lnTo>
                    <a:lnTo>
                      <a:pt x="564" y="72"/>
                    </a:lnTo>
                    <a:lnTo>
                      <a:pt x="552" y="66"/>
                    </a:lnTo>
                    <a:lnTo>
                      <a:pt x="540" y="66"/>
                    </a:lnTo>
                    <a:lnTo>
                      <a:pt x="534" y="72"/>
                    </a:lnTo>
                    <a:lnTo>
                      <a:pt x="528" y="72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522" y="36"/>
                    </a:lnTo>
                    <a:lnTo>
                      <a:pt x="504" y="36"/>
                    </a:lnTo>
                    <a:lnTo>
                      <a:pt x="510" y="18"/>
                    </a:lnTo>
                    <a:lnTo>
                      <a:pt x="480" y="24"/>
                    </a:lnTo>
                    <a:lnTo>
                      <a:pt x="474" y="18"/>
                    </a:lnTo>
                    <a:lnTo>
                      <a:pt x="462" y="12"/>
                    </a:lnTo>
                    <a:lnTo>
                      <a:pt x="456" y="6"/>
                    </a:lnTo>
                    <a:lnTo>
                      <a:pt x="444" y="0"/>
                    </a:lnTo>
                    <a:lnTo>
                      <a:pt x="432" y="0"/>
                    </a:lnTo>
                    <a:lnTo>
                      <a:pt x="432" y="24"/>
                    </a:lnTo>
                    <a:lnTo>
                      <a:pt x="414" y="30"/>
                    </a:lnTo>
                    <a:lnTo>
                      <a:pt x="408" y="30"/>
                    </a:lnTo>
                    <a:lnTo>
                      <a:pt x="402" y="24"/>
                    </a:lnTo>
                    <a:lnTo>
                      <a:pt x="378" y="24"/>
                    </a:lnTo>
                    <a:lnTo>
                      <a:pt x="372" y="30"/>
                    </a:lnTo>
                    <a:lnTo>
                      <a:pt x="366" y="42"/>
                    </a:lnTo>
                    <a:lnTo>
                      <a:pt x="360" y="36"/>
                    </a:lnTo>
                    <a:lnTo>
                      <a:pt x="348" y="30"/>
                    </a:lnTo>
                    <a:lnTo>
                      <a:pt x="342" y="24"/>
                    </a:lnTo>
                    <a:lnTo>
                      <a:pt x="336" y="24"/>
                    </a:lnTo>
                    <a:lnTo>
                      <a:pt x="330" y="30"/>
                    </a:lnTo>
                    <a:lnTo>
                      <a:pt x="330" y="60"/>
                    </a:lnTo>
                    <a:lnTo>
                      <a:pt x="324" y="48"/>
                    </a:lnTo>
                    <a:lnTo>
                      <a:pt x="318" y="42"/>
                    </a:lnTo>
                    <a:lnTo>
                      <a:pt x="306" y="36"/>
                    </a:lnTo>
                    <a:lnTo>
                      <a:pt x="300" y="24"/>
                    </a:lnTo>
                    <a:lnTo>
                      <a:pt x="288" y="24"/>
                    </a:lnTo>
                    <a:lnTo>
                      <a:pt x="288" y="30"/>
                    </a:lnTo>
                    <a:lnTo>
                      <a:pt x="270" y="30"/>
                    </a:lnTo>
                    <a:lnTo>
                      <a:pt x="264" y="36"/>
                    </a:lnTo>
                    <a:lnTo>
                      <a:pt x="264" y="54"/>
                    </a:lnTo>
                    <a:lnTo>
                      <a:pt x="252" y="54"/>
                    </a:lnTo>
                    <a:lnTo>
                      <a:pt x="240" y="42"/>
                    </a:lnTo>
                    <a:lnTo>
                      <a:pt x="228" y="36"/>
                    </a:lnTo>
                    <a:lnTo>
                      <a:pt x="222" y="30"/>
                    </a:lnTo>
                    <a:lnTo>
                      <a:pt x="216" y="30"/>
                    </a:lnTo>
                    <a:lnTo>
                      <a:pt x="216" y="48"/>
                    </a:lnTo>
                    <a:lnTo>
                      <a:pt x="210" y="60"/>
                    </a:lnTo>
                    <a:lnTo>
                      <a:pt x="210" y="72"/>
                    </a:lnTo>
                    <a:lnTo>
                      <a:pt x="204" y="72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62" y="84"/>
                    </a:lnTo>
                    <a:lnTo>
                      <a:pt x="162" y="90"/>
                    </a:lnTo>
                    <a:lnTo>
                      <a:pt x="156" y="84"/>
                    </a:lnTo>
                    <a:lnTo>
                      <a:pt x="144" y="60"/>
                    </a:lnTo>
                    <a:lnTo>
                      <a:pt x="162" y="42"/>
                    </a:lnTo>
                    <a:lnTo>
                      <a:pt x="162" y="36"/>
                    </a:lnTo>
                    <a:lnTo>
                      <a:pt x="156" y="30"/>
                    </a:lnTo>
                    <a:lnTo>
                      <a:pt x="108" y="6"/>
                    </a:lnTo>
                    <a:lnTo>
                      <a:pt x="96" y="6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30"/>
                    </a:lnTo>
                    <a:lnTo>
                      <a:pt x="78" y="30"/>
                    </a:lnTo>
                    <a:lnTo>
                      <a:pt x="66" y="24"/>
                    </a:lnTo>
                    <a:lnTo>
                      <a:pt x="54" y="24"/>
                    </a:lnTo>
                    <a:lnTo>
                      <a:pt x="42" y="30"/>
                    </a:lnTo>
                    <a:lnTo>
                      <a:pt x="30" y="42"/>
                    </a:lnTo>
                    <a:lnTo>
                      <a:pt x="48" y="54"/>
                    </a:lnTo>
                    <a:lnTo>
                      <a:pt x="30" y="54"/>
                    </a:lnTo>
                    <a:lnTo>
                      <a:pt x="18" y="60"/>
                    </a:lnTo>
                    <a:lnTo>
                      <a:pt x="12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8"/>
                    </a:lnTo>
                    <a:lnTo>
                      <a:pt x="30" y="78"/>
                    </a:lnTo>
                    <a:lnTo>
                      <a:pt x="54" y="66"/>
                    </a:lnTo>
                    <a:lnTo>
                      <a:pt x="66" y="66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126" y="72"/>
                    </a:lnTo>
                    <a:lnTo>
                      <a:pt x="90" y="90"/>
                    </a:lnTo>
                    <a:lnTo>
                      <a:pt x="102" y="90"/>
                    </a:lnTo>
                    <a:lnTo>
                      <a:pt x="108" y="96"/>
                    </a:lnTo>
                    <a:lnTo>
                      <a:pt x="114" y="96"/>
                    </a:lnTo>
                    <a:lnTo>
                      <a:pt x="120" y="102"/>
                    </a:lnTo>
                    <a:lnTo>
                      <a:pt x="114" y="102"/>
                    </a:lnTo>
                    <a:lnTo>
                      <a:pt x="108" y="108"/>
                    </a:lnTo>
                    <a:lnTo>
                      <a:pt x="6" y="108"/>
                    </a:lnTo>
                    <a:lnTo>
                      <a:pt x="0" y="114"/>
                    </a:lnTo>
                    <a:lnTo>
                      <a:pt x="12" y="120"/>
                    </a:lnTo>
                    <a:lnTo>
                      <a:pt x="60" y="120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126" y="132"/>
                    </a:lnTo>
                    <a:lnTo>
                      <a:pt x="108" y="150"/>
                    </a:lnTo>
                    <a:lnTo>
                      <a:pt x="120" y="156"/>
                    </a:lnTo>
                    <a:lnTo>
                      <a:pt x="114" y="162"/>
                    </a:lnTo>
                    <a:lnTo>
                      <a:pt x="114" y="168"/>
                    </a:lnTo>
                    <a:lnTo>
                      <a:pt x="108" y="174"/>
                    </a:lnTo>
                    <a:lnTo>
                      <a:pt x="90" y="174"/>
                    </a:lnTo>
                    <a:lnTo>
                      <a:pt x="78" y="180"/>
                    </a:lnTo>
                    <a:lnTo>
                      <a:pt x="54" y="180"/>
                    </a:lnTo>
                    <a:lnTo>
                      <a:pt x="54" y="186"/>
                    </a:lnTo>
                    <a:lnTo>
                      <a:pt x="66" y="192"/>
                    </a:lnTo>
                    <a:lnTo>
                      <a:pt x="120" y="192"/>
                    </a:lnTo>
                    <a:lnTo>
                      <a:pt x="132" y="186"/>
                    </a:lnTo>
                    <a:lnTo>
                      <a:pt x="138" y="180"/>
                    </a:lnTo>
                    <a:lnTo>
                      <a:pt x="168" y="198"/>
                    </a:lnTo>
                    <a:lnTo>
                      <a:pt x="180" y="186"/>
                    </a:lnTo>
                    <a:lnTo>
                      <a:pt x="180" y="198"/>
                    </a:lnTo>
                    <a:lnTo>
                      <a:pt x="228" y="222"/>
                    </a:lnTo>
                    <a:lnTo>
                      <a:pt x="252" y="22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6" name="Hungary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641748" y="2502447"/>
                <a:ext cx="138223" cy="68588"/>
              </a:xfrm>
              <a:custGeom>
                <a:avLst/>
                <a:gdLst>
                  <a:gd name="T0" fmla="*/ 2147483647 w 426"/>
                  <a:gd name="T1" fmla="*/ 2147483647 h 222"/>
                  <a:gd name="T2" fmla="*/ 2147483647 w 426"/>
                  <a:gd name="T3" fmla="*/ 2147483647 h 222"/>
                  <a:gd name="T4" fmla="*/ 2147483647 w 426"/>
                  <a:gd name="T5" fmla="*/ 2147483647 h 222"/>
                  <a:gd name="T6" fmla="*/ 0 w 426"/>
                  <a:gd name="T7" fmla="*/ 2147483647 h 222"/>
                  <a:gd name="T8" fmla="*/ 2147483647 w 426"/>
                  <a:gd name="T9" fmla="*/ 2147483647 h 222"/>
                  <a:gd name="T10" fmla="*/ 2147483647 w 426"/>
                  <a:gd name="T11" fmla="*/ 2147483647 h 222"/>
                  <a:gd name="T12" fmla="*/ 2147483647 w 426"/>
                  <a:gd name="T13" fmla="*/ 2147483647 h 222"/>
                  <a:gd name="T14" fmla="*/ 2147483647 w 426"/>
                  <a:gd name="T15" fmla="*/ 2147483647 h 222"/>
                  <a:gd name="T16" fmla="*/ 2147483647 w 426"/>
                  <a:gd name="T17" fmla="*/ 2147483647 h 222"/>
                  <a:gd name="T18" fmla="*/ 2147483647 w 426"/>
                  <a:gd name="T19" fmla="*/ 2147483647 h 222"/>
                  <a:gd name="T20" fmla="*/ 2147483647 w 426"/>
                  <a:gd name="T21" fmla="*/ 2147483647 h 222"/>
                  <a:gd name="T22" fmla="*/ 2147483647 w 426"/>
                  <a:gd name="T23" fmla="*/ 2147483647 h 222"/>
                  <a:gd name="T24" fmla="*/ 2147483647 w 426"/>
                  <a:gd name="T25" fmla="*/ 2147483647 h 222"/>
                  <a:gd name="T26" fmla="*/ 2147483647 w 426"/>
                  <a:gd name="T27" fmla="*/ 2147483647 h 222"/>
                  <a:gd name="T28" fmla="*/ 2147483647 w 426"/>
                  <a:gd name="T29" fmla="*/ 2147483647 h 222"/>
                  <a:gd name="T30" fmla="*/ 2147483647 w 426"/>
                  <a:gd name="T31" fmla="*/ 2147483647 h 222"/>
                  <a:gd name="T32" fmla="*/ 2147483647 w 426"/>
                  <a:gd name="T33" fmla="*/ 2147483647 h 222"/>
                  <a:gd name="T34" fmla="*/ 2147483647 w 426"/>
                  <a:gd name="T35" fmla="*/ 2147483647 h 222"/>
                  <a:gd name="T36" fmla="*/ 2147483647 w 426"/>
                  <a:gd name="T37" fmla="*/ 2147483647 h 222"/>
                  <a:gd name="T38" fmla="*/ 2147483647 w 426"/>
                  <a:gd name="T39" fmla="*/ 2147483647 h 222"/>
                  <a:gd name="T40" fmla="*/ 2147483647 w 426"/>
                  <a:gd name="T41" fmla="*/ 2147483647 h 222"/>
                  <a:gd name="T42" fmla="*/ 2147483647 w 426"/>
                  <a:gd name="T43" fmla="*/ 2147483647 h 222"/>
                  <a:gd name="T44" fmla="*/ 2147483647 w 426"/>
                  <a:gd name="T45" fmla="*/ 2147483647 h 222"/>
                  <a:gd name="T46" fmla="*/ 2147483647 w 426"/>
                  <a:gd name="T47" fmla="*/ 2147483647 h 222"/>
                  <a:gd name="T48" fmla="*/ 2147483647 w 426"/>
                  <a:gd name="T49" fmla="*/ 0 h 222"/>
                  <a:gd name="T50" fmla="*/ 2147483647 w 426"/>
                  <a:gd name="T51" fmla="*/ 2147483647 h 222"/>
                  <a:gd name="T52" fmla="*/ 2147483647 w 426"/>
                  <a:gd name="T53" fmla="*/ 0 h 222"/>
                  <a:gd name="T54" fmla="*/ 2147483647 w 426"/>
                  <a:gd name="T55" fmla="*/ 2147483647 h 222"/>
                  <a:gd name="T56" fmla="*/ 2147483647 w 426"/>
                  <a:gd name="T57" fmla="*/ 2147483647 h 222"/>
                  <a:gd name="T58" fmla="*/ 2147483647 w 426"/>
                  <a:gd name="T59" fmla="*/ 2147483647 h 222"/>
                  <a:gd name="T60" fmla="*/ 2147483647 w 426"/>
                  <a:gd name="T61" fmla="*/ 2147483647 h 222"/>
                  <a:gd name="T62" fmla="*/ 2147483647 w 426"/>
                  <a:gd name="T63" fmla="*/ 2147483647 h 222"/>
                  <a:gd name="T64" fmla="*/ 2147483647 w 426"/>
                  <a:gd name="T65" fmla="*/ 2147483647 h 222"/>
                  <a:gd name="T66" fmla="*/ 2147483647 w 426"/>
                  <a:gd name="T67" fmla="*/ 2147483647 h 222"/>
                  <a:gd name="T68" fmla="*/ 2147483647 w 426"/>
                  <a:gd name="T69" fmla="*/ 2147483647 h 222"/>
                  <a:gd name="T70" fmla="*/ 2147483647 w 426"/>
                  <a:gd name="T71" fmla="*/ 2147483647 h 22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6"/>
                  <a:gd name="T109" fmla="*/ 0 h 222"/>
                  <a:gd name="T110" fmla="*/ 426 w 426"/>
                  <a:gd name="T111" fmla="*/ 222 h 22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6" h="222">
                    <a:moveTo>
                      <a:pt x="42" y="66"/>
                    </a:moveTo>
                    <a:lnTo>
                      <a:pt x="24" y="66"/>
                    </a:lnTo>
                    <a:lnTo>
                      <a:pt x="18" y="78"/>
                    </a:lnTo>
                    <a:lnTo>
                      <a:pt x="30" y="78"/>
                    </a:lnTo>
                    <a:lnTo>
                      <a:pt x="18" y="96"/>
                    </a:lnTo>
                    <a:lnTo>
                      <a:pt x="18" y="120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12" y="150"/>
                    </a:lnTo>
                    <a:lnTo>
                      <a:pt x="30" y="162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60" y="192"/>
                    </a:lnTo>
                    <a:lnTo>
                      <a:pt x="72" y="198"/>
                    </a:lnTo>
                    <a:lnTo>
                      <a:pt x="78" y="204"/>
                    </a:lnTo>
                    <a:lnTo>
                      <a:pt x="90" y="210"/>
                    </a:lnTo>
                    <a:lnTo>
                      <a:pt x="108" y="210"/>
                    </a:lnTo>
                    <a:lnTo>
                      <a:pt x="114" y="222"/>
                    </a:lnTo>
                    <a:lnTo>
                      <a:pt x="156" y="216"/>
                    </a:lnTo>
                    <a:lnTo>
                      <a:pt x="168" y="210"/>
                    </a:lnTo>
                    <a:lnTo>
                      <a:pt x="174" y="204"/>
                    </a:lnTo>
                    <a:lnTo>
                      <a:pt x="198" y="204"/>
                    </a:lnTo>
                    <a:lnTo>
                      <a:pt x="216" y="186"/>
                    </a:lnTo>
                    <a:lnTo>
                      <a:pt x="240" y="186"/>
                    </a:lnTo>
                    <a:lnTo>
                      <a:pt x="258" y="198"/>
                    </a:lnTo>
                    <a:lnTo>
                      <a:pt x="288" y="192"/>
                    </a:lnTo>
                    <a:lnTo>
                      <a:pt x="288" y="174"/>
                    </a:lnTo>
                    <a:lnTo>
                      <a:pt x="306" y="180"/>
                    </a:lnTo>
                    <a:lnTo>
                      <a:pt x="312" y="174"/>
                    </a:lnTo>
                    <a:lnTo>
                      <a:pt x="324" y="168"/>
                    </a:lnTo>
                    <a:lnTo>
                      <a:pt x="330" y="162"/>
                    </a:lnTo>
                    <a:lnTo>
                      <a:pt x="330" y="144"/>
                    </a:lnTo>
                    <a:lnTo>
                      <a:pt x="336" y="138"/>
                    </a:lnTo>
                    <a:lnTo>
                      <a:pt x="348" y="132"/>
                    </a:lnTo>
                    <a:lnTo>
                      <a:pt x="366" y="114"/>
                    </a:lnTo>
                    <a:lnTo>
                      <a:pt x="366" y="72"/>
                    </a:lnTo>
                    <a:lnTo>
                      <a:pt x="378" y="60"/>
                    </a:lnTo>
                    <a:lnTo>
                      <a:pt x="408" y="60"/>
                    </a:lnTo>
                    <a:lnTo>
                      <a:pt x="426" y="42"/>
                    </a:lnTo>
                    <a:lnTo>
                      <a:pt x="420" y="36"/>
                    </a:lnTo>
                    <a:lnTo>
                      <a:pt x="408" y="36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72" y="6"/>
                    </a:lnTo>
                    <a:lnTo>
                      <a:pt x="348" y="6"/>
                    </a:lnTo>
                    <a:lnTo>
                      <a:pt x="336" y="12"/>
                    </a:lnTo>
                    <a:lnTo>
                      <a:pt x="324" y="12"/>
                    </a:lnTo>
                    <a:lnTo>
                      <a:pt x="324" y="0"/>
                    </a:lnTo>
                    <a:lnTo>
                      <a:pt x="312" y="0"/>
                    </a:lnTo>
                    <a:lnTo>
                      <a:pt x="312" y="18"/>
                    </a:lnTo>
                    <a:lnTo>
                      <a:pt x="294" y="12"/>
                    </a:lnTo>
                    <a:lnTo>
                      <a:pt x="294" y="0"/>
                    </a:lnTo>
                    <a:lnTo>
                      <a:pt x="270" y="0"/>
                    </a:lnTo>
                    <a:lnTo>
                      <a:pt x="264" y="12"/>
                    </a:lnTo>
                    <a:lnTo>
                      <a:pt x="252" y="24"/>
                    </a:lnTo>
                    <a:lnTo>
                      <a:pt x="246" y="24"/>
                    </a:lnTo>
                    <a:lnTo>
                      <a:pt x="234" y="30"/>
                    </a:lnTo>
                    <a:lnTo>
                      <a:pt x="210" y="30"/>
                    </a:lnTo>
                    <a:lnTo>
                      <a:pt x="204" y="42"/>
                    </a:lnTo>
                    <a:lnTo>
                      <a:pt x="168" y="36"/>
                    </a:lnTo>
                    <a:lnTo>
                      <a:pt x="156" y="60"/>
                    </a:lnTo>
                    <a:lnTo>
                      <a:pt x="144" y="60"/>
                    </a:lnTo>
                    <a:lnTo>
                      <a:pt x="126" y="66"/>
                    </a:lnTo>
                    <a:lnTo>
                      <a:pt x="84" y="66"/>
                    </a:lnTo>
                    <a:lnTo>
                      <a:pt x="78" y="60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54" y="60"/>
                    </a:lnTo>
                    <a:lnTo>
                      <a:pt x="42" y="54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7" name="Honduras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240767" y="3313258"/>
                <a:ext cx="145902" cy="77162"/>
              </a:xfrm>
              <a:custGeom>
                <a:avLst/>
                <a:gdLst>
                  <a:gd name="T0" fmla="*/ 2147483647 w 444"/>
                  <a:gd name="T1" fmla="*/ 2147483647 h 246"/>
                  <a:gd name="T2" fmla="*/ 2147483647 w 444"/>
                  <a:gd name="T3" fmla="*/ 2147483647 h 246"/>
                  <a:gd name="T4" fmla="*/ 2147483647 w 444"/>
                  <a:gd name="T5" fmla="*/ 2147483647 h 246"/>
                  <a:gd name="T6" fmla="*/ 2147483647 w 444"/>
                  <a:gd name="T7" fmla="*/ 2147483647 h 246"/>
                  <a:gd name="T8" fmla="*/ 2147483647 w 444"/>
                  <a:gd name="T9" fmla="*/ 2147483647 h 246"/>
                  <a:gd name="T10" fmla="*/ 2147483647 w 444"/>
                  <a:gd name="T11" fmla="*/ 2147483647 h 246"/>
                  <a:gd name="T12" fmla="*/ 2147483647 w 444"/>
                  <a:gd name="T13" fmla="*/ 2147483647 h 246"/>
                  <a:gd name="T14" fmla="*/ 2147483647 w 444"/>
                  <a:gd name="T15" fmla="*/ 2147483647 h 246"/>
                  <a:gd name="T16" fmla="*/ 2147483647 w 444"/>
                  <a:gd name="T17" fmla="*/ 2147483647 h 246"/>
                  <a:gd name="T18" fmla="*/ 2147483647 w 444"/>
                  <a:gd name="T19" fmla="*/ 2147483647 h 246"/>
                  <a:gd name="T20" fmla="*/ 2147483647 w 444"/>
                  <a:gd name="T21" fmla="*/ 2147483647 h 246"/>
                  <a:gd name="T22" fmla="*/ 2147483647 w 444"/>
                  <a:gd name="T23" fmla="*/ 2147483647 h 246"/>
                  <a:gd name="T24" fmla="*/ 2147483647 w 444"/>
                  <a:gd name="T25" fmla="*/ 2147483647 h 246"/>
                  <a:gd name="T26" fmla="*/ 2147483647 w 444"/>
                  <a:gd name="T27" fmla="*/ 2147483647 h 246"/>
                  <a:gd name="T28" fmla="*/ 2147483647 w 444"/>
                  <a:gd name="T29" fmla="*/ 2147483647 h 246"/>
                  <a:gd name="T30" fmla="*/ 2147483647 w 444"/>
                  <a:gd name="T31" fmla="*/ 2147483647 h 246"/>
                  <a:gd name="T32" fmla="*/ 2147483647 w 444"/>
                  <a:gd name="T33" fmla="*/ 2147483647 h 246"/>
                  <a:gd name="T34" fmla="*/ 2147483647 w 444"/>
                  <a:gd name="T35" fmla="*/ 2147483647 h 246"/>
                  <a:gd name="T36" fmla="*/ 2147483647 w 444"/>
                  <a:gd name="T37" fmla="*/ 2147483647 h 246"/>
                  <a:gd name="T38" fmla="*/ 2147483647 w 444"/>
                  <a:gd name="T39" fmla="*/ 0 h 246"/>
                  <a:gd name="T40" fmla="*/ 2147483647 w 444"/>
                  <a:gd name="T41" fmla="*/ 2147483647 h 246"/>
                  <a:gd name="T42" fmla="*/ 2147483647 w 444"/>
                  <a:gd name="T43" fmla="*/ 2147483647 h 246"/>
                  <a:gd name="T44" fmla="*/ 2147483647 w 444"/>
                  <a:gd name="T45" fmla="*/ 0 h 246"/>
                  <a:gd name="T46" fmla="*/ 2147483647 w 444"/>
                  <a:gd name="T47" fmla="*/ 2147483647 h 246"/>
                  <a:gd name="T48" fmla="*/ 2147483647 w 444"/>
                  <a:gd name="T49" fmla="*/ 2147483647 h 246"/>
                  <a:gd name="T50" fmla="*/ 2147483647 w 444"/>
                  <a:gd name="T51" fmla="*/ 2147483647 h 246"/>
                  <a:gd name="T52" fmla="*/ 2147483647 w 444"/>
                  <a:gd name="T53" fmla="*/ 2147483647 h 246"/>
                  <a:gd name="T54" fmla="*/ 2147483647 w 444"/>
                  <a:gd name="T55" fmla="*/ 2147483647 h 246"/>
                  <a:gd name="T56" fmla="*/ 2147483647 w 444"/>
                  <a:gd name="T57" fmla="*/ 2147483647 h 246"/>
                  <a:gd name="T58" fmla="*/ 2147483647 w 444"/>
                  <a:gd name="T59" fmla="*/ 2147483647 h 246"/>
                  <a:gd name="T60" fmla="*/ 2147483647 w 444"/>
                  <a:gd name="T61" fmla="*/ 0 h 246"/>
                  <a:gd name="T62" fmla="*/ 2147483647 w 444"/>
                  <a:gd name="T63" fmla="*/ 2147483647 h 246"/>
                  <a:gd name="T64" fmla="*/ 2147483647 w 444"/>
                  <a:gd name="T65" fmla="*/ 2147483647 h 246"/>
                  <a:gd name="T66" fmla="*/ 2147483647 w 444"/>
                  <a:gd name="T67" fmla="*/ 2147483647 h 246"/>
                  <a:gd name="T68" fmla="*/ 2147483647 w 444"/>
                  <a:gd name="T69" fmla="*/ 2147483647 h 246"/>
                  <a:gd name="T70" fmla="*/ 2147483647 w 444"/>
                  <a:gd name="T71" fmla="*/ 2147483647 h 246"/>
                  <a:gd name="T72" fmla="*/ 0 w 444"/>
                  <a:gd name="T73" fmla="*/ 2147483647 h 246"/>
                  <a:gd name="T74" fmla="*/ 2147483647 w 444"/>
                  <a:gd name="T75" fmla="*/ 2147483647 h 246"/>
                  <a:gd name="T76" fmla="*/ 2147483647 w 444"/>
                  <a:gd name="T77" fmla="*/ 2147483647 h 246"/>
                  <a:gd name="T78" fmla="*/ 2147483647 w 444"/>
                  <a:gd name="T79" fmla="*/ 2147483647 h 246"/>
                  <a:gd name="T80" fmla="*/ 2147483647 w 444"/>
                  <a:gd name="T81" fmla="*/ 2147483647 h 246"/>
                  <a:gd name="T82" fmla="*/ 2147483647 w 444"/>
                  <a:gd name="T83" fmla="*/ 2147483647 h 246"/>
                  <a:gd name="T84" fmla="*/ 2147483647 w 444"/>
                  <a:gd name="T85" fmla="*/ 2147483647 h 246"/>
                  <a:gd name="T86" fmla="*/ 2147483647 w 444"/>
                  <a:gd name="T87" fmla="*/ 2147483647 h 2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4"/>
                  <a:gd name="T133" fmla="*/ 0 h 246"/>
                  <a:gd name="T134" fmla="*/ 444 w 444"/>
                  <a:gd name="T135" fmla="*/ 246 h 2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4" h="246">
                    <a:moveTo>
                      <a:pt x="156" y="240"/>
                    </a:moveTo>
                    <a:lnTo>
                      <a:pt x="156" y="222"/>
                    </a:lnTo>
                    <a:lnTo>
                      <a:pt x="174" y="222"/>
                    </a:lnTo>
                    <a:lnTo>
                      <a:pt x="168" y="216"/>
                    </a:lnTo>
                    <a:lnTo>
                      <a:pt x="168" y="204"/>
                    </a:lnTo>
                    <a:lnTo>
                      <a:pt x="162" y="198"/>
                    </a:lnTo>
                    <a:lnTo>
                      <a:pt x="162" y="186"/>
                    </a:lnTo>
                    <a:lnTo>
                      <a:pt x="168" y="180"/>
                    </a:lnTo>
                    <a:lnTo>
                      <a:pt x="204" y="180"/>
                    </a:lnTo>
                    <a:lnTo>
                      <a:pt x="210" y="168"/>
                    </a:lnTo>
                    <a:lnTo>
                      <a:pt x="216" y="162"/>
                    </a:lnTo>
                    <a:lnTo>
                      <a:pt x="228" y="162"/>
                    </a:lnTo>
                    <a:lnTo>
                      <a:pt x="228" y="168"/>
                    </a:lnTo>
                    <a:lnTo>
                      <a:pt x="234" y="174"/>
                    </a:lnTo>
                    <a:lnTo>
                      <a:pt x="252" y="174"/>
                    </a:lnTo>
                    <a:lnTo>
                      <a:pt x="276" y="150"/>
                    </a:lnTo>
                    <a:lnTo>
                      <a:pt x="288" y="126"/>
                    </a:lnTo>
                    <a:lnTo>
                      <a:pt x="306" y="126"/>
                    </a:lnTo>
                    <a:lnTo>
                      <a:pt x="306" y="108"/>
                    </a:lnTo>
                    <a:lnTo>
                      <a:pt x="318" y="96"/>
                    </a:lnTo>
                    <a:lnTo>
                      <a:pt x="330" y="96"/>
                    </a:lnTo>
                    <a:lnTo>
                      <a:pt x="348" y="114"/>
                    </a:lnTo>
                    <a:lnTo>
                      <a:pt x="360" y="114"/>
                    </a:lnTo>
                    <a:lnTo>
                      <a:pt x="372" y="102"/>
                    </a:lnTo>
                    <a:lnTo>
                      <a:pt x="372" y="96"/>
                    </a:lnTo>
                    <a:lnTo>
                      <a:pt x="420" y="96"/>
                    </a:lnTo>
                    <a:lnTo>
                      <a:pt x="426" y="90"/>
                    </a:lnTo>
                    <a:lnTo>
                      <a:pt x="432" y="90"/>
                    </a:lnTo>
                    <a:lnTo>
                      <a:pt x="444" y="84"/>
                    </a:lnTo>
                    <a:lnTo>
                      <a:pt x="444" y="78"/>
                    </a:lnTo>
                    <a:lnTo>
                      <a:pt x="426" y="60"/>
                    </a:lnTo>
                    <a:lnTo>
                      <a:pt x="402" y="48"/>
                    </a:lnTo>
                    <a:lnTo>
                      <a:pt x="396" y="48"/>
                    </a:lnTo>
                    <a:lnTo>
                      <a:pt x="390" y="42"/>
                    </a:lnTo>
                    <a:lnTo>
                      <a:pt x="384" y="30"/>
                    </a:lnTo>
                    <a:lnTo>
                      <a:pt x="372" y="24"/>
                    </a:lnTo>
                    <a:lnTo>
                      <a:pt x="366" y="18"/>
                    </a:lnTo>
                    <a:lnTo>
                      <a:pt x="348" y="18"/>
                    </a:lnTo>
                    <a:lnTo>
                      <a:pt x="342" y="6"/>
                    </a:lnTo>
                    <a:lnTo>
                      <a:pt x="336" y="0"/>
                    </a:lnTo>
                    <a:lnTo>
                      <a:pt x="312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82" y="12"/>
                    </a:lnTo>
                    <a:lnTo>
                      <a:pt x="270" y="0"/>
                    </a:lnTo>
                    <a:lnTo>
                      <a:pt x="252" y="0"/>
                    </a:lnTo>
                    <a:lnTo>
                      <a:pt x="240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186" y="24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56" y="12"/>
                    </a:lnTo>
                    <a:lnTo>
                      <a:pt x="150" y="18"/>
                    </a:lnTo>
                    <a:lnTo>
                      <a:pt x="144" y="18"/>
                    </a:lnTo>
                    <a:lnTo>
                      <a:pt x="138" y="24"/>
                    </a:lnTo>
                    <a:lnTo>
                      <a:pt x="132" y="24"/>
                    </a:lnTo>
                    <a:lnTo>
                      <a:pt x="132" y="18"/>
                    </a:lnTo>
                    <a:lnTo>
                      <a:pt x="126" y="12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96" y="18"/>
                    </a:lnTo>
                    <a:lnTo>
                      <a:pt x="90" y="18"/>
                    </a:lnTo>
                    <a:lnTo>
                      <a:pt x="84" y="30"/>
                    </a:lnTo>
                    <a:lnTo>
                      <a:pt x="72" y="36"/>
                    </a:lnTo>
                    <a:lnTo>
                      <a:pt x="60" y="48"/>
                    </a:lnTo>
                    <a:lnTo>
                      <a:pt x="48" y="54"/>
                    </a:lnTo>
                    <a:lnTo>
                      <a:pt x="36" y="66"/>
                    </a:lnTo>
                    <a:lnTo>
                      <a:pt x="24" y="72"/>
                    </a:lnTo>
                    <a:lnTo>
                      <a:pt x="18" y="84"/>
                    </a:lnTo>
                    <a:lnTo>
                      <a:pt x="18" y="102"/>
                    </a:lnTo>
                    <a:lnTo>
                      <a:pt x="12" y="114"/>
                    </a:lnTo>
                    <a:lnTo>
                      <a:pt x="0" y="126"/>
                    </a:lnTo>
                    <a:lnTo>
                      <a:pt x="6" y="138"/>
                    </a:lnTo>
                    <a:lnTo>
                      <a:pt x="18" y="150"/>
                    </a:lnTo>
                    <a:lnTo>
                      <a:pt x="42" y="150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60" y="174"/>
                    </a:lnTo>
                    <a:lnTo>
                      <a:pt x="66" y="168"/>
                    </a:lnTo>
                    <a:lnTo>
                      <a:pt x="102" y="168"/>
                    </a:lnTo>
                    <a:lnTo>
                      <a:pt x="102" y="210"/>
                    </a:lnTo>
                    <a:lnTo>
                      <a:pt x="126" y="222"/>
                    </a:lnTo>
                    <a:lnTo>
                      <a:pt x="132" y="228"/>
                    </a:lnTo>
                    <a:lnTo>
                      <a:pt x="132" y="246"/>
                    </a:lnTo>
                    <a:lnTo>
                      <a:pt x="144" y="246"/>
                    </a:lnTo>
                    <a:lnTo>
                      <a:pt x="156" y="24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Haiti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596563" y="3216499"/>
                <a:ext cx="63992" cy="48992"/>
              </a:xfrm>
              <a:custGeom>
                <a:avLst/>
                <a:gdLst>
                  <a:gd name="T0" fmla="*/ 2147483647 w 198"/>
                  <a:gd name="T1" fmla="*/ 2147483647 h 156"/>
                  <a:gd name="T2" fmla="*/ 2147483647 w 198"/>
                  <a:gd name="T3" fmla="*/ 2147483647 h 156"/>
                  <a:gd name="T4" fmla="*/ 2147483647 w 198"/>
                  <a:gd name="T5" fmla="*/ 2147483647 h 156"/>
                  <a:gd name="T6" fmla="*/ 2147483647 w 198"/>
                  <a:gd name="T7" fmla="*/ 2147483647 h 156"/>
                  <a:gd name="T8" fmla="*/ 2147483647 w 198"/>
                  <a:gd name="T9" fmla="*/ 2147483647 h 156"/>
                  <a:gd name="T10" fmla="*/ 2147483647 w 198"/>
                  <a:gd name="T11" fmla="*/ 2147483647 h 156"/>
                  <a:gd name="T12" fmla="*/ 2147483647 w 198"/>
                  <a:gd name="T13" fmla="*/ 2147483647 h 156"/>
                  <a:gd name="T14" fmla="*/ 2147483647 w 198"/>
                  <a:gd name="T15" fmla="*/ 2147483647 h 156"/>
                  <a:gd name="T16" fmla="*/ 2147483647 w 198"/>
                  <a:gd name="T17" fmla="*/ 2147483647 h 156"/>
                  <a:gd name="T18" fmla="*/ 2147483647 w 198"/>
                  <a:gd name="T19" fmla="*/ 2147483647 h 156"/>
                  <a:gd name="T20" fmla="*/ 2147483647 w 198"/>
                  <a:gd name="T21" fmla="*/ 2147483647 h 156"/>
                  <a:gd name="T22" fmla="*/ 2147483647 w 198"/>
                  <a:gd name="T23" fmla="*/ 2147483647 h 156"/>
                  <a:gd name="T24" fmla="*/ 2147483647 w 198"/>
                  <a:gd name="T25" fmla="*/ 2147483647 h 156"/>
                  <a:gd name="T26" fmla="*/ 2147483647 w 198"/>
                  <a:gd name="T27" fmla="*/ 2147483647 h 156"/>
                  <a:gd name="T28" fmla="*/ 2147483647 w 198"/>
                  <a:gd name="T29" fmla="*/ 2147483647 h 156"/>
                  <a:gd name="T30" fmla="*/ 2147483647 w 198"/>
                  <a:gd name="T31" fmla="*/ 2147483647 h 156"/>
                  <a:gd name="T32" fmla="*/ 2147483647 w 198"/>
                  <a:gd name="T33" fmla="*/ 2147483647 h 156"/>
                  <a:gd name="T34" fmla="*/ 2147483647 w 198"/>
                  <a:gd name="T35" fmla="*/ 0 h 156"/>
                  <a:gd name="T36" fmla="*/ 2147483647 w 198"/>
                  <a:gd name="T37" fmla="*/ 0 h 156"/>
                  <a:gd name="T38" fmla="*/ 2147483647 w 198"/>
                  <a:gd name="T39" fmla="*/ 2147483647 h 156"/>
                  <a:gd name="T40" fmla="*/ 2147483647 w 198"/>
                  <a:gd name="T41" fmla="*/ 2147483647 h 156"/>
                  <a:gd name="T42" fmla="*/ 2147483647 w 198"/>
                  <a:gd name="T43" fmla="*/ 2147483647 h 156"/>
                  <a:gd name="T44" fmla="*/ 2147483647 w 198"/>
                  <a:gd name="T45" fmla="*/ 2147483647 h 156"/>
                  <a:gd name="T46" fmla="*/ 2147483647 w 198"/>
                  <a:gd name="T47" fmla="*/ 2147483647 h 156"/>
                  <a:gd name="T48" fmla="*/ 2147483647 w 198"/>
                  <a:gd name="T49" fmla="*/ 2147483647 h 156"/>
                  <a:gd name="T50" fmla="*/ 2147483647 w 198"/>
                  <a:gd name="T51" fmla="*/ 2147483647 h 156"/>
                  <a:gd name="T52" fmla="*/ 2147483647 w 198"/>
                  <a:gd name="T53" fmla="*/ 2147483647 h 156"/>
                  <a:gd name="T54" fmla="*/ 2147483647 w 198"/>
                  <a:gd name="T55" fmla="*/ 2147483647 h 156"/>
                  <a:gd name="T56" fmla="*/ 2147483647 w 198"/>
                  <a:gd name="T57" fmla="*/ 2147483647 h 156"/>
                  <a:gd name="T58" fmla="*/ 2147483647 w 198"/>
                  <a:gd name="T59" fmla="*/ 2147483647 h 156"/>
                  <a:gd name="T60" fmla="*/ 2147483647 w 198"/>
                  <a:gd name="T61" fmla="*/ 2147483647 h 156"/>
                  <a:gd name="T62" fmla="*/ 2147483647 w 198"/>
                  <a:gd name="T63" fmla="*/ 2147483647 h 156"/>
                  <a:gd name="T64" fmla="*/ 2147483647 w 198"/>
                  <a:gd name="T65" fmla="*/ 2147483647 h 156"/>
                  <a:gd name="T66" fmla="*/ 2147483647 w 198"/>
                  <a:gd name="T67" fmla="*/ 2147483647 h 156"/>
                  <a:gd name="T68" fmla="*/ 2147483647 w 198"/>
                  <a:gd name="T69" fmla="*/ 2147483647 h 156"/>
                  <a:gd name="T70" fmla="*/ 2147483647 w 198"/>
                  <a:gd name="T71" fmla="*/ 2147483647 h 156"/>
                  <a:gd name="T72" fmla="*/ 2147483647 w 198"/>
                  <a:gd name="T73" fmla="*/ 2147483647 h 156"/>
                  <a:gd name="T74" fmla="*/ 2147483647 w 198"/>
                  <a:gd name="T75" fmla="*/ 2147483647 h 156"/>
                  <a:gd name="T76" fmla="*/ 2147483647 w 198"/>
                  <a:gd name="T77" fmla="*/ 2147483647 h 156"/>
                  <a:gd name="T78" fmla="*/ 2147483647 w 198"/>
                  <a:gd name="T79" fmla="*/ 2147483647 h 156"/>
                  <a:gd name="T80" fmla="*/ 2147483647 w 198"/>
                  <a:gd name="T81" fmla="*/ 2147483647 h 156"/>
                  <a:gd name="T82" fmla="*/ 0 w 198"/>
                  <a:gd name="T83" fmla="*/ 2147483647 h 156"/>
                  <a:gd name="T84" fmla="*/ 0 w 198"/>
                  <a:gd name="T85" fmla="*/ 2147483647 h 156"/>
                  <a:gd name="T86" fmla="*/ 2147483647 w 198"/>
                  <a:gd name="T87" fmla="*/ 2147483647 h 156"/>
                  <a:gd name="T88" fmla="*/ 2147483647 w 198"/>
                  <a:gd name="T89" fmla="*/ 2147483647 h 156"/>
                  <a:gd name="T90" fmla="*/ 2147483647 w 198"/>
                  <a:gd name="T91" fmla="*/ 2147483647 h 156"/>
                  <a:gd name="T92" fmla="*/ 2147483647 w 198"/>
                  <a:gd name="T93" fmla="*/ 2147483647 h 156"/>
                  <a:gd name="T94" fmla="*/ 2147483647 w 198"/>
                  <a:gd name="T95" fmla="*/ 2147483647 h 156"/>
                  <a:gd name="T96" fmla="*/ 2147483647 w 198"/>
                  <a:gd name="T97" fmla="*/ 2147483647 h 156"/>
                  <a:gd name="T98" fmla="*/ 2147483647 w 198"/>
                  <a:gd name="T99" fmla="*/ 2147483647 h 156"/>
                  <a:gd name="T100" fmla="*/ 2147483647 w 198"/>
                  <a:gd name="T101" fmla="*/ 2147483647 h 156"/>
                  <a:gd name="T102" fmla="*/ 2147483647 w 198"/>
                  <a:gd name="T103" fmla="*/ 2147483647 h 156"/>
                  <a:gd name="T104" fmla="*/ 2147483647 w 198"/>
                  <a:gd name="T105" fmla="*/ 2147483647 h 156"/>
                  <a:gd name="T106" fmla="*/ 2147483647 w 198"/>
                  <a:gd name="T107" fmla="*/ 2147483647 h 156"/>
                  <a:gd name="T108" fmla="*/ 2147483647 w 198"/>
                  <a:gd name="T109" fmla="*/ 2147483647 h 156"/>
                  <a:gd name="T110" fmla="*/ 2147483647 w 198"/>
                  <a:gd name="T111" fmla="*/ 2147483647 h 156"/>
                  <a:gd name="T112" fmla="*/ 2147483647 w 198"/>
                  <a:gd name="T113" fmla="*/ 2147483647 h 15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8"/>
                  <a:gd name="T172" fmla="*/ 0 h 156"/>
                  <a:gd name="T173" fmla="*/ 198 w 198"/>
                  <a:gd name="T174" fmla="*/ 156 h 15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8" h="156">
                    <a:moveTo>
                      <a:pt x="168" y="114"/>
                    </a:moveTo>
                    <a:lnTo>
                      <a:pt x="168" y="108"/>
                    </a:lnTo>
                    <a:lnTo>
                      <a:pt x="174" y="102"/>
                    </a:lnTo>
                    <a:lnTo>
                      <a:pt x="180" y="90"/>
                    </a:lnTo>
                    <a:lnTo>
                      <a:pt x="180" y="78"/>
                    </a:lnTo>
                    <a:lnTo>
                      <a:pt x="186" y="72"/>
                    </a:lnTo>
                    <a:lnTo>
                      <a:pt x="192" y="60"/>
                    </a:lnTo>
                    <a:lnTo>
                      <a:pt x="198" y="54"/>
                    </a:lnTo>
                    <a:lnTo>
                      <a:pt x="198" y="42"/>
                    </a:lnTo>
                    <a:lnTo>
                      <a:pt x="186" y="6"/>
                    </a:lnTo>
                    <a:lnTo>
                      <a:pt x="180" y="12"/>
                    </a:lnTo>
                    <a:lnTo>
                      <a:pt x="180" y="18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56" y="12"/>
                    </a:lnTo>
                    <a:lnTo>
                      <a:pt x="144" y="6"/>
                    </a:lnTo>
                    <a:lnTo>
                      <a:pt x="126" y="6"/>
                    </a:lnTo>
                    <a:lnTo>
                      <a:pt x="114" y="0"/>
                    </a:lnTo>
                    <a:lnTo>
                      <a:pt x="84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108" y="24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6" y="48"/>
                    </a:lnTo>
                    <a:lnTo>
                      <a:pt x="114" y="54"/>
                    </a:lnTo>
                    <a:lnTo>
                      <a:pt x="108" y="60"/>
                    </a:lnTo>
                    <a:lnTo>
                      <a:pt x="108" y="72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02"/>
                    </a:lnTo>
                    <a:lnTo>
                      <a:pt x="114" y="108"/>
                    </a:lnTo>
                    <a:lnTo>
                      <a:pt x="96" y="108"/>
                    </a:lnTo>
                    <a:lnTo>
                      <a:pt x="78" y="102"/>
                    </a:lnTo>
                    <a:lnTo>
                      <a:pt x="66" y="102"/>
                    </a:lnTo>
                    <a:lnTo>
                      <a:pt x="54" y="96"/>
                    </a:lnTo>
                    <a:lnTo>
                      <a:pt x="36" y="96"/>
                    </a:lnTo>
                    <a:lnTo>
                      <a:pt x="24" y="102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6" y="120"/>
                    </a:lnTo>
                    <a:lnTo>
                      <a:pt x="12" y="132"/>
                    </a:lnTo>
                    <a:lnTo>
                      <a:pt x="24" y="138"/>
                    </a:lnTo>
                    <a:lnTo>
                      <a:pt x="30" y="150"/>
                    </a:lnTo>
                    <a:lnTo>
                      <a:pt x="36" y="156"/>
                    </a:lnTo>
                    <a:lnTo>
                      <a:pt x="42" y="156"/>
                    </a:lnTo>
                    <a:lnTo>
                      <a:pt x="48" y="150"/>
                    </a:lnTo>
                    <a:lnTo>
                      <a:pt x="54" y="138"/>
                    </a:lnTo>
                    <a:lnTo>
                      <a:pt x="60" y="132"/>
                    </a:lnTo>
                    <a:lnTo>
                      <a:pt x="138" y="132"/>
                    </a:lnTo>
                    <a:lnTo>
                      <a:pt x="156" y="126"/>
                    </a:lnTo>
                    <a:lnTo>
                      <a:pt x="168" y="126"/>
                    </a:lnTo>
                    <a:lnTo>
                      <a:pt x="180" y="144"/>
                    </a:lnTo>
                    <a:lnTo>
                      <a:pt x="168" y="11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Guyane (French Guiana)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022750" y="3570464"/>
                <a:ext cx="66552" cy="91859"/>
              </a:xfrm>
              <a:custGeom>
                <a:avLst/>
                <a:gdLst>
                  <a:gd name="T0" fmla="*/ 2147483647 w 52"/>
                  <a:gd name="T1" fmla="*/ 2147483647 h 76"/>
                  <a:gd name="T2" fmla="*/ 2147483647 w 52"/>
                  <a:gd name="T3" fmla="*/ 2147483647 h 76"/>
                  <a:gd name="T4" fmla="*/ 2147483647 w 52"/>
                  <a:gd name="T5" fmla="*/ 2147483647 h 76"/>
                  <a:gd name="T6" fmla="*/ 2147483647 w 52"/>
                  <a:gd name="T7" fmla="*/ 2147483647 h 76"/>
                  <a:gd name="T8" fmla="*/ 2147483647 w 52"/>
                  <a:gd name="T9" fmla="*/ 2147483647 h 76"/>
                  <a:gd name="T10" fmla="*/ 2147483647 w 52"/>
                  <a:gd name="T11" fmla="*/ 2147483647 h 76"/>
                  <a:gd name="T12" fmla="*/ 2147483647 w 52"/>
                  <a:gd name="T13" fmla="*/ 2147483647 h 76"/>
                  <a:gd name="T14" fmla="*/ 2147483647 w 52"/>
                  <a:gd name="T15" fmla="*/ 2147483647 h 76"/>
                  <a:gd name="T16" fmla="*/ 2147483647 w 52"/>
                  <a:gd name="T17" fmla="*/ 2147483647 h 76"/>
                  <a:gd name="T18" fmla="*/ 2147483647 w 52"/>
                  <a:gd name="T19" fmla="*/ 2147483647 h 76"/>
                  <a:gd name="T20" fmla="*/ 2147483647 w 52"/>
                  <a:gd name="T21" fmla="*/ 2147483647 h 76"/>
                  <a:gd name="T22" fmla="*/ 2147483647 w 52"/>
                  <a:gd name="T23" fmla="*/ 0 h 76"/>
                  <a:gd name="T24" fmla="*/ 2147483647 w 52"/>
                  <a:gd name="T25" fmla="*/ 2147483647 h 76"/>
                  <a:gd name="T26" fmla="*/ 2147483647 w 52"/>
                  <a:gd name="T27" fmla="*/ 2147483647 h 76"/>
                  <a:gd name="T28" fmla="*/ 2147483647 w 52"/>
                  <a:gd name="T29" fmla="*/ 2147483647 h 76"/>
                  <a:gd name="T30" fmla="*/ 2147483647 w 52"/>
                  <a:gd name="T31" fmla="*/ 2147483647 h 76"/>
                  <a:gd name="T32" fmla="*/ 2147483647 w 52"/>
                  <a:gd name="T33" fmla="*/ 2147483647 h 76"/>
                  <a:gd name="T34" fmla="*/ 2147483647 w 52"/>
                  <a:gd name="T35" fmla="*/ 2147483647 h 76"/>
                  <a:gd name="T36" fmla="*/ 2147483647 w 52"/>
                  <a:gd name="T37" fmla="*/ 2147483647 h 76"/>
                  <a:gd name="T38" fmla="*/ 2147483647 w 52"/>
                  <a:gd name="T39" fmla="*/ 2147483647 h 76"/>
                  <a:gd name="T40" fmla="*/ 2147483647 w 52"/>
                  <a:gd name="T41" fmla="*/ 2147483647 h 76"/>
                  <a:gd name="T42" fmla="*/ 2147483647 w 52"/>
                  <a:gd name="T43" fmla="*/ 2147483647 h 76"/>
                  <a:gd name="T44" fmla="*/ 2147483647 w 52"/>
                  <a:gd name="T45" fmla="*/ 2147483647 h 76"/>
                  <a:gd name="T46" fmla="*/ 2147483647 w 52"/>
                  <a:gd name="T47" fmla="*/ 2147483647 h 76"/>
                  <a:gd name="T48" fmla="*/ 2147483647 w 52"/>
                  <a:gd name="T49" fmla="*/ 2147483647 h 76"/>
                  <a:gd name="T50" fmla="*/ 2147483647 w 52"/>
                  <a:gd name="T51" fmla="*/ 2147483647 h 76"/>
                  <a:gd name="T52" fmla="*/ 2147483647 w 52"/>
                  <a:gd name="T53" fmla="*/ 2147483647 h 76"/>
                  <a:gd name="T54" fmla="*/ 2147483647 w 52"/>
                  <a:gd name="T55" fmla="*/ 2147483647 h 76"/>
                  <a:gd name="T56" fmla="*/ 2147483647 w 52"/>
                  <a:gd name="T57" fmla="*/ 2147483647 h 76"/>
                  <a:gd name="T58" fmla="*/ 2147483647 w 52"/>
                  <a:gd name="T59" fmla="*/ 2147483647 h 76"/>
                  <a:gd name="T60" fmla="*/ 2147483647 w 52"/>
                  <a:gd name="T61" fmla="*/ 2147483647 h 76"/>
                  <a:gd name="T62" fmla="*/ 2147483647 w 52"/>
                  <a:gd name="T63" fmla="*/ 2147483647 h 76"/>
                  <a:gd name="T64" fmla="*/ 0 w 52"/>
                  <a:gd name="T65" fmla="*/ 2147483647 h 76"/>
                  <a:gd name="T66" fmla="*/ 0 w 52"/>
                  <a:gd name="T67" fmla="*/ 2147483647 h 76"/>
                  <a:gd name="T68" fmla="*/ 2147483647 w 52"/>
                  <a:gd name="T69" fmla="*/ 2147483647 h 76"/>
                  <a:gd name="T70" fmla="*/ 2147483647 w 52"/>
                  <a:gd name="T71" fmla="*/ 2147483647 h 76"/>
                  <a:gd name="T72" fmla="*/ 2147483647 w 52"/>
                  <a:gd name="T73" fmla="*/ 2147483647 h 76"/>
                  <a:gd name="T74" fmla="*/ 2147483647 w 52"/>
                  <a:gd name="T75" fmla="*/ 2147483647 h 76"/>
                  <a:gd name="T76" fmla="*/ 2147483647 w 52"/>
                  <a:gd name="T77" fmla="*/ 2147483647 h 76"/>
                  <a:gd name="T78" fmla="*/ 2147483647 w 52"/>
                  <a:gd name="T79" fmla="*/ 2147483647 h 76"/>
                  <a:gd name="T80" fmla="*/ 2147483647 w 52"/>
                  <a:gd name="T81" fmla="*/ 2147483647 h 76"/>
                  <a:gd name="T82" fmla="*/ 2147483647 w 52"/>
                  <a:gd name="T83" fmla="*/ 2147483647 h 76"/>
                  <a:gd name="T84" fmla="*/ 2147483647 w 52"/>
                  <a:gd name="T85" fmla="*/ 2147483647 h 76"/>
                  <a:gd name="T86" fmla="*/ 2147483647 w 52"/>
                  <a:gd name="T87" fmla="*/ 2147483647 h 76"/>
                  <a:gd name="T88" fmla="*/ 2147483647 w 52"/>
                  <a:gd name="T89" fmla="*/ 2147483647 h 76"/>
                  <a:gd name="T90" fmla="*/ 2147483647 w 52"/>
                  <a:gd name="T91" fmla="*/ 2147483647 h 76"/>
                  <a:gd name="T92" fmla="*/ 2147483647 w 52"/>
                  <a:gd name="T93" fmla="*/ 2147483647 h 76"/>
                  <a:gd name="T94" fmla="*/ 2147483647 w 52"/>
                  <a:gd name="T95" fmla="*/ 2147483647 h 76"/>
                  <a:gd name="T96" fmla="*/ 2147483647 w 52"/>
                  <a:gd name="T97" fmla="*/ 2147483647 h 76"/>
                  <a:gd name="T98" fmla="*/ 2147483647 w 52"/>
                  <a:gd name="T99" fmla="*/ 2147483647 h 76"/>
                  <a:gd name="T100" fmla="*/ 2147483647 w 52"/>
                  <a:gd name="T101" fmla="*/ 2147483647 h 76"/>
                  <a:gd name="T102" fmla="*/ 2147483647 w 52"/>
                  <a:gd name="T103" fmla="*/ 2147483647 h 76"/>
                  <a:gd name="T104" fmla="*/ 2147483647 w 52"/>
                  <a:gd name="T105" fmla="*/ 2147483647 h 76"/>
                  <a:gd name="T106" fmla="*/ 2147483647 w 52"/>
                  <a:gd name="T107" fmla="*/ 2147483647 h 76"/>
                  <a:gd name="T108" fmla="*/ 2147483647 w 52"/>
                  <a:gd name="T109" fmla="*/ 2147483647 h 76"/>
                  <a:gd name="T110" fmla="*/ 2147483647 w 52"/>
                  <a:gd name="T111" fmla="*/ 2147483647 h 76"/>
                  <a:gd name="T112" fmla="*/ 2147483647 w 52"/>
                  <a:gd name="T113" fmla="*/ 2147483647 h 76"/>
                  <a:gd name="T114" fmla="*/ 2147483647 w 52"/>
                  <a:gd name="T115" fmla="*/ 2147483647 h 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"/>
                  <a:gd name="T175" fmla="*/ 0 h 76"/>
                  <a:gd name="T176" fmla="*/ 52 w 52"/>
                  <a:gd name="T177" fmla="*/ 76 h 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" h="76">
                    <a:moveTo>
                      <a:pt x="52" y="32"/>
                    </a:moveTo>
                    <a:lnTo>
                      <a:pt x="50" y="26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46" y="20"/>
                    </a:lnTo>
                    <a:lnTo>
                      <a:pt x="40" y="20"/>
                    </a:lnTo>
                    <a:lnTo>
                      <a:pt x="32" y="6"/>
                    </a:lnTo>
                    <a:lnTo>
                      <a:pt x="24" y="6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2" y="4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4" y="36"/>
                    </a:lnTo>
                    <a:lnTo>
                      <a:pt x="6" y="40"/>
                    </a:lnTo>
                    <a:lnTo>
                      <a:pt x="10" y="44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8" y="62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2" y="68"/>
                    </a:lnTo>
                    <a:lnTo>
                      <a:pt x="0" y="72"/>
                    </a:lnTo>
                    <a:lnTo>
                      <a:pt x="4" y="76"/>
                    </a:lnTo>
                    <a:lnTo>
                      <a:pt x="10" y="76"/>
                    </a:lnTo>
                    <a:lnTo>
                      <a:pt x="12" y="74"/>
                    </a:lnTo>
                    <a:lnTo>
                      <a:pt x="12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20" y="72"/>
                    </a:lnTo>
                    <a:lnTo>
                      <a:pt x="22" y="72"/>
                    </a:lnTo>
                    <a:lnTo>
                      <a:pt x="26" y="74"/>
                    </a:lnTo>
                    <a:lnTo>
                      <a:pt x="30" y="74"/>
                    </a:lnTo>
                    <a:lnTo>
                      <a:pt x="32" y="72"/>
                    </a:lnTo>
                    <a:lnTo>
                      <a:pt x="40" y="64"/>
                    </a:lnTo>
                    <a:lnTo>
                      <a:pt x="40" y="60"/>
                    </a:lnTo>
                    <a:lnTo>
                      <a:pt x="44" y="50"/>
                    </a:lnTo>
                    <a:lnTo>
                      <a:pt x="46" y="46"/>
                    </a:lnTo>
                    <a:lnTo>
                      <a:pt x="48" y="44"/>
                    </a:lnTo>
                    <a:lnTo>
                      <a:pt x="50" y="42"/>
                    </a:lnTo>
                    <a:lnTo>
                      <a:pt x="50" y="40"/>
                    </a:lnTo>
                    <a:lnTo>
                      <a:pt x="52" y="38"/>
                    </a:lnTo>
                    <a:lnTo>
                      <a:pt x="52" y="36"/>
                    </a:lnTo>
                    <a:lnTo>
                      <a:pt x="52" y="34"/>
                    </a:lnTo>
                    <a:lnTo>
                      <a:pt x="52" y="3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0" name="Guyan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867889" y="3503100"/>
                <a:ext cx="104947" cy="181269"/>
              </a:xfrm>
              <a:custGeom>
                <a:avLst/>
                <a:gdLst>
                  <a:gd name="T0" fmla="*/ 2147483647 w 324"/>
                  <a:gd name="T1" fmla="*/ 2147483647 h 582"/>
                  <a:gd name="T2" fmla="*/ 2147483647 w 324"/>
                  <a:gd name="T3" fmla="*/ 2147483647 h 582"/>
                  <a:gd name="T4" fmla="*/ 2147483647 w 324"/>
                  <a:gd name="T5" fmla="*/ 2147483647 h 582"/>
                  <a:gd name="T6" fmla="*/ 2147483647 w 324"/>
                  <a:gd name="T7" fmla="*/ 2147483647 h 582"/>
                  <a:gd name="T8" fmla="*/ 2147483647 w 324"/>
                  <a:gd name="T9" fmla="*/ 2147483647 h 582"/>
                  <a:gd name="T10" fmla="*/ 2147483647 w 324"/>
                  <a:gd name="T11" fmla="*/ 2147483647 h 582"/>
                  <a:gd name="T12" fmla="*/ 2147483647 w 324"/>
                  <a:gd name="T13" fmla="*/ 2147483647 h 582"/>
                  <a:gd name="T14" fmla="*/ 2147483647 w 324"/>
                  <a:gd name="T15" fmla="*/ 2147483647 h 582"/>
                  <a:gd name="T16" fmla="*/ 0 w 324"/>
                  <a:gd name="T17" fmla="*/ 2147483647 h 582"/>
                  <a:gd name="T18" fmla="*/ 2147483647 w 324"/>
                  <a:gd name="T19" fmla="*/ 2147483647 h 582"/>
                  <a:gd name="T20" fmla="*/ 2147483647 w 324"/>
                  <a:gd name="T21" fmla="*/ 2147483647 h 582"/>
                  <a:gd name="T22" fmla="*/ 2147483647 w 324"/>
                  <a:gd name="T23" fmla="*/ 2147483647 h 582"/>
                  <a:gd name="T24" fmla="*/ 2147483647 w 324"/>
                  <a:gd name="T25" fmla="*/ 2147483647 h 582"/>
                  <a:gd name="T26" fmla="*/ 2147483647 w 324"/>
                  <a:gd name="T27" fmla="*/ 2147483647 h 582"/>
                  <a:gd name="T28" fmla="*/ 2147483647 w 324"/>
                  <a:gd name="T29" fmla="*/ 2147483647 h 582"/>
                  <a:gd name="T30" fmla="*/ 2147483647 w 324"/>
                  <a:gd name="T31" fmla="*/ 2147483647 h 582"/>
                  <a:gd name="T32" fmla="*/ 2147483647 w 324"/>
                  <a:gd name="T33" fmla="*/ 2147483647 h 582"/>
                  <a:gd name="T34" fmla="*/ 2147483647 w 324"/>
                  <a:gd name="T35" fmla="*/ 2147483647 h 582"/>
                  <a:gd name="T36" fmla="*/ 2147483647 w 324"/>
                  <a:gd name="T37" fmla="*/ 2147483647 h 582"/>
                  <a:gd name="T38" fmla="*/ 2147483647 w 324"/>
                  <a:gd name="T39" fmla="*/ 2147483647 h 582"/>
                  <a:gd name="T40" fmla="*/ 2147483647 w 324"/>
                  <a:gd name="T41" fmla="*/ 2147483647 h 582"/>
                  <a:gd name="T42" fmla="*/ 2147483647 w 324"/>
                  <a:gd name="T43" fmla="*/ 2147483647 h 582"/>
                  <a:gd name="T44" fmla="*/ 2147483647 w 324"/>
                  <a:gd name="T45" fmla="*/ 2147483647 h 582"/>
                  <a:gd name="T46" fmla="*/ 2147483647 w 324"/>
                  <a:gd name="T47" fmla="*/ 2147483647 h 582"/>
                  <a:gd name="T48" fmla="*/ 2147483647 w 324"/>
                  <a:gd name="T49" fmla="*/ 2147483647 h 582"/>
                  <a:gd name="T50" fmla="*/ 2147483647 w 324"/>
                  <a:gd name="T51" fmla="*/ 2147483647 h 582"/>
                  <a:gd name="T52" fmla="*/ 2147483647 w 324"/>
                  <a:gd name="T53" fmla="*/ 2147483647 h 582"/>
                  <a:gd name="T54" fmla="*/ 2147483647 w 324"/>
                  <a:gd name="T55" fmla="*/ 2147483647 h 582"/>
                  <a:gd name="T56" fmla="*/ 2147483647 w 324"/>
                  <a:gd name="T57" fmla="*/ 2147483647 h 582"/>
                  <a:gd name="T58" fmla="*/ 2147483647 w 324"/>
                  <a:gd name="T59" fmla="*/ 2147483647 h 582"/>
                  <a:gd name="T60" fmla="*/ 2147483647 w 324"/>
                  <a:gd name="T61" fmla="*/ 2147483647 h 582"/>
                  <a:gd name="T62" fmla="*/ 2147483647 w 324"/>
                  <a:gd name="T63" fmla="*/ 2147483647 h 582"/>
                  <a:gd name="T64" fmla="*/ 2147483647 w 324"/>
                  <a:gd name="T65" fmla="*/ 2147483647 h 582"/>
                  <a:gd name="T66" fmla="*/ 2147483647 w 324"/>
                  <a:gd name="T67" fmla="*/ 2147483647 h 582"/>
                  <a:gd name="T68" fmla="*/ 2147483647 w 324"/>
                  <a:gd name="T69" fmla="*/ 2147483647 h 582"/>
                  <a:gd name="T70" fmla="*/ 2147483647 w 324"/>
                  <a:gd name="T71" fmla="*/ 2147483647 h 582"/>
                  <a:gd name="T72" fmla="*/ 2147483647 w 324"/>
                  <a:gd name="T73" fmla="*/ 2147483647 h 582"/>
                  <a:gd name="T74" fmla="*/ 2147483647 w 324"/>
                  <a:gd name="T75" fmla="*/ 2147483647 h 582"/>
                  <a:gd name="T76" fmla="*/ 2147483647 w 324"/>
                  <a:gd name="T77" fmla="*/ 2147483647 h 582"/>
                  <a:gd name="T78" fmla="*/ 2147483647 w 324"/>
                  <a:gd name="T79" fmla="*/ 2147483647 h 582"/>
                  <a:gd name="T80" fmla="*/ 2147483647 w 324"/>
                  <a:gd name="T81" fmla="*/ 2147483647 h 582"/>
                  <a:gd name="T82" fmla="*/ 2147483647 w 324"/>
                  <a:gd name="T83" fmla="*/ 2147483647 h 582"/>
                  <a:gd name="T84" fmla="*/ 2147483647 w 324"/>
                  <a:gd name="T85" fmla="*/ 2147483647 h 582"/>
                  <a:gd name="T86" fmla="*/ 2147483647 w 324"/>
                  <a:gd name="T87" fmla="*/ 2147483647 h 582"/>
                  <a:gd name="T88" fmla="*/ 2147483647 w 324"/>
                  <a:gd name="T89" fmla="*/ 2147483647 h 582"/>
                  <a:gd name="T90" fmla="*/ 2147483647 w 324"/>
                  <a:gd name="T91" fmla="*/ 2147483647 h 582"/>
                  <a:gd name="T92" fmla="*/ 2147483647 w 324"/>
                  <a:gd name="T93" fmla="*/ 2147483647 h 582"/>
                  <a:gd name="T94" fmla="*/ 2147483647 w 324"/>
                  <a:gd name="T95" fmla="*/ 2147483647 h 582"/>
                  <a:gd name="T96" fmla="*/ 2147483647 w 324"/>
                  <a:gd name="T97" fmla="*/ 2147483647 h 582"/>
                  <a:gd name="T98" fmla="*/ 2147483647 w 324"/>
                  <a:gd name="T99" fmla="*/ 2147483647 h 582"/>
                  <a:gd name="T100" fmla="*/ 2147483647 w 324"/>
                  <a:gd name="T101" fmla="*/ 2147483647 h 582"/>
                  <a:gd name="T102" fmla="*/ 2147483647 w 324"/>
                  <a:gd name="T103" fmla="*/ 2147483647 h 582"/>
                  <a:gd name="T104" fmla="*/ 2147483647 w 324"/>
                  <a:gd name="T105" fmla="*/ 2147483647 h 582"/>
                  <a:gd name="T106" fmla="*/ 2147483647 w 324"/>
                  <a:gd name="T107" fmla="*/ 2147483647 h 582"/>
                  <a:gd name="T108" fmla="*/ 2147483647 w 324"/>
                  <a:gd name="T109" fmla="*/ 2147483647 h 582"/>
                  <a:gd name="T110" fmla="*/ 2147483647 w 324"/>
                  <a:gd name="T111" fmla="*/ 2147483647 h 582"/>
                  <a:gd name="T112" fmla="*/ 2147483647 w 324"/>
                  <a:gd name="T113" fmla="*/ 2147483647 h 582"/>
                  <a:gd name="T114" fmla="*/ 2147483647 w 324"/>
                  <a:gd name="T115" fmla="*/ 2147483647 h 582"/>
                  <a:gd name="T116" fmla="*/ 2147483647 w 324"/>
                  <a:gd name="T117" fmla="*/ 2147483647 h 582"/>
                  <a:gd name="T118" fmla="*/ 2147483647 w 324"/>
                  <a:gd name="T119" fmla="*/ 2147483647 h 582"/>
                  <a:gd name="T120" fmla="*/ 2147483647 w 324"/>
                  <a:gd name="T121" fmla="*/ 2147483647 h 582"/>
                  <a:gd name="T122" fmla="*/ 2147483647 w 324"/>
                  <a:gd name="T123" fmla="*/ 0 h 582"/>
                  <a:gd name="T124" fmla="*/ 2147483647 w 324"/>
                  <a:gd name="T125" fmla="*/ 2147483647 h 58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4"/>
                  <a:gd name="T190" fmla="*/ 0 h 582"/>
                  <a:gd name="T191" fmla="*/ 324 w 324"/>
                  <a:gd name="T192" fmla="*/ 582 h 58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4" h="582">
                    <a:moveTo>
                      <a:pt x="90" y="42"/>
                    </a:moveTo>
                    <a:lnTo>
                      <a:pt x="84" y="48"/>
                    </a:lnTo>
                    <a:lnTo>
                      <a:pt x="72" y="48"/>
                    </a:lnTo>
                    <a:lnTo>
                      <a:pt x="60" y="60"/>
                    </a:lnTo>
                    <a:lnTo>
                      <a:pt x="60" y="102"/>
                    </a:lnTo>
                    <a:lnTo>
                      <a:pt x="84" y="102"/>
                    </a:lnTo>
                    <a:lnTo>
                      <a:pt x="84" y="120"/>
                    </a:lnTo>
                    <a:lnTo>
                      <a:pt x="78" y="126"/>
                    </a:lnTo>
                    <a:lnTo>
                      <a:pt x="66" y="132"/>
                    </a:lnTo>
                    <a:lnTo>
                      <a:pt x="54" y="132"/>
                    </a:lnTo>
                    <a:lnTo>
                      <a:pt x="42" y="138"/>
                    </a:lnTo>
                    <a:lnTo>
                      <a:pt x="12" y="138"/>
                    </a:lnTo>
                    <a:lnTo>
                      <a:pt x="12" y="144"/>
                    </a:lnTo>
                    <a:lnTo>
                      <a:pt x="30" y="162"/>
                    </a:lnTo>
                    <a:lnTo>
                      <a:pt x="30" y="180"/>
                    </a:lnTo>
                    <a:lnTo>
                      <a:pt x="18" y="186"/>
                    </a:lnTo>
                    <a:lnTo>
                      <a:pt x="12" y="186"/>
                    </a:lnTo>
                    <a:lnTo>
                      <a:pt x="0" y="192"/>
                    </a:lnTo>
                    <a:lnTo>
                      <a:pt x="0" y="204"/>
                    </a:lnTo>
                    <a:lnTo>
                      <a:pt x="6" y="210"/>
                    </a:lnTo>
                    <a:lnTo>
                      <a:pt x="12" y="222"/>
                    </a:lnTo>
                    <a:lnTo>
                      <a:pt x="48" y="258"/>
                    </a:lnTo>
                    <a:lnTo>
                      <a:pt x="72" y="264"/>
                    </a:lnTo>
                    <a:lnTo>
                      <a:pt x="78" y="252"/>
                    </a:lnTo>
                    <a:lnTo>
                      <a:pt x="90" y="264"/>
                    </a:lnTo>
                    <a:lnTo>
                      <a:pt x="96" y="276"/>
                    </a:lnTo>
                    <a:lnTo>
                      <a:pt x="96" y="294"/>
                    </a:lnTo>
                    <a:lnTo>
                      <a:pt x="90" y="306"/>
                    </a:lnTo>
                    <a:lnTo>
                      <a:pt x="84" y="312"/>
                    </a:lnTo>
                    <a:lnTo>
                      <a:pt x="84" y="318"/>
                    </a:lnTo>
                    <a:lnTo>
                      <a:pt x="90" y="324"/>
                    </a:lnTo>
                    <a:lnTo>
                      <a:pt x="96" y="324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48"/>
                    </a:lnTo>
                    <a:lnTo>
                      <a:pt x="120" y="354"/>
                    </a:lnTo>
                    <a:lnTo>
                      <a:pt x="126" y="354"/>
                    </a:lnTo>
                    <a:lnTo>
                      <a:pt x="126" y="366"/>
                    </a:lnTo>
                    <a:lnTo>
                      <a:pt x="120" y="378"/>
                    </a:lnTo>
                    <a:lnTo>
                      <a:pt x="108" y="390"/>
                    </a:lnTo>
                    <a:lnTo>
                      <a:pt x="96" y="432"/>
                    </a:lnTo>
                    <a:lnTo>
                      <a:pt x="90" y="444"/>
                    </a:lnTo>
                    <a:lnTo>
                      <a:pt x="90" y="450"/>
                    </a:lnTo>
                    <a:lnTo>
                      <a:pt x="84" y="462"/>
                    </a:lnTo>
                    <a:lnTo>
                      <a:pt x="84" y="468"/>
                    </a:lnTo>
                    <a:lnTo>
                      <a:pt x="90" y="480"/>
                    </a:lnTo>
                    <a:lnTo>
                      <a:pt x="114" y="504"/>
                    </a:lnTo>
                    <a:lnTo>
                      <a:pt x="114" y="534"/>
                    </a:lnTo>
                    <a:lnTo>
                      <a:pt x="144" y="570"/>
                    </a:lnTo>
                    <a:lnTo>
                      <a:pt x="156" y="570"/>
                    </a:lnTo>
                    <a:lnTo>
                      <a:pt x="162" y="582"/>
                    </a:lnTo>
                    <a:lnTo>
                      <a:pt x="198" y="582"/>
                    </a:lnTo>
                    <a:lnTo>
                      <a:pt x="204" y="576"/>
                    </a:lnTo>
                    <a:lnTo>
                      <a:pt x="204" y="564"/>
                    </a:lnTo>
                    <a:lnTo>
                      <a:pt x="216" y="552"/>
                    </a:lnTo>
                    <a:lnTo>
                      <a:pt x="234" y="552"/>
                    </a:lnTo>
                    <a:lnTo>
                      <a:pt x="240" y="540"/>
                    </a:lnTo>
                    <a:lnTo>
                      <a:pt x="270" y="540"/>
                    </a:lnTo>
                    <a:lnTo>
                      <a:pt x="270" y="534"/>
                    </a:lnTo>
                    <a:lnTo>
                      <a:pt x="288" y="516"/>
                    </a:lnTo>
                    <a:lnTo>
                      <a:pt x="300" y="516"/>
                    </a:lnTo>
                    <a:lnTo>
                      <a:pt x="312" y="528"/>
                    </a:lnTo>
                    <a:lnTo>
                      <a:pt x="318" y="528"/>
                    </a:lnTo>
                    <a:lnTo>
                      <a:pt x="324" y="522"/>
                    </a:lnTo>
                    <a:lnTo>
                      <a:pt x="324" y="510"/>
                    </a:lnTo>
                    <a:lnTo>
                      <a:pt x="318" y="504"/>
                    </a:lnTo>
                    <a:lnTo>
                      <a:pt x="312" y="492"/>
                    </a:lnTo>
                    <a:lnTo>
                      <a:pt x="306" y="474"/>
                    </a:lnTo>
                    <a:lnTo>
                      <a:pt x="288" y="456"/>
                    </a:lnTo>
                    <a:lnTo>
                      <a:pt x="282" y="444"/>
                    </a:lnTo>
                    <a:lnTo>
                      <a:pt x="282" y="420"/>
                    </a:lnTo>
                    <a:lnTo>
                      <a:pt x="288" y="414"/>
                    </a:lnTo>
                    <a:lnTo>
                      <a:pt x="288" y="396"/>
                    </a:lnTo>
                    <a:lnTo>
                      <a:pt x="276" y="408"/>
                    </a:lnTo>
                    <a:lnTo>
                      <a:pt x="276" y="414"/>
                    </a:lnTo>
                    <a:lnTo>
                      <a:pt x="264" y="414"/>
                    </a:lnTo>
                    <a:lnTo>
                      <a:pt x="258" y="402"/>
                    </a:lnTo>
                    <a:lnTo>
                      <a:pt x="252" y="396"/>
                    </a:lnTo>
                    <a:lnTo>
                      <a:pt x="246" y="384"/>
                    </a:lnTo>
                    <a:lnTo>
                      <a:pt x="246" y="372"/>
                    </a:lnTo>
                    <a:lnTo>
                      <a:pt x="240" y="372"/>
                    </a:lnTo>
                    <a:lnTo>
                      <a:pt x="240" y="366"/>
                    </a:lnTo>
                    <a:lnTo>
                      <a:pt x="234" y="360"/>
                    </a:lnTo>
                    <a:lnTo>
                      <a:pt x="234" y="348"/>
                    </a:lnTo>
                    <a:lnTo>
                      <a:pt x="240" y="336"/>
                    </a:lnTo>
                    <a:lnTo>
                      <a:pt x="246" y="330"/>
                    </a:lnTo>
                    <a:lnTo>
                      <a:pt x="246" y="288"/>
                    </a:lnTo>
                    <a:lnTo>
                      <a:pt x="252" y="282"/>
                    </a:lnTo>
                    <a:lnTo>
                      <a:pt x="264" y="276"/>
                    </a:lnTo>
                    <a:lnTo>
                      <a:pt x="294" y="276"/>
                    </a:lnTo>
                    <a:lnTo>
                      <a:pt x="300" y="270"/>
                    </a:lnTo>
                    <a:lnTo>
                      <a:pt x="300" y="258"/>
                    </a:lnTo>
                    <a:lnTo>
                      <a:pt x="288" y="246"/>
                    </a:lnTo>
                    <a:lnTo>
                      <a:pt x="288" y="234"/>
                    </a:lnTo>
                    <a:lnTo>
                      <a:pt x="294" y="222"/>
                    </a:lnTo>
                    <a:lnTo>
                      <a:pt x="300" y="216"/>
                    </a:lnTo>
                    <a:lnTo>
                      <a:pt x="306" y="204"/>
                    </a:lnTo>
                    <a:lnTo>
                      <a:pt x="306" y="192"/>
                    </a:lnTo>
                    <a:lnTo>
                      <a:pt x="300" y="180"/>
                    </a:lnTo>
                    <a:lnTo>
                      <a:pt x="294" y="174"/>
                    </a:lnTo>
                    <a:lnTo>
                      <a:pt x="276" y="174"/>
                    </a:lnTo>
                    <a:lnTo>
                      <a:pt x="270" y="180"/>
                    </a:lnTo>
                    <a:lnTo>
                      <a:pt x="270" y="156"/>
                    </a:lnTo>
                    <a:lnTo>
                      <a:pt x="258" y="150"/>
                    </a:lnTo>
                    <a:lnTo>
                      <a:pt x="252" y="138"/>
                    </a:lnTo>
                    <a:lnTo>
                      <a:pt x="234" y="132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56"/>
                    </a:lnTo>
                    <a:lnTo>
                      <a:pt x="192" y="162"/>
                    </a:lnTo>
                    <a:lnTo>
                      <a:pt x="192" y="168"/>
                    </a:lnTo>
                    <a:lnTo>
                      <a:pt x="192" y="162"/>
                    </a:lnTo>
                    <a:lnTo>
                      <a:pt x="198" y="156"/>
                    </a:lnTo>
                    <a:lnTo>
                      <a:pt x="198" y="144"/>
                    </a:lnTo>
                    <a:lnTo>
                      <a:pt x="204" y="132"/>
                    </a:lnTo>
                    <a:lnTo>
                      <a:pt x="204" y="114"/>
                    </a:lnTo>
                    <a:lnTo>
                      <a:pt x="210" y="102"/>
                    </a:lnTo>
                    <a:lnTo>
                      <a:pt x="210" y="78"/>
                    </a:lnTo>
                    <a:lnTo>
                      <a:pt x="192" y="42"/>
                    </a:lnTo>
                    <a:lnTo>
                      <a:pt x="180" y="30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2" y="36"/>
                    </a:lnTo>
                    <a:lnTo>
                      <a:pt x="96" y="42"/>
                    </a:lnTo>
                    <a:lnTo>
                      <a:pt x="90" y="4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1" name="Guinea-Bissau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912239" y="3395319"/>
                <a:ext cx="60153" cy="47766"/>
              </a:xfrm>
              <a:custGeom>
                <a:avLst/>
                <a:gdLst>
                  <a:gd name="T0" fmla="*/ 2147483647 w 186"/>
                  <a:gd name="T1" fmla="*/ 2147483647 h 156"/>
                  <a:gd name="T2" fmla="*/ 2147483647 w 186"/>
                  <a:gd name="T3" fmla="*/ 2147483647 h 156"/>
                  <a:gd name="T4" fmla="*/ 2147483647 w 186"/>
                  <a:gd name="T5" fmla="*/ 2147483647 h 156"/>
                  <a:gd name="T6" fmla="*/ 2147483647 w 186"/>
                  <a:gd name="T7" fmla="*/ 2147483647 h 156"/>
                  <a:gd name="T8" fmla="*/ 2147483647 w 186"/>
                  <a:gd name="T9" fmla="*/ 2147483647 h 156"/>
                  <a:gd name="T10" fmla="*/ 2147483647 w 186"/>
                  <a:gd name="T11" fmla="*/ 2147483647 h 156"/>
                  <a:gd name="T12" fmla="*/ 2147483647 w 186"/>
                  <a:gd name="T13" fmla="*/ 2147483647 h 156"/>
                  <a:gd name="T14" fmla="*/ 2147483647 w 186"/>
                  <a:gd name="T15" fmla="*/ 2147483647 h 156"/>
                  <a:gd name="T16" fmla="*/ 2147483647 w 186"/>
                  <a:gd name="T17" fmla="*/ 2147483647 h 156"/>
                  <a:gd name="T18" fmla="*/ 2147483647 w 186"/>
                  <a:gd name="T19" fmla="*/ 2147483647 h 156"/>
                  <a:gd name="T20" fmla="*/ 2147483647 w 186"/>
                  <a:gd name="T21" fmla="*/ 2147483647 h 156"/>
                  <a:gd name="T22" fmla="*/ 2147483647 w 186"/>
                  <a:gd name="T23" fmla="*/ 2147483647 h 156"/>
                  <a:gd name="T24" fmla="*/ 2147483647 w 186"/>
                  <a:gd name="T25" fmla="*/ 2147483647 h 156"/>
                  <a:gd name="T26" fmla="*/ 2147483647 w 186"/>
                  <a:gd name="T27" fmla="*/ 2147483647 h 156"/>
                  <a:gd name="T28" fmla="*/ 2147483647 w 186"/>
                  <a:gd name="T29" fmla="*/ 0 h 156"/>
                  <a:gd name="T30" fmla="*/ 2147483647 w 186"/>
                  <a:gd name="T31" fmla="*/ 2147483647 h 156"/>
                  <a:gd name="T32" fmla="*/ 2147483647 w 186"/>
                  <a:gd name="T33" fmla="*/ 2147483647 h 156"/>
                  <a:gd name="T34" fmla="*/ 2147483647 w 186"/>
                  <a:gd name="T35" fmla="*/ 2147483647 h 156"/>
                  <a:gd name="T36" fmla="*/ 0 w 186"/>
                  <a:gd name="T37" fmla="*/ 2147483647 h 156"/>
                  <a:gd name="T38" fmla="*/ 2147483647 w 186"/>
                  <a:gd name="T39" fmla="*/ 2147483647 h 156"/>
                  <a:gd name="T40" fmla="*/ 2147483647 w 186"/>
                  <a:gd name="T41" fmla="*/ 2147483647 h 156"/>
                  <a:gd name="T42" fmla="*/ 2147483647 w 186"/>
                  <a:gd name="T43" fmla="*/ 2147483647 h 156"/>
                  <a:gd name="T44" fmla="*/ 2147483647 w 186"/>
                  <a:gd name="T45" fmla="*/ 2147483647 h 156"/>
                  <a:gd name="T46" fmla="*/ 2147483647 w 186"/>
                  <a:gd name="T47" fmla="*/ 2147483647 h 156"/>
                  <a:gd name="T48" fmla="*/ 2147483647 w 186"/>
                  <a:gd name="T49" fmla="*/ 2147483647 h 156"/>
                  <a:gd name="T50" fmla="*/ 2147483647 w 186"/>
                  <a:gd name="T51" fmla="*/ 2147483647 h 156"/>
                  <a:gd name="T52" fmla="*/ 2147483647 w 186"/>
                  <a:gd name="T53" fmla="*/ 2147483647 h 156"/>
                  <a:gd name="T54" fmla="*/ 2147483647 w 186"/>
                  <a:gd name="T55" fmla="*/ 2147483647 h 156"/>
                  <a:gd name="T56" fmla="*/ 2147483647 w 186"/>
                  <a:gd name="T57" fmla="*/ 2147483647 h 156"/>
                  <a:gd name="T58" fmla="*/ 2147483647 w 186"/>
                  <a:gd name="T59" fmla="*/ 2147483647 h 156"/>
                  <a:gd name="T60" fmla="*/ 2147483647 w 186"/>
                  <a:gd name="T61" fmla="*/ 2147483647 h 156"/>
                  <a:gd name="T62" fmla="*/ 2147483647 w 186"/>
                  <a:gd name="T63" fmla="*/ 2147483647 h 156"/>
                  <a:gd name="T64" fmla="*/ 2147483647 w 186"/>
                  <a:gd name="T65" fmla="*/ 2147483647 h 156"/>
                  <a:gd name="T66" fmla="*/ 2147483647 w 186"/>
                  <a:gd name="T67" fmla="*/ 2147483647 h 156"/>
                  <a:gd name="T68" fmla="*/ 2147483647 w 186"/>
                  <a:gd name="T69" fmla="*/ 2147483647 h 156"/>
                  <a:gd name="T70" fmla="*/ 2147483647 w 186"/>
                  <a:gd name="T71" fmla="*/ 2147483647 h 156"/>
                  <a:gd name="T72" fmla="*/ 2147483647 w 186"/>
                  <a:gd name="T73" fmla="*/ 2147483647 h 1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6"/>
                  <a:gd name="T112" fmla="*/ 0 h 156"/>
                  <a:gd name="T113" fmla="*/ 186 w 186"/>
                  <a:gd name="T114" fmla="*/ 156 h 1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6" h="156">
                    <a:moveTo>
                      <a:pt x="126" y="102"/>
                    </a:moveTo>
                    <a:lnTo>
                      <a:pt x="132" y="96"/>
                    </a:lnTo>
                    <a:lnTo>
                      <a:pt x="144" y="90"/>
                    </a:lnTo>
                    <a:lnTo>
                      <a:pt x="174" y="90"/>
                    </a:lnTo>
                    <a:lnTo>
                      <a:pt x="180" y="84"/>
                    </a:lnTo>
                    <a:lnTo>
                      <a:pt x="186" y="72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68" y="54"/>
                    </a:lnTo>
                    <a:lnTo>
                      <a:pt x="162" y="48"/>
                    </a:lnTo>
                    <a:lnTo>
                      <a:pt x="162" y="36"/>
                    </a:lnTo>
                    <a:lnTo>
                      <a:pt x="168" y="30"/>
                    </a:lnTo>
                    <a:lnTo>
                      <a:pt x="186" y="30"/>
                    </a:lnTo>
                    <a:lnTo>
                      <a:pt x="186" y="6"/>
                    </a:lnTo>
                    <a:lnTo>
                      <a:pt x="84" y="0"/>
                    </a:lnTo>
                    <a:lnTo>
                      <a:pt x="54" y="24"/>
                    </a:lnTo>
                    <a:lnTo>
                      <a:pt x="18" y="24"/>
                    </a:lnTo>
                    <a:lnTo>
                      <a:pt x="6" y="36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8" y="78"/>
                    </a:lnTo>
                    <a:lnTo>
                      <a:pt x="42" y="66"/>
                    </a:lnTo>
                    <a:lnTo>
                      <a:pt x="66" y="66"/>
                    </a:lnTo>
                    <a:lnTo>
                      <a:pt x="90" y="60"/>
                    </a:lnTo>
                    <a:lnTo>
                      <a:pt x="90" y="84"/>
                    </a:lnTo>
                    <a:lnTo>
                      <a:pt x="78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54" y="72"/>
                    </a:lnTo>
                    <a:lnTo>
                      <a:pt x="54" y="96"/>
                    </a:lnTo>
                    <a:lnTo>
                      <a:pt x="60" y="102"/>
                    </a:lnTo>
                    <a:lnTo>
                      <a:pt x="90" y="96"/>
                    </a:lnTo>
                    <a:lnTo>
                      <a:pt x="54" y="114"/>
                    </a:lnTo>
                    <a:lnTo>
                      <a:pt x="84" y="156"/>
                    </a:lnTo>
                    <a:lnTo>
                      <a:pt x="90" y="132"/>
                    </a:lnTo>
                    <a:lnTo>
                      <a:pt x="108" y="102"/>
                    </a:lnTo>
                    <a:lnTo>
                      <a:pt x="126" y="10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2" name="Guine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941675" y="3397768"/>
                <a:ext cx="168939" cy="137176"/>
              </a:xfrm>
              <a:custGeom>
                <a:avLst/>
                <a:gdLst>
                  <a:gd name="T0" fmla="*/ 2147483647 w 522"/>
                  <a:gd name="T1" fmla="*/ 2147483647 h 444"/>
                  <a:gd name="T2" fmla="*/ 2147483647 w 522"/>
                  <a:gd name="T3" fmla="*/ 2147483647 h 444"/>
                  <a:gd name="T4" fmla="*/ 2147483647 w 522"/>
                  <a:gd name="T5" fmla="*/ 2147483647 h 444"/>
                  <a:gd name="T6" fmla="*/ 2147483647 w 522"/>
                  <a:gd name="T7" fmla="*/ 2147483647 h 444"/>
                  <a:gd name="T8" fmla="*/ 2147483647 w 522"/>
                  <a:gd name="T9" fmla="*/ 2147483647 h 444"/>
                  <a:gd name="T10" fmla="*/ 2147483647 w 522"/>
                  <a:gd name="T11" fmla="*/ 2147483647 h 444"/>
                  <a:gd name="T12" fmla="*/ 2147483647 w 522"/>
                  <a:gd name="T13" fmla="*/ 2147483647 h 444"/>
                  <a:gd name="T14" fmla="*/ 2147483647 w 522"/>
                  <a:gd name="T15" fmla="*/ 2147483647 h 444"/>
                  <a:gd name="T16" fmla="*/ 2147483647 w 522"/>
                  <a:gd name="T17" fmla="*/ 2147483647 h 444"/>
                  <a:gd name="T18" fmla="*/ 2147483647 w 522"/>
                  <a:gd name="T19" fmla="*/ 2147483647 h 444"/>
                  <a:gd name="T20" fmla="*/ 2147483647 w 522"/>
                  <a:gd name="T21" fmla="*/ 2147483647 h 444"/>
                  <a:gd name="T22" fmla="*/ 2147483647 w 522"/>
                  <a:gd name="T23" fmla="*/ 2147483647 h 444"/>
                  <a:gd name="T24" fmla="*/ 2147483647 w 522"/>
                  <a:gd name="T25" fmla="*/ 2147483647 h 444"/>
                  <a:gd name="T26" fmla="*/ 2147483647 w 522"/>
                  <a:gd name="T27" fmla="*/ 2147483647 h 444"/>
                  <a:gd name="T28" fmla="*/ 2147483647 w 522"/>
                  <a:gd name="T29" fmla="*/ 2147483647 h 444"/>
                  <a:gd name="T30" fmla="*/ 2147483647 w 522"/>
                  <a:gd name="T31" fmla="*/ 2147483647 h 444"/>
                  <a:gd name="T32" fmla="*/ 2147483647 w 522"/>
                  <a:gd name="T33" fmla="*/ 2147483647 h 444"/>
                  <a:gd name="T34" fmla="*/ 2147483647 w 522"/>
                  <a:gd name="T35" fmla="*/ 2147483647 h 444"/>
                  <a:gd name="T36" fmla="*/ 2147483647 w 522"/>
                  <a:gd name="T37" fmla="*/ 2147483647 h 444"/>
                  <a:gd name="T38" fmla="*/ 2147483647 w 522"/>
                  <a:gd name="T39" fmla="*/ 2147483647 h 444"/>
                  <a:gd name="T40" fmla="*/ 2147483647 w 522"/>
                  <a:gd name="T41" fmla="*/ 2147483647 h 444"/>
                  <a:gd name="T42" fmla="*/ 2147483647 w 522"/>
                  <a:gd name="T43" fmla="*/ 2147483647 h 444"/>
                  <a:gd name="T44" fmla="*/ 2147483647 w 522"/>
                  <a:gd name="T45" fmla="*/ 2147483647 h 444"/>
                  <a:gd name="T46" fmla="*/ 2147483647 w 522"/>
                  <a:gd name="T47" fmla="*/ 2147483647 h 444"/>
                  <a:gd name="T48" fmla="*/ 2147483647 w 522"/>
                  <a:gd name="T49" fmla="*/ 2147483647 h 444"/>
                  <a:gd name="T50" fmla="*/ 2147483647 w 522"/>
                  <a:gd name="T51" fmla="*/ 2147483647 h 444"/>
                  <a:gd name="T52" fmla="*/ 2147483647 w 522"/>
                  <a:gd name="T53" fmla="*/ 2147483647 h 444"/>
                  <a:gd name="T54" fmla="*/ 2147483647 w 522"/>
                  <a:gd name="T55" fmla="*/ 2147483647 h 444"/>
                  <a:gd name="T56" fmla="*/ 2147483647 w 522"/>
                  <a:gd name="T57" fmla="*/ 2147483647 h 444"/>
                  <a:gd name="T58" fmla="*/ 2147483647 w 522"/>
                  <a:gd name="T59" fmla="*/ 2147483647 h 444"/>
                  <a:gd name="T60" fmla="*/ 2147483647 w 522"/>
                  <a:gd name="T61" fmla="*/ 2147483647 h 444"/>
                  <a:gd name="T62" fmla="*/ 2147483647 w 522"/>
                  <a:gd name="T63" fmla="*/ 2147483647 h 444"/>
                  <a:gd name="T64" fmla="*/ 2147483647 w 522"/>
                  <a:gd name="T65" fmla="*/ 2147483647 h 444"/>
                  <a:gd name="T66" fmla="*/ 2147483647 w 522"/>
                  <a:gd name="T67" fmla="*/ 2147483647 h 444"/>
                  <a:gd name="T68" fmla="*/ 2147483647 w 522"/>
                  <a:gd name="T69" fmla="*/ 2147483647 h 444"/>
                  <a:gd name="T70" fmla="*/ 2147483647 w 522"/>
                  <a:gd name="T71" fmla="*/ 2147483647 h 444"/>
                  <a:gd name="T72" fmla="*/ 2147483647 w 522"/>
                  <a:gd name="T73" fmla="*/ 2147483647 h 444"/>
                  <a:gd name="T74" fmla="*/ 2147483647 w 522"/>
                  <a:gd name="T75" fmla="*/ 2147483647 h 444"/>
                  <a:gd name="T76" fmla="*/ 2147483647 w 522"/>
                  <a:gd name="T77" fmla="*/ 2147483647 h 444"/>
                  <a:gd name="T78" fmla="*/ 2147483647 w 522"/>
                  <a:gd name="T79" fmla="*/ 2147483647 h 444"/>
                  <a:gd name="T80" fmla="*/ 2147483647 w 522"/>
                  <a:gd name="T81" fmla="*/ 2147483647 h 444"/>
                  <a:gd name="T82" fmla="*/ 2147483647 w 522"/>
                  <a:gd name="T83" fmla="*/ 2147483647 h 444"/>
                  <a:gd name="T84" fmla="*/ 2147483647 w 522"/>
                  <a:gd name="T85" fmla="*/ 2147483647 h 444"/>
                  <a:gd name="T86" fmla="*/ 2147483647 w 522"/>
                  <a:gd name="T87" fmla="*/ 2147483647 h 444"/>
                  <a:gd name="T88" fmla="*/ 2147483647 w 522"/>
                  <a:gd name="T89" fmla="*/ 2147483647 h 444"/>
                  <a:gd name="T90" fmla="*/ 2147483647 w 522"/>
                  <a:gd name="T91" fmla="*/ 2147483647 h 444"/>
                  <a:gd name="T92" fmla="*/ 2147483647 w 522"/>
                  <a:gd name="T93" fmla="*/ 2147483647 h 4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444"/>
                  <a:gd name="T143" fmla="*/ 522 w 522"/>
                  <a:gd name="T144" fmla="*/ 444 h 4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444">
                    <a:moveTo>
                      <a:pt x="96" y="0"/>
                    </a:moveTo>
                    <a:lnTo>
                      <a:pt x="96" y="24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78" y="48"/>
                    </a:lnTo>
                    <a:lnTo>
                      <a:pt x="90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90" y="78"/>
                    </a:lnTo>
                    <a:lnTo>
                      <a:pt x="84" y="84"/>
                    </a:lnTo>
                    <a:lnTo>
                      <a:pt x="54" y="84"/>
                    </a:lnTo>
                    <a:lnTo>
                      <a:pt x="42" y="90"/>
                    </a:lnTo>
                    <a:lnTo>
                      <a:pt x="36" y="96"/>
                    </a:lnTo>
                    <a:lnTo>
                      <a:pt x="18" y="96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18" y="150"/>
                    </a:lnTo>
                    <a:lnTo>
                      <a:pt x="30" y="150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54" y="204"/>
                    </a:lnTo>
                    <a:lnTo>
                      <a:pt x="72" y="204"/>
                    </a:lnTo>
                    <a:lnTo>
                      <a:pt x="72" y="228"/>
                    </a:lnTo>
                    <a:lnTo>
                      <a:pt x="84" y="228"/>
                    </a:lnTo>
                    <a:lnTo>
                      <a:pt x="90" y="222"/>
                    </a:lnTo>
                    <a:lnTo>
                      <a:pt x="90" y="234"/>
                    </a:lnTo>
                    <a:lnTo>
                      <a:pt x="96" y="246"/>
                    </a:lnTo>
                    <a:lnTo>
                      <a:pt x="96" y="258"/>
                    </a:lnTo>
                    <a:lnTo>
                      <a:pt x="114" y="276"/>
                    </a:lnTo>
                    <a:lnTo>
                      <a:pt x="126" y="282"/>
                    </a:lnTo>
                    <a:lnTo>
                      <a:pt x="132" y="288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64"/>
                    </a:lnTo>
                    <a:lnTo>
                      <a:pt x="168" y="252"/>
                    </a:lnTo>
                    <a:lnTo>
                      <a:pt x="174" y="240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216" y="228"/>
                    </a:lnTo>
                    <a:lnTo>
                      <a:pt x="222" y="210"/>
                    </a:lnTo>
                    <a:lnTo>
                      <a:pt x="258" y="210"/>
                    </a:lnTo>
                    <a:lnTo>
                      <a:pt x="300" y="270"/>
                    </a:lnTo>
                    <a:lnTo>
                      <a:pt x="300" y="288"/>
                    </a:lnTo>
                    <a:lnTo>
                      <a:pt x="312" y="300"/>
                    </a:lnTo>
                    <a:lnTo>
                      <a:pt x="312" y="318"/>
                    </a:lnTo>
                    <a:lnTo>
                      <a:pt x="306" y="330"/>
                    </a:lnTo>
                    <a:lnTo>
                      <a:pt x="300" y="336"/>
                    </a:lnTo>
                    <a:lnTo>
                      <a:pt x="294" y="354"/>
                    </a:lnTo>
                    <a:lnTo>
                      <a:pt x="324" y="342"/>
                    </a:lnTo>
                    <a:lnTo>
                      <a:pt x="348" y="348"/>
                    </a:lnTo>
                    <a:lnTo>
                      <a:pt x="348" y="336"/>
                    </a:lnTo>
                    <a:lnTo>
                      <a:pt x="354" y="330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84" y="348"/>
                    </a:lnTo>
                    <a:lnTo>
                      <a:pt x="390" y="366"/>
                    </a:lnTo>
                    <a:lnTo>
                      <a:pt x="390" y="426"/>
                    </a:lnTo>
                    <a:lnTo>
                      <a:pt x="402" y="426"/>
                    </a:lnTo>
                    <a:lnTo>
                      <a:pt x="402" y="432"/>
                    </a:lnTo>
                    <a:lnTo>
                      <a:pt x="414" y="444"/>
                    </a:lnTo>
                    <a:lnTo>
                      <a:pt x="420" y="444"/>
                    </a:lnTo>
                    <a:lnTo>
                      <a:pt x="432" y="432"/>
                    </a:lnTo>
                    <a:lnTo>
                      <a:pt x="432" y="420"/>
                    </a:lnTo>
                    <a:lnTo>
                      <a:pt x="438" y="408"/>
                    </a:lnTo>
                    <a:lnTo>
                      <a:pt x="444" y="402"/>
                    </a:lnTo>
                    <a:lnTo>
                      <a:pt x="456" y="402"/>
                    </a:lnTo>
                    <a:lnTo>
                      <a:pt x="468" y="408"/>
                    </a:lnTo>
                    <a:lnTo>
                      <a:pt x="474" y="414"/>
                    </a:lnTo>
                    <a:lnTo>
                      <a:pt x="480" y="414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80" y="384"/>
                    </a:lnTo>
                    <a:lnTo>
                      <a:pt x="480" y="378"/>
                    </a:lnTo>
                    <a:lnTo>
                      <a:pt x="498" y="378"/>
                    </a:lnTo>
                    <a:lnTo>
                      <a:pt x="492" y="366"/>
                    </a:lnTo>
                    <a:lnTo>
                      <a:pt x="480" y="360"/>
                    </a:lnTo>
                    <a:lnTo>
                      <a:pt x="474" y="348"/>
                    </a:lnTo>
                    <a:lnTo>
                      <a:pt x="474" y="336"/>
                    </a:lnTo>
                    <a:lnTo>
                      <a:pt x="492" y="336"/>
                    </a:lnTo>
                    <a:lnTo>
                      <a:pt x="498" y="342"/>
                    </a:lnTo>
                    <a:lnTo>
                      <a:pt x="510" y="342"/>
                    </a:lnTo>
                    <a:lnTo>
                      <a:pt x="516" y="348"/>
                    </a:lnTo>
                    <a:lnTo>
                      <a:pt x="516" y="342"/>
                    </a:lnTo>
                    <a:lnTo>
                      <a:pt x="522" y="336"/>
                    </a:lnTo>
                    <a:lnTo>
                      <a:pt x="522" y="324"/>
                    </a:lnTo>
                    <a:lnTo>
                      <a:pt x="516" y="324"/>
                    </a:lnTo>
                    <a:lnTo>
                      <a:pt x="504" y="318"/>
                    </a:lnTo>
                    <a:lnTo>
                      <a:pt x="498" y="318"/>
                    </a:lnTo>
                    <a:lnTo>
                      <a:pt x="498" y="306"/>
                    </a:lnTo>
                    <a:lnTo>
                      <a:pt x="504" y="294"/>
                    </a:lnTo>
                    <a:lnTo>
                      <a:pt x="510" y="288"/>
                    </a:lnTo>
                    <a:lnTo>
                      <a:pt x="492" y="282"/>
                    </a:lnTo>
                    <a:lnTo>
                      <a:pt x="504" y="264"/>
                    </a:lnTo>
                    <a:lnTo>
                      <a:pt x="486" y="258"/>
                    </a:lnTo>
                    <a:lnTo>
                      <a:pt x="480" y="222"/>
                    </a:lnTo>
                    <a:lnTo>
                      <a:pt x="498" y="198"/>
                    </a:lnTo>
                    <a:lnTo>
                      <a:pt x="468" y="168"/>
                    </a:lnTo>
                    <a:lnTo>
                      <a:pt x="468" y="132"/>
                    </a:lnTo>
                    <a:lnTo>
                      <a:pt x="444" y="132"/>
                    </a:lnTo>
                    <a:lnTo>
                      <a:pt x="468" y="96"/>
                    </a:lnTo>
                    <a:lnTo>
                      <a:pt x="432" y="78"/>
                    </a:lnTo>
                    <a:lnTo>
                      <a:pt x="444" y="48"/>
                    </a:lnTo>
                    <a:lnTo>
                      <a:pt x="426" y="36"/>
                    </a:lnTo>
                    <a:lnTo>
                      <a:pt x="426" y="18"/>
                    </a:lnTo>
                    <a:lnTo>
                      <a:pt x="414" y="12"/>
                    </a:lnTo>
                    <a:lnTo>
                      <a:pt x="402" y="12"/>
                    </a:lnTo>
                    <a:lnTo>
                      <a:pt x="396" y="18"/>
                    </a:lnTo>
                    <a:lnTo>
                      <a:pt x="396" y="36"/>
                    </a:lnTo>
                    <a:lnTo>
                      <a:pt x="378" y="54"/>
                    </a:lnTo>
                    <a:lnTo>
                      <a:pt x="366" y="48"/>
                    </a:lnTo>
                    <a:lnTo>
                      <a:pt x="360" y="42"/>
                    </a:lnTo>
                    <a:lnTo>
                      <a:pt x="348" y="36"/>
                    </a:lnTo>
                    <a:lnTo>
                      <a:pt x="342" y="36"/>
                    </a:lnTo>
                    <a:lnTo>
                      <a:pt x="336" y="30"/>
                    </a:lnTo>
                    <a:lnTo>
                      <a:pt x="330" y="30"/>
                    </a:lnTo>
                    <a:lnTo>
                      <a:pt x="324" y="42"/>
                    </a:lnTo>
                    <a:lnTo>
                      <a:pt x="312" y="54"/>
                    </a:lnTo>
                    <a:lnTo>
                      <a:pt x="306" y="66"/>
                    </a:lnTo>
                    <a:lnTo>
                      <a:pt x="306" y="54"/>
                    </a:lnTo>
                    <a:lnTo>
                      <a:pt x="300" y="42"/>
                    </a:lnTo>
                    <a:lnTo>
                      <a:pt x="288" y="30"/>
                    </a:lnTo>
                    <a:lnTo>
                      <a:pt x="276" y="42"/>
                    </a:lnTo>
                    <a:lnTo>
                      <a:pt x="270" y="54"/>
                    </a:lnTo>
                    <a:lnTo>
                      <a:pt x="264" y="60"/>
                    </a:lnTo>
                    <a:lnTo>
                      <a:pt x="258" y="54"/>
                    </a:lnTo>
                    <a:lnTo>
                      <a:pt x="258" y="48"/>
                    </a:lnTo>
                    <a:lnTo>
                      <a:pt x="252" y="36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204" y="30"/>
                    </a:lnTo>
                    <a:lnTo>
                      <a:pt x="192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18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32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3" name="Guatemal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174215" y="3266715"/>
                <a:ext cx="95988" cy="104107"/>
              </a:xfrm>
              <a:custGeom>
                <a:avLst/>
                <a:gdLst>
                  <a:gd name="T0" fmla="*/ 2147483647 w 300"/>
                  <a:gd name="T1" fmla="*/ 2147483647 h 336"/>
                  <a:gd name="T2" fmla="*/ 2147483647 w 300"/>
                  <a:gd name="T3" fmla="*/ 2147483647 h 336"/>
                  <a:gd name="T4" fmla="*/ 2147483647 w 300"/>
                  <a:gd name="T5" fmla="*/ 2147483647 h 336"/>
                  <a:gd name="T6" fmla="*/ 2147483647 w 300"/>
                  <a:gd name="T7" fmla="*/ 2147483647 h 336"/>
                  <a:gd name="T8" fmla="*/ 2147483647 w 300"/>
                  <a:gd name="T9" fmla="*/ 2147483647 h 336"/>
                  <a:gd name="T10" fmla="*/ 2147483647 w 300"/>
                  <a:gd name="T11" fmla="*/ 0 h 336"/>
                  <a:gd name="T12" fmla="*/ 2147483647 w 300"/>
                  <a:gd name="T13" fmla="*/ 2147483647 h 336"/>
                  <a:gd name="T14" fmla="*/ 2147483647 w 300"/>
                  <a:gd name="T15" fmla="*/ 2147483647 h 336"/>
                  <a:gd name="T16" fmla="*/ 2147483647 w 300"/>
                  <a:gd name="T17" fmla="*/ 2147483647 h 336"/>
                  <a:gd name="T18" fmla="*/ 2147483647 w 300"/>
                  <a:gd name="T19" fmla="*/ 2147483647 h 336"/>
                  <a:gd name="T20" fmla="*/ 2147483647 w 300"/>
                  <a:gd name="T21" fmla="*/ 2147483647 h 336"/>
                  <a:gd name="T22" fmla="*/ 2147483647 w 300"/>
                  <a:gd name="T23" fmla="*/ 2147483647 h 336"/>
                  <a:gd name="T24" fmla="*/ 2147483647 w 300"/>
                  <a:gd name="T25" fmla="*/ 2147483647 h 336"/>
                  <a:gd name="T26" fmla="*/ 2147483647 w 300"/>
                  <a:gd name="T27" fmla="*/ 2147483647 h 336"/>
                  <a:gd name="T28" fmla="*/ 2147483647 w 300"/>
                  <a:gd name="T29" fmla="*/ 2147483647 h 336"/>
                  <a:gd name="T30" fmla="*/ 2147483647 w 300"/>
                  <a:gd name="T31" fmla="*/ 2147483647 h 336"/>
                  <a:gd name="T32" fmla="*/ 2147483647 w 300"/>
                  <a:gd name="T33" fmla="*/ 2147483647 h 336"/>
                  <a:gd name="T34" fmla="*/ 2147483647 w 300"/>
                  <a:gd name="T35" fmla="*/ 2147483647 h 336"/>
                  <a:gd name="T36" fmla="*/ 2147483647 w 300"/>
                  <a:gd name="T37" fmla="*/ 2147483647 h 336"/>
                  <a:gd name="T38" fmla="*/ 2147483647 w 300"/>
                  <a:gd name="T39" fmla="*/ 2147483647 h 336"/>
                  <a:gd name="T40" fmla="*/ 2147483647 w 300"/>
                  <a:gd name="T41" fmla="*/ 2147483647 h 336"/>
                  <a:gd name="T42" fmla="*/ 2147483647 w 300"/>
                  <a:gd name="T43" fmla="*/ 2147483647 h 336"/>
                  <a:gd name="T44" fmla="*/ 2147483647 w 300"/>
                  <a:gd name="T45" fmla="*/ 2147483647 h 336"/>
                  <a:gd name="T46" fmla="*/ 2147483647 w 300"/>
                  <a:gd name="T47" fmla="*/ 2147483647 h 336"/>
                  <a:gd name="T48" fmla="*/ 2147483647 w 300"/>
                  <a:gd name="T49" fmla="*/ 2147483647 h 336"/>
                  <a:gd name="T50" fmla="*/ 2147483647 w 300"/>
                  <a:gd name="T51" fmla="*/ 2147483647 h 336"/>
                  <a:gd name="T52" fmla="*/ 2147483647 w 300"/>
                  <a:gd name="T53" fmla="*/ 2147483647 h 336"/>
                  <a:gd name="T54" fmla="*/ 2147483647 w 300"/>
                  <a:gd name="T55" fmla="*/ 2147483647 h 336"/>
                  <a:gd name="T56" fmla="*/ 2147483647 w 300"/>
                  <a:gd name="T57" fmla="*/ 2147483647 h 336"/>
                  <a:gd name="T58" fmla="*/ 0 w 300"/>
                  <a:gd name="T59" fmla="*/ 2147483647 h 336"/>
                  <a:gd name="T60" fmla="*/ 2147483647 w 300"/>
                  <a:gd name="T61" fmla="*/ 2147483647 h 336"/>
                  <a:gd name="T62" fmla="*/ 2147483647 w 300"/>
                  <a:gd name="T63" fmla="*/ 2147483647 h 336"/>
                  <a:gd name="T64" fmla="*/ 2147483647 w 300"/>
                  <a:gd name="T65" fmla="*/ 2147483647 h 336"/>
                  <a:gd name="T66" fmla="*/ 2147483647 w 300"/>
                  <a:gd name="T67" fmla="*/ 2147483647 h 336"/>
                  <a:gd name="T68" fmla="*/ 2147483647 w 300"/>
                  <a:gd name="T69" fmla="*/ 2147483647 h 336"/>
                  <a:gd name="T70" fmla="*/ 2147483647 w 300"/>
                  <a:gd name="T71" fmla="*/ 2147483647 h 336"/>
                  <a:gd name="T72" fmla="*/ 2147483647 w 300"/>
                  <a:gd name="T73" fmla="*/ 2147483647 h 336"/>
                  <a:gd name="T74" fmla="*/ 2147483647 w 300"/>
                  <a:gd name="T75" fmla="*/ 2147483647 h 336"/>
                  <a:gd name="T76" fmla="*/ 2147483647 w 300"/>
                  <a:gd name="T77" fmla="*/ 2147483647 h 336"/>
                  <a:gd name="T78" fmla="*/ 2147483647 w 300"/>
                  <a:gd name="T79" fmla="*/ 2147483647 h 336"/>
                  <a:gd name="T80" fmla="*/ 2147483647 w 300"/>
                  <a:gd name="T81" fmla="*/ 2147483647 h 336"/>
                  <a:gd name="T82" fmla="*/ 2147483647 w 300"/>
                  <a:gd name="T83" fmla="*/ 2147483647 h 336"/>
                  <a:gd name="T84" fmla="*/ 2147483647 w 300"/>
                  <a:gd name="T85" fmla="*/ 2147483647 h 336"/>
                  <a:gd name="T86" fmla="*/ 2147483647 w 300"/>
                  <a:gd name="T87" fmla="*/ 2147483647 h 336"/>
                  <a:gd name="T88" fmla="*/ 2147483647 w 300"/>
                  <a:gd name="T89" fmla="*/ 2147483647 h 336"/>
                  <a:gd name="T90" fmla="*/ 2147483647 w 300"/>
                  <a:gd name="T91" fmla="*/ 2147483647 h 336"/>
                  <a:gd name="T92" fmla="*/ 2147483647 w 300"/>
                  <a:gd name="T93" fmla="*/ 2147483647 h 336"/>
                  <a:gd name="T94" fmla="*/ 2147483647 w 300"/>
                  <a:gd name="T95" fmla="*/ 2147483647 h 336"/>
                  <a:gd name="T96" fmla="*/ 2147483647 w 300"/>
                  <a:gd name="T97" fmla="*/ 2147483647 h 336"/>
                  <a:gd name="T98" fmla="*/ 2147483647 w 300"/>
                  <a:gd name="T99" fmla="*/ 2147483647 h 336"/>
                  <a:gd name="T100" fmla="*/ 2147483647 w 300"/>
                  <a:gd name="T101" fmla="*/ 2147483647 h 336"/>
                  <a:gd name="T102" fmla="*/ 2147483647 w 300"/>
                  <a:gd name="T103" fmla="*/ 2147483647 h 336"/>
                  <a:gd name="T104" fmla="*/ 2147483647 w 300"/>
                  <a:gd name="T105" fmla="*/ 2147483647 h 336"/>
                  <a:gd name="T106" fmla="*/ 2147483647 w 300"/>
                  <a:gd name="T107" fmla="*/ 2147483647 h 336"/>
                  <a:gd name="T108" fmla="*/ 2147483647 w 300"/>
                  <a:gd name="T109" fmla="*/ 2147483647 h 336"/>
                  <a:gd name="T110" fmla="*/ 2147483647 w 300"/>
                  <a:gd name="T111" fmla="*/ 2147483647 h 336"/>
                  <a:gd name="T112" fmla="*/ 2147483647 w 300"/>
                  <a:gd name="T113" fmla="*/ 2147483647 h 336"/>
                  <a:gd name="T114" fmla="*/ 2147483647 w 300"/>
                  <a:gd name="T115" fmla="*/ 2147483647 h 336"/>
                  <a:gd name="T116" fmla="*/ 2147483647 w 300"/>
                  <a:gd name="T117" fmla="*/ 2147483647 h 336"/>
                  <a:gd name="T118" fmla="*/ 2147483647 w 300"/>
                  <a:gd name="T119" fmla="*/ 2147483647 h 336"/>
                  <a:gd name="T120" fmla="*/ 2147483647 w 300"/>
                  <a:gd name="T121" fmla="*/ 2147483647 h 3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0"/>
                  <a:gd name="T184" fmla="*/ 0 h 336"/>
                  <a:gd name="T185" fmla="*/ 300 w 300"/>
                  <a:gd name="T186" fmla="*/ 336 h 3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0" h="336">
                    <a:moveTo>
                      <a:pt x="288" y="156"/>
                    </a:moveTo>
                    <a:lnTo>
                      <a:pt x="270" y="168"/>
                    </a:lnTo>
                    <a:lnTo>
                      <a:pt x="258" y="162"/>
                    </a:lnTo>
                    <a:lnTo>
                      <a:pt x="228" y="162"/>
                    </a:lnTo>
                    <a:lnTo>
                      <a:pt x="252" y="6"/>
                    </a:lnTo>
                    <a:lnTo>
                      <a:pt x="120" y="0"/>
                    </a:lnTo>
                    <a:lnTo>
                      <a:pt x="120" y="12"/>
                    </a:lnTo>
                    <a:lnTo>
                      <a:pt x="126" y="24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08" y="54"/>
                    </a:lnTo>
                    <a:lnTo>
                      <a:pt x="84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08" y="84"/>
                    </a:lnTo>
                    <a:lnTo>
                      <a:pt x="114" y="84"/>
                    </a:lnTo>
                    <a:lnTo>
                      <a:pt x="126" y="90"/>
                    </a:lnTo>
                    <a:lnTo>
                      <a:pt x="132" y="90"/>
                    </a:lnTo>
                    <a:lnTo>
                      <a:pt x="138" y="114"/>
                    </a:lnTo>
                    <a:lnTo>
                      <a:pt x="156" y="114"/>
                    </a:lnTo>
                    <a:lnTo>
                      <a:pt x="156" y="126"/>
                    </a:lnTo>
                    <a:lnTo>
                      <a:pt x="150" y="132"/>
                    </a:lnTo>
                    <a:lnTo>
                      <a:pt x="144" y="132"/>
                    </a:lnTo>
                    <a:lnTo>
                      <a:pt x="144" y="150"/>
                    </a:lnTo>
                    <a:lnTo>
                      <a:pt x="54" y="144"/>
                    </a:lnTo>
                    <a:lnTo>
                      <a:pt x="24" y="192"/>
                    </a:lnTo>
                    <a:lnTo>
                      <a:pt x="24" y="264"/>
                    </a:lnTo>
                    <a:lnTo>
                      <a:pt x="18" y="270"/>
                    </a:lnTo>
                    <a:lnTo>
                      <a:pt x="0" y="270"/>
                    </a:lnTo>
                    <a:lnTo>
                      <a:pt x="6" y="282"/>
                    </a:lnTo>
                    <a:lnTo>
                      <a:pt x="12" y="288"/>
                    </a:lnTo>
                    <a:lnTo>
                      <a:pt x="24" y="288"/>
                    </a:lnTo>
                    <a:lnTo>
                      <a:pt x="42" y="300"/>
                    </a:lnTo>
                    <a:lnTo>
                      <a:pt x="60" y="318"/>
                    </a:lnTo>
                    <a:lnTo>
                      <a:pt x="72" y="324"/>
                    </a:lnTo>
                    <a:lnTo>
                      <a:pt x="120" y="324"/>
                    </a:lnTo>
                    <a:lnTo>
                      <a:pt x="126" y="330"/>
                    </a:lnTo>
                    <a:lnTo>
                      <a:pt x="132" y="330"/>
                    </a:lnTo>
                    <a:lnTo>
                      <a:pt x="138" y="336"/>
                    </a:lnTo>
                    <a:lnTo>
                      <a:pt x="150" y="324"/>
                    </a:lnTo>
                    <a:lnTo>
                      <a:pt x="162" y="318"/>
                    </a:lnTo>
                    <a:lnTo>
                      <a:pt x="168" y="312"/>
                    </a:lnTo>
                    <a:lnTo>
                      <a:pt x="174" y="312"/>
                    </a:lnTo>
                    <a:lnTo>
                      <a:pt x="180" y="300"/>
                    </a:lnTo>
                    <a:lnTo>
                      <a:pt x="186" y="294"/>
                    </a:lnTo>
                    <a:lnTo>
                      <a:pt x="186" y="282"/>
                    </a:lnTo>
                    <a:lnTo>
                      <a:pt x="204" y="282"/>
                    </a:lnTo>
                    <a:lnTo>
                      <a:pt x="210" y="276"/>
                    </a:lnTo>
                    <a:lnTo>
                      <a:pt x="222" y="270"/>
                    </a:lnTo>
                    <a:lnTo>
                      <a:pt x="222" y="264"/>
                    </a:lnTo>
                    <a:lnTo>
                      <a:pt x="228" y="252"/>
                    </a:lnTo>
                    <a:lnTo>
                      <a:pt x="228" y="234"/>
                    </a:lnTo>
                    <a:lnTo>
                      <a:pt x="234" y="222"/>
                    </a:lnTo>
                    <a:lnTo>
                      <a:pt x="246" y="216"/>
                    </a:lnTo>
                    <a:lnTo>
                      <a:pt x="258" y="204"/>
                    </a:lnTo>
                    <a:lnTo>
                      <a:pt x="270" y="198"/>
                    </a:lnTo>
                    <a:lnTo>
                      <a:pt x="282" y="186"/>
                    </a:lnTo>
                    <a:lnTo>
                      <a:pt x="294" y="180"/>
                    </a:lnTo>
                    <a:lnTo>
                      <a:pt x="300" y="168"/>
                    </a:lnTo>
                    <a:lnTo>
                      <a:pt x="288" y="15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Greenland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3292796" y="1761450"/>
                <a:ext cx="909966" cy="473994"/>
              </a:xfrm>
              <a:custGeom>
                <a:avLst/>
                <a:gdLst>
                  <a:gd name="T0" fmla="*/ 2147483647 w 732"/>
                  <a:gd name="T1" fmla="*/ 2147483647 h 398"/>
                  <a:gd name="T2" fmla="*/ 2147483647 w 732"/>
                  <a:gd name="T3" fmla="*/ 2147483647 h 398"/>
                  <a:gd name="T4" fmla="*/ 2147483647 w 732"/>
                  <a:gd name="T5" fmla="*/ 2147483647 h 398"/>
                  <a:gd name="T6" fmla="*/ 2147483647 w 732"/>
                  <a:gd name="T7" fmla="*/ 2147483647 h 398"/>
                  <a:gd name="T8" fmla="*/ 2147483647 w 732"/>
                  <a:gd name="T9" fmla="*/ 2147483647 h 398"/>
                  <a:gd name="T10" fmla="*/ 2147483647 w 732"/>
                  <a:gd name="T11" fmla="*/ 2147483647 h 398"/>
                  <a:gd name="T12" fmla="*/ 2147483647 w 732"/>
                  <a:gd name="T13" fmla="*/ 2147483647 h 398"/>
                  <a:gd name="T14" fmla="*/ 2147483647 w 732"/>
                  <a:gd name="T15" fmla="*/ 2147483647 h 398"/>
                  <a:gd name="T16" fmla="*/ 2147483647 w 732"/>
                  <a:gd name="T17" fmla="*/ 2147483647 h 398"/>
                  <a:gd name="T18" fmla="*/ 2147483647 w 732"/>
                  <a:gd name="T19" fmla="*/ 2147483647 h 398"/>
                  <a:gd name="T20" fmla="*/ 2147483647 w 732"/>
                  <a:gd name="T21" fmla="*/ 2147483647 h 398"/>
                  <a:gd name="T22" fmla="*/ 2147483647 w 732"/>
                  <a:gd name="T23" fmla="*/ 2147483647 h 398"/>
                  <a:gd name="T24" fmla="*/ 2147483647 w 732"/>
                  <a:gd name="T25" fmla="*/ 2147483647 h 398"/>
                  <a:gd name="T26" fmla="*/ 2147483647 w 732"/>
                  <a:gd name="T27" fmla="*/ 2147483647 h 398"/>
                  <a:gd name="T28" fmla="*/ 2147483647 w 732"/>
                  <a:gd name="T29" fmla="*/ 2147483647 h 398"/>
                  <a:gd name="T30" fmla="*/ 2147483647 w 732"/>
                  <a:gd name="T31" fmla="*/ 2147483647 h 398"/>
                  <a:gd name="T32" fmla="*/ 2147483647 w 732"/>
                  <a:gd name="T33" fmla="*/ 2147483647 h 398"/>
                  <a:gd name="T34" fmla="*/ 2147483647 w 732"/>
                  <a:gd name="T35" fmla="*/ 2147483647 h 398"/>
                  <a:gd name="T36" fmla="*/ 2147483647 w 732"/>
                  <a:gd name="T37" fmla="*/ 2147483647 h 398"/>
                  <a:gd name="T38" fmla="*/ 2147483647 w 732"/>
                  <a:gd name="T39" fmla="*/ 2147483647 h 398"/>
                  <a:gd name="T40" fmla="*/ 2147483647 w 732"/>
                  <a:gd name="T41" fmla="*/ 2147483647 h 398"/>
                  <a:gd name="T42" fmla="*/ 2147483647 w 732"/>
                  <a:gd name="T43" fmla="*/ 2147483647 h 398"/>
                  <a:gd name="T44" fmla="*/ 2147483647 w 732"/>
                  <a:gd name="T45" fmla="*/ 2147483647 h 398"/>
                  <a:gd name="T46" fmla="*/ 2147483647 w 732"/>
                  <a:gd name="T47" fmla="*/ 2147483647 h 398"/>
                  <a:gd name="T48" fmla="*/ 2147483647 w 732"/>
                  <a:gd name="T49" fmla="*/ 2147483647 h 398"/>
                  <a:gd name="T50" fmla="*/ 2147483647 w 732"/>
                  <a:gd name="T51" fmla="*/ 2147483647 h 398"/>
                  <a:gd name="T52" fmla="*/ 2147483647 w 732"/>
                  <a:gd name="T53" fmla="*/ 2147483647 h 398"/>
                  <a:gd name="T54" fmla="*/ 2147483647 w 732"/>
                  <a:gd name="T55" fmla="*/ 2147483647 h 398"/>
                  <a:gd name="T56" fmla="*/ 2147483647 w 732"/>
                  <a:gd name="T57" fmla="*/ 2147483647 h 398"/>
                  <a:gd name="T58" fmla="*/ 2147483647 w 732"/>
                  <a:gd name="T59" fmla="*/ 2147483647 h 398"/>
                  <a:gd name="T60" fmla="*/ 2147483647 w 732"/>
                  <a:gd name="T61" fmla="*/ 2147483647 h 398"/>
                  <a:gd name="T62" fmla="*/ 2147483647 w 732"/>
                  <a:gd name="T63" fmla="*/ 2147483647 h 398"/>
                  <a:gd name="T64" fmla="*/ 2147483647 w 732"/>
                  <a:gd name="T65" fmla="*/ 2147483647 h 398"/>
                  <a:gd name="T66" fmla="*/ 2147483647 w 732"/>
                  <a:gd name="T67" fmla="*/ 2147483647 h 398"/>
                  <a:gd name="T68" fmla="*/ 2147483647 w 732"/>
                  <a:gd name="T69" fmla="*/ 2147483647 h 398"/>
                  <a:gd name="T70" fmla="*/ 2147483647 w 732"/>
                  <a:gd name="T71" fmla="*/ 2147483647 h 398"/>
                  <a:gd name="T72" fmla="*/ 2147483647 w 732"/>
                  <a:gd name="T73" fmla="*/ 2147483647 h 398"/>
                  <a:gd name="T74" fmla="*/ 2147483647 w 732"/>
                  <a:gd name="T75" fmla="*/ 2147483647 h 398"/>
                  <a:gd name="T76" fmla="*/ 2147483647 w 732"/>
                  <a:gd name="T77" fmla="*/ 2147483647 h 398"/>
                  <a:gd name="T78" fmla="*/ 2147483647 w 732"/>
                  <a:gd name="T79" fmla="*/ 2147483647 h 398"/>
                  <a:gd name="T80" fmla="*/ 2147483647 w 732"/>
                  <a:gd name="T81" fmla="*/ 2147483647 h 398"/>
                  <a:gd name="T82" fmla="*/ 2147483647 w 732"/>
                  <a:gd name="T83" fmla="*/ 2147483647 h 398"/>
                  <a:gd name="T84" fmla="*/ 2147483647 w 732"/>
                  <a:gd name="T85" fmla="*/ 2147483647 h 398"/>
                  <a:gd name="T86" fmla="*/ 2147483647 w 732"/>
                  <a:gd name="T87" fmla="*/ 2147483647 h 398"/>
                  <a:gd name="T88" fmla="*/ 2147483647 w 732"/>
                  <a:gd name="T89" fmla="*/ 2147483647 h 398"/>
                  <a:gd name="T90" fmla="*/ 2147483647 w 732"/>
                  <a:gd name="T91" fmla="*/ 2147483647 h 398"/>
                  <a:gd name="T92" fmla="*/ 2147483647 w 732"/>
                  <a:gd name="T93" fmla="*/ 2147483647 h 398"/>
                  <a:gd name="T94" fmla="*/ 2147483647 w 732"/>
                  <a:gd name="T95" fmla="*/ 2147483647 h 398"/>
                  <a:gd name="T96" fmla="*/ 2147483647 w 732"/>
                  <a:gd name="T97" fmla="*/ 2147483647 h 398"/>
                  <a:gd name="T98" fmla="*/ 2147483647 w 732"/>
                  <a:gd name="T99" fmla="*/ 2147483647 h 398"/>
                  <a:gd name="T100" fmla="*/ 2147483647 w 732"/>
                  <a:gd name="T101" fmla="*/ 2147483647 h 398"/>
                  <a:gd name="T102" fmla="*/ 2147483647 w 732"/>
                  <a:gd name="T103" fmla="*/ 2147483647 h 398"/>
                  <a:gd name="T104" fmla="*/ 2147483647 w 732"/>
                  <a:gd name="T105" fmla="*/ 2147483647 h 398"/>
                  <a:gd name="T106" fmla="*/ 2147483647 w 732"/>
                  <a:gd name="T107" fmla="*/ 2147483647 h 398"/>
                  <a:gd name="T108" fmla="*/ 2147483647 w 732"/>
                  <a:gd name="T109" fmla="*/ 2147483647 h 398"/>
                  <a:gd name="T110" fmla="*/ 2147483647 w 732"/>
                  <a:gd name="T111" fmla="*/ 2147483647 h 398"/>
                  <a:gd name="T112" fmla="*/ 2147483647 w 732"/>
                  <a:gd name="T113" fmla="*/ 2147483647 h 398"/>
                  <a:gd name="T114" fmla="*/ 2147483647 w 732"/>
                  <a:gd name="T115" fmla="*/ 2147483647 h 398"/>
                  <a:gd name="T116" fmla="*/ 2147483647 w 732"/>
                  <a:gd name="T117" fmla="*/ 2147483647 h 398"/>
                  <a:gd name="T118" fmla="*/ 2147483647 w 732"/>
                  <a:gd name="T119" fmla="*/ 2147483647 h 398"/>
                  <a:gd name="T120" fmla="*/ 2147483647 w 732"/>
                  <a:gd name="T121" fmla="*/ 2147483647 h 398"/>
                  <a:gd name="T122" fmla="*/ 2147483647 w 732"/>
                  <a:gd name="T123" fmla="*/ 2147483647 h 3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32"/>
                  <a:gd name="T187" fmla="*/ 0 h 398"/>
                  <a:gd name="T188" fmla="*/ 732 w 732"/>
                  <a:gd name="T189" fmla="*/ 398 h 3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32" h="398">
                    <a:moveTo>
                      <a:pt x="730" y="24"/>
                    </a:moveTo>
                    <a:lnTo>
                      <a:pt x="728" y="24"/>
                    </a:lnTo>
                    <a:lnTo>
                      <a:pt x="723" y="24"/>
                    </a:lnTo>
                    <a:lnTo>
                      <a:pt x="718" y="22"/>
                    </a:lnTo>
                    <a:lnTo>
                      <a:pt x="678" y="22"/>
                    </a:lnTo>
                    <a:lnTo>
                      <a:pt x="678" y="24"/>
                    </a:lnTo>
                    <a:lnTo>
                      <a:pt x="670" y="26"/>
                    </a:lnTo>
                    <a:lnTo>
                      <a:pt x="659" y="26"/>
                    </a:lnTo>
                    <a:lnTo>
                      <a:pt x="651" y="24"/>
                    </a:lnTo>
                    <a:lnTo>
                      <a:pt x="637" y="24"/>
                    </a:lnTo>
                    <a:lnTo>
                      <a:pt x="623" y="29"/>
                    </a:lnTo>
                    <a:lnTo>
                      <a:pt x="616" y="34"/>
                    </a:lnTo>
                    <a:lnTo>
                      <a:pt x="611" y="34"/>
                    </a:lnTo>
                    <a:lnTo>
                      <a:pt x="606" y="34"/>
                    </a:lnTo>
                    <a:lnTo>
                      <a:pt x="604" y="36"/>
                    </a:lnTo>
                    <a:lnTo>
                      <a:pt x="602" y="36"/>
                    </a:lnTo>
                    <a:lnTo>
                      <a:pt x="597" y="38"/>
                    </a:lnTo>
                    <a:lnTo>
                      <a:pt x="592" y="38"/>
                    </a:lnTo>
                    <a:lnTo>
                      <a:pt x="599" y="34"/>
                    </a:lnTo>
                    <a:lnTo>
                      <a:pt x="609" y="31"/>
                    </a:lnTo>
                    <a:lnTo>
                      <a:pt x="621" y="26"/>
                    </a:lnTo>
                    <a:lnTo>
                      <a:pt x="623" y="24"/>
                    </a:lnTo>
                    <a:lnTo>
                      <a:pt x="618" y="19"/>
                    </a:lnTo>
                    <a:lnTo>
                      <a:pt x="606" y="19"/>
                    </a:lnTo>
                    <a:lnTo>
                      <a:pt x="604" y="22"/>
                    </a:lnTo>
                    <a:lnTo>
                      <a:pt x="602" y="22"/>
                    </a:lnTo>
                    <a:lnTo>
                      <a:pt x="597" y="24"/>
                    </a:lnTo>
                    <a:lnTo>
                      <a:pt x="594" y="24"/>
                    </a:lnTo>
                    <a:lnTo>
                      <a:pt x="566" y="26"/>
                    </a:lnTo>
                    <a:lnTo>
                      <a:pt x="566" y="29"/>
                    </a:lnTo>
                    <a:lnTo>
                      <a:pt x="563" y="29"/>
                    </a:lnTo>
                    <a:lnTo>
                      <a:pt x="566" y="26"/>
                    </a:lnTo>
                    <a:lnTo>
                      <a:pt x="568" y="26"/>
                    </a:lnTo>
                    <a:lnTo>
                      <a:pt x="573" y="26"/>
                    </a:lnTo>
                    <a:lnTo>
                      <a:pt x="578" y="24"/>
                    </a:lnTo>
                    <a:lnTo>
                      <a:pt x="580" y="24"/>
                    </a:lnTo>
                    <a:lnTo>
                      <a:pt x="582" y="24"/>
                    </a:lnTo>
                    <a:lnTo>
                      <a:pt x="585" y="22"/>
                    </a:lnTo>
                    <a:lnTo>
                      <a:pt x="578" y="19"/>
                    </a:lnTo>
                    <a:lnTo>
                      <a:pt x="552" y="19"/>
                    </a:lnTo>
                    <a:lnTo>
                      <a:pt x="542" y="22"/>
                    </a:lnTo>
                    <a:lnTo>
                      <a:pt x="525" y="19"/>
                    </a:lnTo>
                    <a:lnTo>
                      <a:pt x="523" y="19"/>
                    </a:lnTo>
                    <a:lnTo>
                      <a:pt x="523" y="22"/>
                    </a:lnTo>
                    <a:lnTo>
                      <a:pt x="518" y="22"/>
                    </a:lnTo>
                    <a:lnTo>
                      <a:pt x="514" y="24"/>
                    </a:lnTo>
                    <a:lnTo>
                      <a:pt x="511" y="24"/>
                    </a:lnTo>
                    <a:lnTo>
                      <a:pt x="509" y="24"/>
                    </a:lnTo>
                    <a:lnTo>
                      <a:pt x="506" y="24"/>
                    </a:lnTo>
                    <a:lnTo>
                      <a:pt x="509" y="22"/>
                    </a:lnTo>
                    <a:lnTo>
                      <a:pt x="518" y="19"/>
                    </a:lnTo>
                    <a:lnTo>
                      <a:pt x="530" y="19"/>
                    </a:lnTo>
                    <a:lnTo>
                      <a:pt x="563" y="19"/>
                    </a:lnTo>
                    <a:lnTo>
                      <a:pt x="580" y="17"/>
                    </a:lnTo>
                    <a:lnTo>
                      <a:pt x="625" y="17"/>
                    </a:lnTo>
                    <a:lnTo>
                      <a:pt x="632" y="14"/>
                    </a:lnTo>
                    <a:lnTo>
                      <a:pt x="628" y="12"/>
                    </a:lnTo>
                    <a:lnTo>
                      <a:pt x="618" y="10"/>
                    </a:lnTo>
                    <a:lnTo>
                      <a:pt x="592" y="10"/>
                    </a:lnTo>
                    <a:lnTo>
                      <a:pt x="594" y="10"/>
                    </a:lnTo>
                    <a:lnTo>
                      <a:pt x="597" y="7"/>
                    </a:lnTo>
                    <a:lnTo>
                      <a:pt x="594" y="5"/>
                    </a:lnTo>
                    <a:lnTo>
                      <a:pt x="585" y="5"/>
                    </a:lnTo>
                    <a:lnTo>
                      <a:pt x="582" y="7"/>
                    </a:lnTo>
                    <a:lnTo>
                      <a:pt x="568" y="7"/>
                    </a:lnTo>
                    <a:lnTo>
                      <a:pt x="566" y="5"/>
                    </a:lnTo>
                    <a:lnTo>
                      <a:pt x="571" y="5"/>
                    </a:lnTo>
                    <a:lnTo>
                      <a:pt x="573" y="5"/>
                    </a:lnTo>
                    <a:lnTo>
                      <a:pt x="578" y="5"/>
                    </a:lnTo>
                    <a:lnTo>
                      <a:pt x="578" y="2"/>
                    </a:lnTo>
                    <a:lnTo>
                      <a:pt x="575" y="2"/>
                    </a:lnTo>
                    <a:lnTo>
                      <a:pt x="571" y="0"/>
                    </a:lnTo>
                    <a:lnTo>
                      <a:pt x="537" y="0"/>
                    </a:lnTo>
                    <a:lnTo>
                      <a:pt x="528" y="2"/>
                    </a:lnTo>
                    <a:lnTo>
                      <a:pt x="518" y="2"/>
                    </a:lnTo>
                    <a:lnTo>
                      <a:pt x="509" y="0"/>
                    </a:lnTo>
                    <a:lnTo>
                      <a:pt x="483" y="0"/>
                    </a:lnTo>
                    <a:lnTo>
                      <a:pt x="478" y="2"/>
                    </a:lnTo>
                    <a:lnTo>
                      <a:pt x="454" y="2"/>
                    </a:lnTo>
                    <a:lnTo>
                      <a:pt x="452" y="0"/>
                    </a:lnTo>
                    <a:lnTo>
                      <a:pt x="447" y="0"/>
                    </a:lnTo>
                    <a:lnTo>
                      <a:pt x="445" y="2"/>
                    </a:lnTo>
                    <a:lnTo>
                      <a:pt x="442" y="2"/>
                    </a:lnTo>
                    <a:lnTo>
                      <a:pt x="442" y="5"/>
                    </a:lnTo>
                    <a:lnTo>
                      <a:pt x="445" y="5"/>
                    </a:lnTo>
                    <a:lnTo>
                      <a:pt x="447" y="5"/>
                    </a:lnTo>
                    <a:lnTo>
                      <a:pt x="442" y="7"/>
                    </a:lnTo>
                    <a:lnTo>
                      <a:pt x="428" y="7"/>
                    </a:lnTo>
                    <a:lnTo>
                      <a:pt x="409" y="5"/>
                    </a:lnTo>
                    <a:lnTo>
                      <a:pt x="378" y="5"/>
                    </a:lnTo>
                    <a:lnTo>
                      <a:pt x="373" y="5"/>
                    </a:lnTo>
                    <a:lnTo>
                      <a:pt x="371" y="5"/>
                    </a:lnTo>
                    <a:lnTo>
                      <a:pt x="368" y="7"/>
                    </a:lnTo>
                    <a:lnTo>
                      <a:pt x="366" y="7"/>
                    </a:lnTo>
                    <a:lnTo>
                      <a:pt x="366" y="10"/>
                    </a:lnTo>
                    <a:lnTo>
                      <a:pt x="368" y="10"/>
                    </a:lnTo>
                    <a:lnTo>
                      <a:pt x="378" y="10"/>
                    </a:lnTo>
                    <a:lnTo>
                      <a:pt x="387" y="10"/>
                    </a:lnTo>
                    <a:lnTo>
                      <a:pt x="399" y="12"/>
                    </a:lnTo>
                    <a:lnTo>
                      <a:pt x="404" y="12"/>
                    </a:lnTo>
                    <a:lnTo>
                      <a:pt x="426" y="14"/>
                    </a:lnTo>
                    <a:lnTo>
                      <a:pt x="399" y="14"/>
                    </a:lnTo>
                    <a:lnTo>
                      <a:pt x="395" y="14"/>
                    </a:lnTo>
                    <a:lnTo>
                      <a:pt x="392" y="14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80" y="14"/>
                    </a:lnTo>
                    <a:lnTo>
                      <a:pt x="383" y="14"/>
                    </a:lnTo>
                    <a:lnTo>
                      <a:pt x="385" y="14"/>
                    </a:lnTo>
                    <a:lnTo>
                      <a:pt x="376" y="14"/>
                    </a:lnTo>
                    <a:lnTo>
                      <a:pt x="373" y="17"/>
                    </a:lnTo>
                    <a:lnTo>
                      <a:pt x="373" y="19"/>
                    </a:lnTo>
                    <a:lnTo>
                      <a:pt x="371" y="22"/>
                    </a:lnTo>
                    <a:lnTo>
                      <a:pt x="371" y="24"/>
                    </a:lnTo>
                    <a:lnTo>
                      <a:pt x="368" y="24"/>
                    </a:lnTo>
                    <a:lnTo>
                      <a:pt x="366" y="24"/>
                    </a:lnTo>
                    <a:lnTo>
                      <a:pt x="364" y="24"/>
                    </a:lnTo>
                    <a:lnTo>
                      <a:pt x="359" y="24"/>
                    </a:lnTo>
                    <a:lnTo>
                      <a:pt x="357" y="22"/>
                    </a:lnTo>
                    <a:lnTo>
                      <a:pt x="345" y="19"/>
                    </a:lnTo>
                    <a:lnTo>
                      <a:pt x="330" y="14"/>
                    </a:lnTo>
                    <a:lnTo>
                      <a:pt x="309" y="14"/>
                    </a:lnTo>
                    <a:lnTo>
                      <a:pt x="309" y="24"/>
                    </a:lnTo>
                    <a:lnTo>
                      <a:pt x="297" y="24"/>
                    </a:lnTo>
                    <a:lnTo>
                      <a:pt x="292" y="22"/>
                    </a:lnTo>
                    <a:lnTo>
                      <a:pt x="288" y="22"/>
                    </a:lnTo>
                    <a:lnTo>
                      <a:pt x="285" y="19"/>
                    </a:lnTo>
                    <a:lnTo>
                      <a:pt x="278" y="19"/>
                    </a:lnTo>
                    <a:lnTo>
                      <a:pt x="273" y="22"/>
                    </a:lnTo>
                    <a:lnTo>
                      <a:pt x="273" y="24"/>
                    </a:lnTo>
                    <a:lnTo>
                      <a:pt x="269" y="24"/>
                    </a:lnTo>
                    <a:lnTo>
                      <a:pt x="271" y="19"/>
                    </a:lnTo>
                    <a:lnTo>
                      <a:pt x="269" y="17"/>
                    </a:lnTo>
                    <a:lnTo>
                      <a:pt x="238" y="17"/>
                    </a:lnTo>
                    <a:lnTo>
                      <a:pt x="228" y="19"/>
                    </a:lnTo>
                    <a:lnTo>
                      <a:pt x="209" y="19"/>
                    </a:lnTo>
                    <a:lnTo>
                      <a:pt x="214" y="22"/>
                    </a:lnTo>
                    <a:lnTo>
                      <a:pt x="223" y="26"/>
                    </a:lnTo>
                    <a:lnTo>
                      <a:pt x="226" y="29"/>
                    </a:lnTo>
                    <a:lnTo>
                      <a:pt x="223" y="29"/>
                    </a:lnTo>
                    <a:lnTo>
                      <a:pt x="223" y="26"/>
                    </a:lnTo>
                    <a:lnTo>
                      <a:pt x="214" y="24"/>
                    </a:lnTo>
                    <a:lnTo>
                      <a:pt x="207" y="24"/>
                    </a:lnTo>
                    <a:lnTo>
                      <a:pt x="202" y="22"/>
                    </a:lnTo>
                    <a:lnTo>
                      <a:pt x="197" y="22"/>
                    </a:lnTo>
                    <a:lnTo>
                      <a:pt x="192" y="19"/>
                    </a:lnTo>
                    <a:lnTo>
                      <a:pt x="190" y="19"/>
                    </a:lnTo>
                    <a:lnTo>
                      <a:pt x="188" y="22"/>
                    </a:lnTo>
                    <a:lnTo>
                      <a:pt x="185" y="24"/>
                    </a:lnTo>
                    <a:lnTo>
                      <a:pt x="183" y="26"/>
                    </a:lnTo>
                    <a:lnTo>
                      <a:pt x="178" y="29"/>
                    </a:lnTo>
                    <a:lnTo>
                      <a:pt x="176" y="29"/>
                    </a:lnTo>
                    <a:lnTo>
                      <a:pt x="171" y="31"/>
                    </a:lnTo>
                    <a:lnTo>
                      <a:pt x="150" y="31"/>
                    </a:lnTo>
                    <a:lnTo>
                      <a:pt x="143" y="34"/>
                    </a:lnTo>
                    <a:lnTo>
                      <a:pt x="133" y="36"/>
                    </a:lnTo>
                    <a:lnTo>
                      <a:pt x="124" y="38"/>
                    </a:lnTo>
                    <a:lnTo>
                      <a:pt x="119" y="38"/>
                    </a:lnTo>
                    <a:lnTo>
                      <a:pt x="102" y="41"/>
                    </a:lnTo>
                    <a:lnTo>
                      <a:pt x="97" y="43"/>
                    </a:lnTo>
                    <a:lnTo>
                      <a:pt x="100" y="46"/>
                    </a:lnTo>
                    <a:lnTo>
                      <a:pt x="105" y="48"/>
                    </a:lnTo>
                    <a:lnTo>
                      <a:pt x="126" y="48"/>
                    </a:lnTo>
                    <a:lnTo>
                      <a:pt x="116" y="50"/>
                    </a:lnTo>
                    <a:lnTo>
                      <a:pt x="112" y="55"/>
                    </a:lnTo>
                    <a:lnTo>
                      <a:pt x="109" y="55"/>
                    </a:lnTo>
                    <a:lnTo>
                      <a:pt x="93" y="60"/>
                    </a:lnTo>
                    <a:lnTo>
                      <a:pt x="88" y="60"/>
                    </a:lnTo>
                    <a:lnTo>
                      <a:pt x="66" y="60"/>
                    </a:lnTo>
                    <a:lnTo>
                      <a:pt x="57" y="62"/>
                    </a:lnTo>
                    <a:lnTo>
                      <a:pt x="47" y="65"/>
                    </a:lnTo>
                    <a:lnTo>
                      <a:pt x="45" y="67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1" y="70"/>
                    </a:lnTo>
                    <a:lnTo>
                      <a:pt x="9" y="70"/>
                    </a:lnTo>
                    <a:lnTo>
                      <a:pt x="7" y="70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9" y="79"/>
                    </a:lnTo>
                    <a:lnTo>
                      <a:pt x="12" y="82"/>
                    </a:lnTo>
                    <a:lnTo>
                      <a:pt x="14" y="84"/>
                    </a:lnTo>
                    <a:lnTo>
                      <a:pt x="24" y="79"/>
                    </a:lnTo>
                    <a:lnTo>
                      <a:pt x="24" y="84"/>
                    </a:lnTo>
                    <a:lnTo>
                      <a:pt x="28" y="86"/>
                    </a:lnTo>
                    <a:lnTo>
                      <a:pt x="33" y="86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40" y="82"/>
                    </a:lnTo>
                    <a:lnTo>
                      <a:pt x="40" y="84"/>
                    </a:lnTo>
                    <a:lnTo>
                      <a:pt x="43" y="86"/>
                    </a:lnTo>
                    <a:lnTo>
                      <a:pt x="45" y="86"/>
                    </a:lnTo>
                    <a:lnTo>
                      <a:pt x="47" y="84"/>
                    </a:lnTo>
                    <a:lnTo>
                      <a:pt x="52" y="84"/>
                    </a:lnTo>
                    <a:lnTo>
                      <a:pt x="57" y="84"/>
                    </a:lnTo>
                    <a:lnTo>
                      <a:pt x="59" y="82"/>
                    </a:lnTo>
                    <a:lnTo>
                      <a:pt x="64" y="82"/>
                    </a:lnTo>
                    <a:lnTo>
                      <a:pt x="64" y="84"/>
                    </a:lnTo>
                    <a:lnTo>
                      <a:pt x="64" y="86"/>
                    </a:lnTo>
                    <a:lnTo>
                      <a:pt x="62" y="86"/>
                    </a:lnTo>
                    <a:lnTo>
                      <a:pt x="57" y="91"/>
                    </a:lnTo>
                    <a:lnTo>
                      <a:pt x="55" y="91"/>
                    </a:lnTo>
                    <a:lnTo>
                      <a:pt x="52" y="89"/>
                    </a:lnTo>
                    <a:lnTo>
                      <a:pt x="40" y="89"/>
                    </a:lnTo>
                    <a:lnTo>
                      <a:pt x="36" y="91"/>
                    </a:lnTo>
                    <a:lnTo>
                      <a:pt x="33" y="91"/>
                    </a:lnTo>
                    <a:lnTo>
                      <a:pt x="21" y="89"/>
                    </a:lnTo>
                    <a:lnTo>
                      <a:pt x="19" y="89"/>
                    </a:lnTo>
                    <a:lnTo>
                      <a:pt x="14" y="86"/>
                    </a:lnTo>
                    <a:lnTo>
                      <a:pt x="7" y="86"/>
                    </a:lnTo>
                    <a:lnTo>
                      <a:pt x="2" y="89"/>
                    </a:lnTo>
                    <a:lnTo>
                      <a:pt x="2" y="93"/>
                    </a:lnTo>
                    <a:lnTo>
                      <a:pt x="2" y="96"/>
                    </a:lnTo>
                    <a:lnTo>
                      <a:pt x="7" y="98"/>
                    </a:lnTo>
                    <a:lnTo>
                      <a:pt x="19" y="98"/>
                    </a:lnTo>
                    <a:lnTo>
                      <a:pt x="17" y="101"/>
                    </a:lnTo>
                    <a:lnTo>
                      <a:pt x="14" y="101"/>
                    </a:lnTo>
                    <a:lnTo>
                      <a:pt x="9" y="101"/>
                    </a:lnTo>
                    <a:lnTo>
                      <a:pt x="12" y="103"/>
                    </a:lnTo>
                    <a:lnTo>
                      <a:pt x="19" y="105"/>
                    </a:lnTo>
                    <a:lnTo>
                      <a:pt x="21" y="105"/>
                    </a:lnTo>
                    <a:lnTo>
                      <a:pt x="24" y="108"/>
                    </a:lnTo>
                    <a:lnTo>
                      <a:pt x="33" y="108"/>
                    </a:lnTo>
                    <a:lnTo>
                      <a:pt x="33" y="105"/>
                    </a:lnTo>
                    <a:lnTo>
                      <a:pt x="36" y="105"/>
                    </a:lnTo>
                    <a:lnTo>
                      <a:pt x="38" y="105"/>
                    </a:lnTo>
                    <a:lnTo>
                      <a:pt x="43" y="108"/>
                    </a:lnTo>
                    <a:lnTo>
                      <a:pt x="52" y="105"/>
                    </a:lnTo>
                    <a:lnTo>
                      <a:pt x="52" y="108"/>
                    </a:lnTo>
                    <a:lnTo>
                      <a:pt x="57" y="108"/>
                    </a:lnTo>
                    <a:lnTo>
                      <a:pt x="62" y="105"/>
                    </a:lnTo>
                    <a:lnTo>
                      <a:pt x="64" y="105"/>
                    </a:lnTo>
                    <a:lnTo>
                      <a:pt x="69" y="103"/>
                    </a:lnTo>
                    <a:lnTo>
                      <a:pt x="76" y="105"/>
                    </a:lnTo>
                    <a:lnTo>
                      <a:pt x="81" y="105"/>
                    </a:lnTo>
                    <a:lnTo>
                      <a:pt x="83" y="105"/>
                    </a:lnTo>
                    <a:lnTo>
                      <a:pt x="85" y="103"/>
                    </a:lnTo>
                    <a:lnTo>
                      <a:pt x="88" y="103"/>
                    </a:lnTo>
                    <a:lnTo>
                      <a:pt x="93" y="105"/>
                    </a:lnTo>
                    <a:lnTo>
                      <a:pt x="97" y="105"/>
                    </a:lnTo>
                    <a:lnTo>
                      <a:pt x="112" y="105"/>
                    </a:lnTo>
                    <a:lnTo>
                      <a:pt x="121" y="110"/>
                    </a:lnTo>
                    <a:lnTo>
                      <a:pt x="124" y="110"/>
                    </a:lnTo>
                    <a:lnTo>
                      <a:pt x="128" y="115"/>
                    </a:lnTo>
                    <a:lnTo>
                      <a:pt x="135" y="115"/>
                    </a:lnTo>
                    <a:lnTo>
                      <a:pt x="133" y="117"/>
                    </a:lnTo>
                    <a:lnTo>
                      <a:pt x="133" y="120"/>
                    </a:lnTo>
                    <a:lnTo>
                      <a:pt x="133" y="125"/>
                    </a:lnTo>
                    <a:lnTo>
                      <a:pt x="138" y="125"/>
                    </a:lnTo>
                    <a:lnTo>
                      <a:pt x="140" y="125"/>
                    </a:lnTo>
                    <a:lnTo>
                      <a:pt x="145" y="127"/>
                    </a:lnTo>
                    <a:lnTo>
                      <a:pt x="147" y="129"/>
                    </a:lnTo>
                    <a:lnTo>
                      <a:pt x="143" y="134"/>
                    </a:lnTo>
                    <a:lnTo>
                      <a:pt x="145" y="141"/>
                    </a:lnTo>
                    <a:lnTo>
                      <a:pt x="152" y="144"/>
                    </a:lnTo>
                    <a:lnTo>
                      <a:pt x="145" y="149"/>
                    </a:lnTo>
                    <a:lnTo>
                      <a:pt x="150" y="151"/>
                    </a:lnTo>
                    <a:lnTo>
                      <a:pt x="147" y="151"/>
                    </a:lnTo>
                    <a:lnTo>
                      <a:pt x="145" y="153"/>
                    </a:lnTo>
                    <a:lnTo>
                      <a:pt x="145" y="156"/>
                    </a:lnTo>
                    <a:lnTo>
                      <a:pt x="150" y="161"/>
                    </a:lnTo>
                    <a:lnTo>
                      <a:pt x="152" y="161"/>
                    </a:lnTo>
                    <a:lnTo>
                      <a:pt x="152" y="163"/>
                    </a:lnTo>
                    <a:lnTo>
                      <a:pt x="147" y="165"/>
                    </a:lnTo>
                    <a:lnTo>
                      <a:pt x="145" y="168"/>
                    </a:lnTo>
                    <a:lnTo>
                      <a:pt x="143" y="168"/>
                    </a:lnTo>
                    <a:lnTo>
                      <a:pt x="147" y="170"/>
                    </a:lnTo>
                    <a:lnTo>
                      <a:pt x="143" y="170"/>
                    </a:lnTo>
                    <a:lnTo>
                      <a:pt x="140" y="170"/>
                    </a:lnTo>
                    <a:lnTo>
                      <a:pt x="138" y="170"/>
                    </a:lnTo>
                    <a:lnTo>
                      <a:pt x="133" y="173"/>
                    </a:lnTo>
                    <a:lnTo>
                      <a:pt x="131" y="173"/>
                    </a:lnTo>
                    <a:lnTo>
                      <a:pt x="131" y="175"/>
                    </a:lnTo>
                    <a:lnTo>
                      <a:pt x="143" y="175"/>
                    </a:lnTo>
                    <a:lnTo>
                      <a:pt x="138" y="180"/>
                    </a:lnTo>
                    <a:lnTo>
                      <a:pt x="126" y="180"/>
                    </a:lnTo>
                    <a:lnTo>
                      <a:pt x="124" y="180"/>
                    </a:lnTo>
                    <a:lnTo>
                      <a:pt x="124" y="182"/>
                    </a:lnTo>
                    <a:lnTo>
                      <a:pt x="133" y="189"/>
                    </a:lnTo>
                    <a:lnTo>
                      <a:pt x="138" y="189"/>
                    </a:lnTo>
                    <a:lnTo>
                      <a:pt x="145" y="184"/>
                    </a:lnTo>
                    <a:lnTo>
                      <a:pt x="147" y="184"/>
                    </a:lnTo>
                    <a:lnTo>
                      <a:pt x="152" y="184"/>
                    </a:lnTo>
                    <a:lnTo>
                      <a:pt x="154" y="182"/>
                    </a:lnTo>
                    <a:lnTo>
                      <a:pt x="157" y="182"/>
                    </a:lnTo>
                    <a:lnTo>
                      <a:pt x="157" y="180"/>
                    </a:lnTo>
                    <a:lnTo>
                      <a:pt x="157" y="175"/>
                    </a:lnTo>
                    <a:lnTo>
                      <a:pt x="159" y="173"/>
                    </a:lnTo>
                    <a:lnTo>
                      <a:pt x="159" y="180"/>
                    </a:lnTo>
                    <a:lnTo>
                      <a:pt x="166" y="175"/>
                    </a:lnTo>
                    <a:lnTo>
                      <a:pt x="164" y="177"/>
                    </a:lnTo>
                    <a:lnTo>
                      <a:pt x="164" y="180"/>
                    </a:lnTo>
                    <a:lnTo>
                      <a:pt x="166" y="180"/>
                    </a:lnTo>
                    <a:lnTo>
                      <a:pt x="169" y="182"/>
                    </a:lnTo>
                    <a:lnTo>
                      <a:pt x="176" y="182"/>
                    </a:lnTo>
                    <a:lnTo>
                      <a:pt x="171" y="187"/>
                    </a:lnTo>
                    <a:lnTo>
                      <a:pt x="171" y="189"/>
                    </a:lnTo>
                    <a:lnTo>
                      <a:pt x="173" y="192"/>
                    </a:lnTo>
                    <a:lnTo>
                      <a:pt x="176" y="194"/>
                    </a:lnTo>
                    <a:lnTo>
                      <a:pt x="178" y="196"/>
                    </a:lnTo>
                    <a:lnTo>
                      <a:pt x="181" y="199"/>
                    </a:lnTo>
                    <a:lnTo>
                      <a:pt x="178" y="201"/>
                    </a:lnTo>
                    <a:lnTo>
                      <a:pt x="173" y="201"/>
                    </a:lnTo>
                    <a:lnTo>
                      <a:pt x="173" y="204"/>
                    </a:lnTo>
                    <a:lnTo>
                      <a:pt x="166" y="204"/>
                    </a:lnTo>
                    <a:lnTo>
                      <a:pt x="164" y="201"/>
                    </a:lnTo>
                    <a:lnTo>
                      <a:pt x="162" y="201"/>
                    </a:lnTo>
                    <a:lnTo>
                      <a:pt x="159" y="201"/>
                    </a:lnTo>
                    <a:lnTo>
                      <a:pt x="157" y="199"/>
                    </a:lnTo>
                    <a:lnTo>
                      <a:pt x="143" y="199"/>
                    </a:lnTo>
                    <a:lnTo>
                      <a:pt x="140" y="196"/>
                    </a:lnTo>
                    <a:lnTo>
                      <a:pt x="138" y="194"/>
                    </a:lnTo>
                    <a:lnTo>
                      <a:pt x="131" y="194"/>
                    </a:lnTo>
                    <a:lnTo>
                      <a:pt x="128" y="199"/>
                    </a:lnTo>
                    <a:lnTo>
                      <a:pt x="128" y="201"/>
                    </a:lnTo>
                    <a:lnTo>
                      <a:pt x="133" y="201"/>
                    </a:lnTo>
                    <a:lnTo>
                      <a:pt x="133" y="204"/>
                    </a:lnTo>
                    <a:lnTo>
                      <a:pt x="140" y="204"/>
                    </a:lnTo>
                    <a:lnTo>
                      <a:pt x="143" y="206"/>
                    </a:lnTo>
                    <a:lnTo>
                      <a:pt x="145" y="206"/>
                    </a:lnTo>
                    <a:lnTo>
                      <a:pt x="147" y="206"/>
                    </a:lnTo>
                    <a:lnTo>
                      <a:pt x="152" y="211"/>
                    </a:lnTo>
                    <a:lnTo>
                      <a:pt x="162" y="211"/>
                    </a:lnTo>
                    <a:lnTo>
                      <a:pt x="164" y="211"/>
                    </a:lnTo>
                    <a:lnTo>
                      <a:pt x="166" y="211"/>
                    </a:lnTo>
                    <a:lnTo>
                      <a:pt x="173" y="213"/>
                    </a:lnTo>
                    <a:lnTo>
                      <a:pt x="178" y="208"/>
                    </a:lnTo>
                    <a:lnTo>
                      <a:pt x="178" y="216"/>
                    </a:lnTo>
                    <a:lnTo>
                      <a:pt x="176" y="213"/>
                    </a:lnTo>
                    <a:lnTo>
                      <a:pt x="173" y="213"/>
                    </a:lnTo>
                    <a:lnTo>
                      <a:pt x="171" y="213"/>
                    </a:lnTo>
                    <a:lnTo>
                      <a:pt x="171" y="216"/>
                    </a:lnTo>
                    <a:lnTo>
                      <a:pt x="173" y="220"/>
                    </a:lnTo>
                    <a:lnTo>
                      <a:pt x="169" y="220"/>
                    </a:lnTo>
                    <a:lnTo>
                      <a:pt x="166" y="220"/>
                    </a:lnTo>
                    <a:lnTo>
                      <a:pt x="164" y="220"/>
                    </a:lnTo>
                    <a:lnTo>
                      <a:pt x="164" y="223"/>
                    </a:lnTo>
                    <a:lnTo>
                      <a:pt x="164" y="225"/>
                    </a:lnTo>
                    <a:lnTo>
                      <a:pt x="173" y="225"/>
                    </a:lnTo>
                    <a:lnTo>
                      <a:pt x="171" y="225"/>
                    </a:lnTo>
                    <a:lnTo>
                      <a:pt x="171" y="228"/>
                    </a:lnTo>
                    <a:lnTo>
                      <a:pt x="169" y="230"/>
                    </a:lnTo>
                    <a:lnTo>
                      <a:pt x="162" y="225"/>
                    </a:lnTo>
                    <a:lnTo>
                      <a:pt x="159" y="225"/>
                    </a:lnTo>
                    <a:lnTo>
                      <a:pt x="159" y="228"/>
                    </a:lnTo>
                    <a:lnTo>
                      <a:pt x="159" y="230"/>
                    </a:lnTo>
                    <a:lnTo>
                      <a:pt x="162" y="232"/>
                    </a:lnTo>
                    <a:lnTo>
                      <a:pt x="157" y="232"/>
                    </a:lnTo>
                    <a:lnTo>
                      <a:pt x="157" y="237"/>
                    </a:lnTo>
                    <a:lnTo>
                      <a:pt x="154" y="237"/>
                    </a:lnTo>
                    <a:lnTo>
                      <a:pt x="152" y="240"/>
                    </a:lnTo>
                    <a:lnTo>
                      <a:pt x="152" y="242"/>
                    </a:lnTo>
                    <a:lnTo>
                      <a:pt x="157" y="247"/>
                    </a:lnTo>
                    <a:lnTo>
                      <a:pt x="159" y="247"/>
                    </a:lnTo>
                    <a:lnTo>
                      <a:pt x="159" y="252"/>
                    </a:lnTo>
                    <a:lnTo>
                      <a:pt x="157" y="252"/>
                    </a:lnTo>
                    <a:lnTo>
                      <a:pt x="154" y="252"/>
                    </a:lnTo>
                    <a:lnTo>
                      <a:pt x="152" y="249"/>
                    </a:lnTo>
                    <a:lnTo>
                      <a:pt x="150" y="244"/>
                    </a:lnTo>
                    <a:lnTo>
                      <a:pt x="147" y="242"/>
                    </a:lnTo>
                    <a:lnTo>
                      <a:pt x="147" y="240"/>
                    </a:lnTo>
                    <a:lnTo>
                      <a:pt x="145" y="237"/>
                    </a:lnTo>
                    <a:lnTo>
                      <a:pt x="143" y="235"/>
                    </a:lnTo>
                    <a:lnTo>
                      <a:pt x="140" y="235"/>
                    </a:lnTo>
                    <a:lnTo>
                      <a:pt x="135" y="235"/>
                    </a:lnTo>
                    <a:lnTo>
                      <a:pt x="133" y="235"/>
                    </a:lnTo>
                    <a:lnTo>
                      <a:pt x="128" y="240"/>
                    </a:lnTo>
                    <a:lnTo>
                      <a:pt x="128" y="242"/>
                    </a:lnTo>
                    <a:lnTo>
                      <a:pt x="133" y="244"/>
                    </a:lnTo>
                    <a:lnTo>
                      <a:pt x="138" y="244"/>
                    </a:lnTo>
                    <a:lnTo>
                      <a:pt x="140" y="247"/>
                    </a:lnTo>
                    <a:lnTo>
                      <a:pt x="135" y="249"/>
                    </a:lnTo>
                    <a:lnTo>
                      <a:pt x="131" y="249"/>
                    </a:lnTo>
                    <a:lnTo>
                      <a:pt x="128" y="247"/>
                    </a:lnTo>
                    <a:lnTo>
                      <a:pt x="121" y="247"/>
                    </a:lnTo>
                    <a:lnTo>
                      <a:pt x="119" y="249"/>
                    </a:lnTo>
                    <a:lnTo>
                      <a:pt x="116" y="249"/>
                    </a:lnTo>
                    <a:lnTo>
                      <a:pt x="114" y="249"/>
                    </a:lnTo>
                    <a:lnTo>
                      <a:pt x="112" y="252"/>
                    </a:lnTo>
                    <a:lnTo>
                      <a:pt x="109" y="252"/>
                    </a:lnTo>
                    <a:lnTo>
                      <a:pt x="121" y="252"/>
                    </a:lnTo>
                    <a:lnTo>
                      <a:pt x="126" y="252"/>
                    </a:lnTo>
                    <a:lnTo>
                      <a:pt x="140" y="252"/>
                    </a:lnTo>
                    <a:lnTo>
                      <a:pt x="143" y="252"/>
                    </a:lnTo>
                    <a:lnTo>
                      <a:pt x="131" y="252"/>
                    </a:lnTo>
                    <a:lnTo>
                      <a:pt x="112" y="256"/>
                    </a:lnTo>
                    <a:lnTo>
                      <a:pt x="107" y="256"/>
                    </a:lnTo>
                    <a:lnTo>
                      <a:pt x="105" y="259"/>
                    </a:lnTo>
                    <a:lnTo>
                      <a:pt x="107" y="259"/>
                    </a:lnTo>
                    <a:lnTo>
                      <a:pt x="107" y="261"/>
                    </a:lnTo>
                    <a:lnTo>
                      <a:pt x="114" y="261"/>
                    </a:lnTo>
                    <a:lnTo>
                      <a:pt x="119" y="259"/>
                    </a:lnTo>
                    <a:lnTo>
                      <a:pt x="124" y="259"/>
                    </a:lnTo>
                    <a:lnTo>
                      <a:pt x="128" y="256"/>
                    </a:lnTo>
                    <a:lnTo>
                      <a:pt x="138" y="256"/>
                    </a:lnTo>
                    <a:lnTo>
                      <a:pt x="140" y="259"/>
                    </a:lnTo>
                    <a:lnTo>
                      <a:pt x="138" y="261"/>
                    </a:lnTo>
                    <a:lnTo>
                      <a:pt x="114" y="261"/>
                    </a:lnTo>
                    <a:lnTo>
                      <a:pt x="112" y="261"/>
                    </a:lnTo>
                    <a:lnTo>
                      <a:pt x="102" y="261"/>
                    </a:lnTo>
                    <a:lnTo>
                      <a:pt x="102" y="264"/>
                    </a:lnTo>
                    <a:lnTo>
                      <a:pt x="107" y="264"/>
                    </a:lnTo>
                    <a:lnTo>
                      <a:pt x="107" y="266"/>
                    </a:lnTo>
                    <a:lnTo>
                      <a:pt x="112" y="266"/>
                    </a:lnTo>
                    <a:lnTo>
                      <a:pt x="114" y="266"/>
                    </a:lnTo>
                    <a:lnTo>
                      <a:pt x="109" y="266"/>
                    </a:lnTo>
                    <a:lnTo>
                      <a:pt x="107" y="268"/>
                    </a:lnTo>
                    <a:lnTo>
                      <a:pt x="107" y="271"/>
                    </a:lnTo>
                    <a:lnTo>
                      <a:pt x="105" y="273"/>
                    </a:lnTo>
                    <a:lnTo>
                      <a:pt x="102" y="273"/>
                    </a:lnTo>
                    <a:lnTo>
                      <a:pt x="100" y="275"/>
                    </a:lnTo>
                    <a:lnTo>
                      <a:pt x="97" y="275"/>
                    </a:lnTo>
                    <a:lnTo>
                      <a:pt x="107" y="278"/>
                    </a:lnTo>
                    <a:lnTo>
                      <a:pt x="97" y="280"/>
                    </a:lnTo>
                    <a:lnTo>
                      <a:pt x="97" y="283"/>
                    </a:lnTo>
                    <a:lnTo>
                      <a:pt x="100" y="285"/>
                    </a:lnTo>
                    <a:lnTo>
                      <a:pt x="105" y="285"/>
                    </a:lnTo>
                    <a:lnTo>
                      <a:pt x="107" y="285"/>
                    </a:lnTo>
                    <a:lnTo>
                      <a:pt x="114" y="285"/>
                    </a:lnTo>
                    <a:lnTo>
                      <a:pt x="112" y="285"/>
                    </a:lnTo>
                    <a:lnTo>
                      <a:pt x="109" y="285"/>
                    </a:lnTo>
                    <a:lnTo>
                      <a:pt x="107" y="287"/>
                    </a:lnTo>
                    <a:lnTo>
                      <a:pt x="102" y="290"/>
                    </a:lnTo>
                    <a:lnTo>
                      <a:pt x="102" y="292"/>
                    </a:lnTo>
                    <a:lnTo>
                      <a:pt x="105" y="295"/>
                    </a:lnTo>
                    <a:lnTo>
                      <a:pt x="107" y="295"/>
                    </a:lnTo>
                    <a:lnTo>
                      <a:pt x="109" y="292"/>
                    </a:lnTo>
                    <a:lnTo>
                      <a:pt x="114" y="290"/>
                    </a:lnTo>
                    <a:lnTo>
                      <a:pt x="112" y="295"/>
                    </a:lnTo>
                    <a:lnTo>
                      <a:pt x="109" y="295"/>
                    </a:lnTo>
                    <a:lnTo>
                      <a:pt x="107" y="299"/>
                    </a:lnTo>
                    <a:lnTo>
                      <a:pt x="107" y="304"/>
                    </a:lnTo>
                    <a:lnTo>
                      <a:pt x="109" y="304"/>
                    </a:lnTo>
                    <a:lnTo>
                      <a:pt x="109" y="302"/>
                    </a:lnTo>
                    <a:lnTo>
                      <a:pt x="114" y="302"/>
                    </a:lnTo>
                    <a:lnTo>
                      <a:pt x="109" y="307"/>
                    </a:lnTo>
                    <a:lnTo>
                      <a:pt x="107" y="307"/>
                    </a:lnTo>
                    <a:lnTo>
                      <a:pt x="105" y="309"/>
                    </a:lnTo>
                    <a:lnTo>
                      <a:pt x="102" y="311"/>
                    </a:lnTo>
                    <a:lnTo>
                      <a:pt x="102" y="316"/>
                    </a:lnTo>
                    <a:lnTo>
                      <a:pt x="105" y="316"/>
                    </a:lnTo>
                    <a:lnTo>
                      <a:pt x="107" y="314"/>
                    </a:lnTo>
                    <a:lnTo>
                      <a:pt x="114" y="307"/>
                    </a:lnTo>
                    <a:lnTo>
                      <a:pt x="124" y="307"/>
                    </a:lnTo>
                    <a:lnTo>
                      <a:pt x="126" y="304"/>
                    </a:lnTo>
                    <a:lnTo>
                      <a:pt x="128" y="304"/>
                    </a:lnTo>
                    <a:lnTo>
                      <a:pt x="128" y="307"/>
                    </a:lnTo>
                    <a:lnTo>
                      <a:pt x="133" y="304"/>
                    </a:lnTo>
                    <a:lnTo>
                      <a:pt x="128" y="311"/>
                    </a:lnTo>
                    <a:lnTo>
                      <a:pt x="135" y="311"/>
                    </a:lnTo>
                    <a:lnTo>
                      <a:pt x="128" y="311"/>
                    </a:lnTo>
                    <a:lnTo>
                      <a:pt x="124" y="314"/>
                    </a:lnTo>
                    <a:lnTo>
                      <a:pt x="124" y="316"/>
                    </a:lnTo>
                    <a:lnTo>
                      <a:pt x="119" y="316"/>
                    </a:lnTo>
                    <a:lnTo>
                      <a:pt x="116" y="316"/>
                    </a:lnTo>
                    <a:lnTo>
                      <a:pt x="114" y="319"/>
                    </a:lnTo>
                    <a:lnTo>
                      <a:pt x="114" y="321"/>
                    </a:lnTo>
                    <a:lnTo>
                      <a:pt x="112" y="321"/>
                    </a:lnTo>
                    <a:lnTo>
                      <a:pt x="107" y="323"/>
                    </a:lnTo>
                    <a:lnTo>
                      <a:pt x="105" y="326"/>
                    </a:lnTo>
                    <a:lnTo>
                      <a:pt x="109" y="326"/>
                    </a:lnTo>
                    <a:lnTo>
                      <a:pt x="107" y="326"/>
                    </a:lnTo>
                    <a:lnTo>
                      <a:pt x="107" y="328"/>
                    </a:lnTo>
                    <a:lnTo>
                      <a:pt x="107" y="331"/>
                    </a:lnTo>
                    <a:lnTo>
                      <a:pt x="109" y="331"/>
                    </a:lnTo>
                    <a:lnTo>
                      <a:pt x="107" y="333"/>
                    </a:lnTo>
                    <a:lnTo>
                      <a:pt x="107" y="335"/>
                    </a:lnTo>
                    <a:lnTo>
                      <a:pt x="116" y="335"/>
                    </a:lnTo>
                    <a:lnTo>
                      <a:pt x="112" y="343"/>
                    </a:lnTo>
                    <a:lnTo>
                      <a:pt x="116" y="340"/>
                    </a:lnTo>
                    <a:lnTo>
                      <a:pt x="119" y="340"/>
                    </a:lnTo>
                    <a:lnTo>
                      <a:pt x="116" y="340"/>
                    </a:lnTo>
                    <a:lnTo>
                      <a:pt x="114" y="343"/>
                    </a:lnTo>
                    <a:lnTo>
                      <a:pt x="114" y="345"/>
                    </a:lnTo>
                    <a:lnTo>
                      <a:pt x="112" y="347"/>
                    </a:lnTo>
                    <a:lnTo>
                      <a:pt x="112" y="352"/>
                    </a:lnTo>
                    <a:lnTo>
                      <a:pt x="114" y="352"/>
                    </a:lnTo>
                    <a:lnTo>
                      <a:pt x="121" y="352"/>
                    </a:lnTo>
                    <a:lnTo>
                      <a:pt x="116" y="359"/>
                    </a:lnTo>
                    <a:lnTo>
                      <a:pt x="126" y="357"/>
                    </a:lnTo>
                    <a:lnTo>
                      <a:pt x="121" y="362"/>
                    </a:lnTo>
                    <a:lnTo>
                      <a:pt x="124" y="366"/>
                    </a:lnTo>
                    <a:lnTo>
                      <a:pt x="128" y="366"/>
                    </a:lnTo>
                    <a:lnTo>
                      <a:pt x="126" y="366"/>
                    </a:lnTo>
                    <a:lnTo>
                      <a:pt x="126" y="369"/>
                    </a:lnTo>
                    <a:lnTo>
                      <a:pt x="128" y="371"/>
                    </a:lnTo>
                    <a:lnTo>
                      <a:pt x="133" y="371"/>
                    </a:lnTo>
                    <a:lnTo>
                      <a:pt x="128" y="376"/>
                    </a:lnTo>
                    <a:lnTo>
                      <a:pt x="135" y="376"/>
                    </a:lnTo>
                    <a:lnTo>
                      <a:pt x="133" y="381"/>
                    </a:lnTo>
                    <a:lnTo>
                      <a:pt x="145" y="378"/>
                    </a:lnTo>
                    <a:lnTo>
                      <a:pt x="147" y="381"/>
                    </a:lnTo>
                    <a:lnTo>
                      <a:pt x="150" y="381"/>
                    </a:lnTo>
                    <a:lnTo>
                      <a:pt x="152" y="378"/>
                    </a:lnTo>
                    <a:lnTo>
                      <a:pt x="162" y="374"/>
                    </a:lnTo>
                    <a:lnTo>
                      <a:pt x="164" y="371"/>
                    </a:lnTo>
                    <a:lnTo>
                      <a:pt x="164" y="374"/>
                    </a:lnTo>
                    <a:lnTo>
                      <a:pt x="162" y="376"/>
                    </a:lnTo>
                    <a:lnTo>
                      <a:pt x="169" y="378"/>
                    </a:lnTo>
                    <a:lnTo>
                      <a:pt x="171" y="376"/>
                    </a:lnTo>
                    <a:lnTo>
                      <a:pt x="173" y="376"/>
                    </a:lnTo>
                    <a:lnTo>
                      <a:pt x="169" y="378"/>
                    </a:lnTo>
                    <a:lnTo>
                      <a:pt x="164" y="381"/>
                    </a:lnTo>
                    <a:lnTo>
                      <a:pt x="162" y="383"/>
                    </a:lnTo>
                    <a:lnTo>
                      <a:pt x="162" y="386"/>
                    </a:lnTo>
                    <a:lnTo>
                      <a:pt x="169" y="386"/>
                    </a:lnTo>
                    <a:lnTo>
                      <a:pt x="173" y="386"/>
                    </a:lnTo>
                    <a:lnTo>
                      <a:pt x="176" y="386"/>
                    </a:lnTo>
                    <a:lnTo>
                      <a:pt x="173" y="386"/>
                    </a:lnTo>
                    <a:lnTo>
                      <a:pt x="171" y="388"/>
                    </a:lnTo>
                    <a:lnTo>
                      <a:pt x="169" y="390"/>
                    </a:lnTo>
                    <a:lnTo>
                      <a:pt x="169" y="393"/>
                    </a:lnTo>
                    <a:lnTo>
                      <a:pt x="169" y="395"/>
                    </a:lnTo>
                    <a:lnTo>
                      <a:pt x="176" y="395"/>
                    </a:lnTo>
                    <a:lnTo>
                      <a:pt x="178" y="393"/>
                    </a:lnTo>
                    <a:lnTo>
                      <a:pt x="178" y="395"/>
                    </a:lnTo>
                    <a:lnTo>
                      <a:pt x="183" y="398"/>
                    </a:lnTo>
                    <a:lnTo>
                      <a:pt x="188" y="398"/>
                    </a:lnTo>
                    <a:lnTo>
                      <a:pt x="192" y="395"/>
                    </a:lnTo>
                    <a:lnTo>
                      <a:pt x="195" y="393"/>
                    </a:lnTo>
                    <a:lnTo>
                      <a:pt x="192" y="390"/>
                    </a:lnTo>
                    <a:lnTo>
                      <a:pt x="192" y="388"/>
                    </a:lnTo>
                    <a:lnTo>
                      <a:pt x="197" y="388"/>
                    </a:lnTo>
                    <a:lnTo>
                      <a:pt x="200" y="386"/>
                    </a:lnTo>
                    <a:lnTo>
                      <a:pt x="200" y="378"/>
                    </a:lnTo>
                    <a:lnTo>
                      <a:pt x="202" y="381"/>
                    </a:lnTo>
                    <a:lnTo>
                      <a:pt x="207" y="381"/>
                    </a:lnTo>
                    <a:lnTo>
                      <a:pt x="207" y="376"/>
                    </a:lnTo>
                    <a:lnTo>
                      <a:pt x="207" y="374"/>
                    </a:lnTo>
                    <a:lnTo>
                      <a:pt x="207" y="371"/>
                    </a:lnTo>
                    <a:lnTo>
                      <a:pt x="207" y="374"/>
                    </a:lnTo>
                    <a:lnTo>
                      <a:pt x="209" y="376"/>
                    </a:lnTo>
                    <a:lnTo>
                      <a:pt x="212" y="376"/>
                    </a:lnTo>
                    <a:lnTo>
                      <a:pt x="214" y="374"/>
                    </a:lnTo>
                    <a:lnTo>
                      <a:pt x="214" y="371"/>
                    </a:lnTo>
                    <a:lnTo>
                      <a:pt x="209" y="366"/>
                    </a:lnTo>
                    <a:lnTo>
                      <a:pt x="216" y="366"/>
                    </a:lnTo>
                    <a:lnTo>
                      <a:pt x="216" y="364"/>
                    </a:lnTo>
                    <a:lnTo>
                      <a:pt x="214" y="362"/>
                    </a:lnTo>
                    <a:lnTo>
                      <a:pt x="223" y="362"/>
                    </a:lnTo>
                    <a:lnTo>
                      <a:pt x="219" y="357"/>
                    </a:lnTo>
                    <a:lnTo>
                      <a:pt x="223" y="355"/>
                    </a:lnTo>
                    <a:lnTo>
                      <a:pt x="219" y="352"/>
                    </a:lnTo>
                    <a:lnTo>
                      <a:pt x="216" y="350"/>
                    </a:lnTo>
                    <a:lnTo>
                      <a:pt x="219" y="350"/>
                    </a:lnTo>
                    <a:lnTo>
                      <a:pt x="221" y="350"/>
                    </a:lnTo>
                    <a:lnTo>
                      <a:pt x="216" y="343"/>
                    </a:lnTo>
                    <a:lnTo>
                      <a:pt x="221" y="347"/>
                    </a:lnTo>
                    <a:lnTo>
                      <a:pt x="223" y="347"/>
                    </a:lnTo>
                    <a:lnTo>
                      <a:pt x="228" y="343"/>
                    </a:lnTo>
                    <a:lnTo>
                      <a:pt x="235" y="343"/>
                    </a:lnTo>
                    <a:lnTo>
                      <a:pt x="235" y="340"/>
                    </a:lnTo>
                    <a:lnTo>
                      <a:pt x="233" y="338"/>
                    </a:lnTo>
                    <a:lnTo>
                      <a:pt x="238" y="338"/>
                    </a:lnTo>
                    <a:lnTo>
                      <a:pt x="242" y="331"/>
                    </a:lnTo>
                    <a:lnTo>
                      <a:pt x="245" y="331"/>
                    </a:lnTo>
                    <a:lnTo>
                      <a:pt x="252" y="331"/>
                    </a:lnTo>
                    <a:lnTo>
                      <a:pt x="252" y="326"/>
                    </a:lnTo>
                    <a:lnTo>
                      <a:pt x="257" y="331"/>
                    </a:lnTo>
                    <a:lnTo>
                      <a:pt x="259" y="326"/>
                    </a:lnTo>
                    <a:lnTo>
                      <a:pt x="259" y="319"/>
                    </a:lnTo>
                    <a:lnTo>
                      <a:pt x="252" y="316"/>
                    </a:lnTo>
                    <a:lnTo>
                      <a:pt x="257" y="316"/>
                    </a:lnTo>
                    <a:lnTo>
                      <a:pt x="264" y="311"/>
                    </a:lnTo>
                    <a:lnTo>
                      <a:pt x="266" y="307"/>
                    </a:lnTo>
                    <a:lnTo>
                      <a:pt x="259" y="304"/>
                    </a:lnTo>
                    <a:lnTo>
                      <a:pt x="264" y="299"/>
                    </a:lnTo>
                    <a:lnTo>
                      <a:pt x="278" y="299"/>
                    </a:lnTo>
                    <a:lnTo>
                      <a:pt x="280" y="297"/>
                    </a:lnTo>
                    <a:lnTo>
                      <a:pt x="280" y="292"/>
                    </a:lnTo>
                    <a:lnTo>
                      <a:pt x="288" y="290"/>
                    </a:lnTo>
                    <a:lnTo>
                      <a:pt x="292" y="290"/>
                    </a:lnTo>
                    <a:lnTo>
                      <a:pt x="295" y="292"/>
                    </a:lnTo>
                    <a:lnTo>
                      <a:pt x="302" y="292"/>
                    </a:lnTo>
                    <a:lnTo>
                      <a:pt x="311" y="283"/>
                    </a:lnTo>
                    <a:lnTo>
                      <a:pt x="311" y="280"/>
                    </a:lnTo>
                    <a:lnTo>
                      <a:pt x="314" y="280"/>
                    </a:lnTo>
                    <a:lnTo>
                      <a:pt x="316" y="278"/>
                    </a:lnTo>
                    <a:lnTo>
                      <a:pt x="319" y="278"/>
                    </a:lnTo>
                    <a:lnTo>
                      <a:pt x="319" y="280"/>
                    </a:lnTo>
                    <a:lnTo>
                      <a:pt x="316" y="283"/>
                    </a:lnTo>
                    <a:lnTo>
                      <a:pt x="314" y="285"/>
                    </a:lnTo>
                    <a:lnTo>
                      <a:pt x="311" y="290"/>
                    </a:lnTo>
                    <a:lnTo>
                      <a:pt x="319" y="290"/>
                    </a:lnTo>
                    <a:lnTo>
                      <a:pt x="319" y="285"/>
                    </a:lnTo>
                    <a:lnTo>
                      <a:pt x="323" y="285"/>
                    </a:lnTo>
                    <a:lnTo>
                      <a:pt x="326" y="283"/>
                    </a:lnTo>
                    <a:lnTo>
                      <a:pt x="328" y="283"/>
                    </a:lnTo>
                    <a:lnTo>
                      <a:pt x="328" y="285"/>
                    </a:lnTo>
                    <a:lnTo>
                      <a:pt x="333" y="285"/>
                    </a:lnTo>
                    <a:lnTo>
                      <a:pt x="335" y="285"/>
                    </a:lnTo>
                    <a:lnTo>
                      <a:pt x="342" y="283"/>
                    </a:lnTo>
                    <a:lnTo>
                      <a:pt x="347" y="278"/>
                    </a:lnTo>
                    <a:lnTo>
                      <a:pt x="349" y="275"/>
                    </a:lnTo>
                    <a:lnTo>
                      <a:pt x="359" y="275"/>
                    </a:lnTo>
                    <a:lnTo>
                      <a:pt x="366" y="275"/>
                    </a:lnTo>
                    <a:lnTo>
                      <a:pt x="371" y="271"/>
                    </a:lnTo>
                    <a:lnTo>
                      <a:pt x="373" y="268"/>
                    </a:lnTo>
                    <a:lnTo>
                      <a:pt x="376" y="266"/>
                    </a:lnTo>
                    <a:lnTo>
                      <a:pt x="383" y="259"/>
                    </a:lnTo>
                    <a:lnTo>
                      <a:pt x="385" y="256"/>
                    </a:lnTo>
                    <a:lnTo>
                      <a:pt x="390" y="254"/>
                    </a:lnTo>
                    <a:lnTo>
                      <a:pt x="399" y="252"/>
                    </a:lnTo>
                    <a:lnTo>
                      <a:pt x="402" y="252"/>
                    </a:lnTo>
                    <a:lnTo>
                      <a:pt x="404" y="249"/>
                    </a:lnTo>
                    <a:lnTo>
                      <a:pt x="407" y="249"/>
                    </a:lnTo>
                    <a:lnTo>
                      <a:pt x="407" y="247"/>
                    </a:lnTo>
                    <a:lnTo>
                      <a:pt x="407" y="244"/>
                    </a:lnTo>
                    <a:lnTo>
                      <a:pt x="407" y="240"/>
                    </a:lnTo>
                    <a:lnTo>
                      <a:pt x="407" y="235"/>
                    </a:lnTo>
                    <a:lnTo>
                      <a:pt x="414" y="242"/>
                    </a:lnTo>
                    <a:lnTo>
                      <a:pt x="416" y="244"/>
                    </a:lnTo>
                    <a:lnTo>
                      <a:pt x="418" y="244"/>
                    </a:lnTo>
                    <a:lnTo>
                      <a:pt x="437" y="244"/>
                    </a:lnTo>
                    <a:lnTo>
                      <a:pt x="447" y="242"/>
                    </a:lnTo>
                    <a:lnTo>
                      <a:pt x="454" y="240"/>
                    </a:lnTo>
                    <a:lnTo>
                      <a:pt x="459" y="240"/>
                    </a:lnTo>
                    <a:lnTo>
                      <a:pt x="468" y="237"/>
                    </a:lnTo>
                    <a:lnTo>
                      <a:pt x="480" y="235"/>
                    </a:lnTo>
                    <a:lnTo>
                      <a:pt x="487" y="235"/>
                    </a:lnTo>
                    <a:lnTo>
                      <a:pt x="492" y="230"/>
                    </a:lnTo>
                    <a:lnTo>
                      <a:pt x="499" y="230"/>
                    </a:lnTo>
                    <a:lnTo>
                      <a:pt x="502" y="228"/>
                    </a:lnTo>
                    <a:lnTo>
                      <a:pt x="509" y="228"/>
                    </a:lnTo>
                    <a:lnTo>
                      <a:pt x="516" y="220"/>
                    </a:lnTo>
                    <a:lnTo>
                      <a:pt x="518" y="220"/>
                    </a:lnTo>
                    <a:lnTo>
                      <a:pt x="518" y="218"/>
                    </a:lnTo>
                    <a:lnTo>
                      <a:pt x="523" y="218"/>
                    </a:lnTo>
                    <a:lnTo>
                      <a:pt x="525" y="216"/>
                    </a:lnTo>
                    <a:lnTo>
                      <a:pt x="528" y="216"/>
                    </a:lnTo>
                    <a:lnTo>
                      <a:pt x="542" y="213"/>
                    </a:lnTo>
                    <a:lnTo>
                      <a:pt x="552" y="211"/>
                    </a:lnTo>
                    <a:lnTo>
                      <a:pt x="552" y="206"/>
                    </a:lnTo>
                    <a:lnTo>
                      <a:pt x="549" y="206"/>
                    </a:lnTo>
                    <a:lnTo>
                      <a:pt x="547" y="208"/>
                    </a:lnTo>
                    <a:lnTo>
                      <a:pt x="537" y="208"/>
                    </a:lnTo>
                    <a:lnTo>
                      <a:pt x="530" y="206"/>
                    </a:lnTo>
                    <a:lnTo>
                      <a:pt x="525" y="206"/>
                    </a:lnTo>
                    <a:lnTo>
                      <a:pt x="521" y="204"/>
                    </a:lnTo>
                    <a:lnTo>
                      <a:pt x="509" y="204"/>
                    </a:lnTo>
                    <a:lnTo>
                      <a:pt x="499" y="206"/>
                    </a:lnTo>
                    <a:lnTo>
                      <a:pt x="490" y="206"/>
                    </a:lnTo>
                    <a:lnTo>
                      <a:pt x="487" y="211"/>
                    </a:lnTo>
                    <a:lnTo>
                      <a:pt x="471" y="211"/>
                    </a:lnTo>
                    <a:lnTo>
                      <a:pt x="485" y="206"/>
                    </a:lnTo>
                    <a:lnTo>
                      <a:pt x="494" y="204"/>
                    </a:lnTo>
                    <a:lnTo>
                      <a:pt x="499" y="204"/>
                    </a:lnTo>
                    <a:lnTo>
                      <a:pt x="502" y="201"/>
                    </a:lnTo>
                    <a:lnTo>
                      <a:pt x="506" y="201"/>
                    </a:lnTo>
                    <a:lnTo>
                      <a:pt x="511" y="199"/>
                    </a:lnTo>
                    <a:lnTo>
                      <a:pt x="514" y="199"/>
                    </a:lnTo>
                    <a:lnTo>
                      <a:pt x="516" y="199"/>
                    </a:lnTo>
                    <a:lnTo>
                      <a:pt x="514" y="196"/>
                    </a:lnTo>
                    <a:lnTo>
                      <a:pt x="509" y="194"/>
                    </a:lnTo>
                    <a:lnTo>
                      <a:pt x="506" y="194"/>
                    </a:lnTo>
                    <a:lnTo>
                      <a:pt x="504" y="194"/>
                    </a:lnTo>
                    <a:lnTo>
                      <a:pt x="497" y="196"/>
                    </a:lnTo>
                    <a:lnTo>
                      <a:pt x="483" y="201"/>
                    </a:lnTo>
                    <a:lnTo>
                      <a:pt x="468" y="201"/>
                    </a:lnTo>
                    <a:lnTo>
                      <a:pt x="478" y="196"/>
                    </a:lnTo>
                    <a:lnTo>
                      <a:pt x="485" y="192"/>
                    </a:lnTo>
                    <a:lnTo>
                      <a:pt x="487" y="192"/>
                    </a:lnTo>
                    <a:lnTo>
                      <a:pt x="492" y="194"/>
                    </a:lnTo>
                    <a:lnTo>
                      <a:pt x="497" y="194"/>
                    </a:lnTo>
                    <a:lnTo>
                      <a:pt x="499" y="192"/>
                    </a:lnTo>
                    <a:lnTo>
                      <a:pt x="504" y="192"/>
                    </a:lnTo>
                    <a:lnTo>
                      <a:pt x="506" y="189"/>
                    </a:lnTo>
                    <a:lnTo>
                      <a:pt x="516" y="189"/>
                    </a:lnTo>
                    <a:lnTo>
                      <a:pt x="518" y="189"/>
                    </a:lnTo>
                    <a:lnTo>
                      <a:pt x="516" y="187"/>
                    </a:lnTo>
                    <a:lnTo>
                      <a:pt x="514" y="187"/>
                    </a:lnTo>
                    <a:lnTo>
                      <a:pt x="509" y="184"/>
                    </a:lnTo>
                    <a:lnTo>
                      <a:pt x="485" y="184"/>
                    </a:lnTo>
                    <a:lnTo>
                      <a:pt x="492" y="182"/>
                    </a:lnTo>
                    <a:lnTo>
                      <a:pt x="485" y="180"/>
                    </a:lnTo>
                    <a:lnTo>
                      <a:pt x="485" y="175"/>
                    </a:lnTo>
                    <a:lnTo>
                      <a:pt x="487" y="175"/>
                    </a:lnTo>
                    <a:lnTo>
                      <a:pt x="490" y="177"/>
                    </a:lnTo>
                    <a:lnTo>
                      <a:pt x="492" y="180"/>
                    </a:lnTo>
                    <a:lnTo>
                      <a:pt x="497" y="182"/>
                    </a:lnTo>
                    <a:lnTo>
                      <a:pt x="504" y="182"/>
                    </a:lnTo>
                    <a:lnTo>
                      <a:pt x="506" y="184"/>
                    </a:lnTo>
                    <a:lnTo>
                      <a:pt x="509" y="184"/>
                    </a:lnTo>
                    <a:lnTo>
                      <a:pt x="514" y="184"/>
                    </a:lnTo>
                    <a:lnTo>
                      <a:pt x="518" y="184"/>
                    </a:lnTo>
                    <a:lnTo>
                      <a:pt x="518" y="187"/>
                    </a:lnTo>
                    <a:lnTo>
                      <a:pt x="523" y="187"/>
                    </a:lnTo>
                    <a:lnTo>
                      <a:pt x="523" y="184"/>
                    </a:lnTo>
                    <a:lnTo>
                      <a:pt x="528" y="184"/>
                    </a:lnTo>
                    <a:lnTo>
                      <a:pt x="528" y="187"/>
                    </a:lnTo>
                    <a:lnTo>
                      <a:pt x="528" y="189"/>
                    </a:lnTo>
                    <a:lnTo>
                      <a:pt x="528" y="192"/>
                    </a:lnTo>
                    <a:lnTo>
                      <a:pt x="528" y="196"/>
                    </a:lnTo>
                    <a:lnTo>
                      <a:pt x="528" y="199"/>
                    </a:lnTo>
                    <a:lnTo>
                      <a:pt x="533" y="199"/>
                    </a:lnTo>
                    <a:lnTo>
                      <a:pt x="537" y="201"/>
                    </a:lnTo>
                    <a:lnTo>
                      <a:pt x="542" y="201"/>
                    </a:lnTo>
                    <a:lnTo>
                      <a:pt x="547" y="201"/>
                    </a:lnTo>
                    <a:lnTo>
                      <a:pt x="549" y="201"/>
                    </a:lnTo>
                    <a:lnTo>
                      <a:pt x="552" y="199"/>
                    </a:lnTo>
                    <a:lnTo>
                      <a:pt x="554" y="199"/>
                    </a:lnTo>
                    <a:lnTo>
                      <a:pt x="554" y="204"/>
                    </a:lnTo>
                    <a:lnTo>
                      <a:pt x="559" y="204"/>
                    </a:lnTo>
                    <a:lnTo>
                      <a:pt x="561" y="201"/>
                    </a:lnTo>
                    <a:lnTo>
                      <a:pt x="563" y="201"/>
                    </a:lnTo>
                    <a:lnTo>
                      <a:pt x="563" y="194"/>
                    </a:lnTo>
                    <a:lnTo>
                      <a:pt x="561" y="194"/>
                    </a:lnTo>
                    <a:lnTo>
                      <a:pt x="563" y="189"/>
                    </a:lnTo>
                    <a:lnTo>
                      <a:pt x="563" y="187"/>
                    </a:lnTo>
                    <a:lnTo>
                      <a:pt x="559" y="187"/>
                    </a:lnTo>
                    <a:lnTo>
                      <a:pt x="556" y="182"/>
                    </a:lnTo>
                    <a:lnTo>
                      <a:pt x="552" y="180"/>
                    </a:lnTo>
                    <a:lnTo>
                      <a:pt x="552" y="175"/>
                    </a:lnTo>
                    <a:lnTo>
                      <a:pt x="533" y="170"/>
                    </a:lnTo>
                    <a:lnTo>
                      <a:pt x="523" y="170"/>
                    </a:lnTo>
                    <a:lnTo>
                      <a:pt x="521" y="170"/>
                    </a:lnTo>
                    <a:lnTo>
                      <a:pt x="528" y="168"/>
                    </a:lnTo>
                    <a:lnTo>
                      <a:pt x="530" y="165"/>
                    </a:lnTo>
                    <a:lnTo>
                      <a:pt x="528" y="165"/>
                    </a:lnTo>
                    <a:lnTo>
                      <a:pt x="525" y="163"/>
                    </a:lnTo>
                    <a:lnTo>
                      <a:pt x="514" y="163"/>
                    </a:lnTo>
                    <a:lnTo>
                      <a:pt x="509" y="161"/>
                    </a:lnTo>
                    <a:lnTo>
                      <a:pt x="504" y="161"/>
                    </a:lnTo>
                    <a:lnTo>
                      <a:pt x="509" y="156"/>
                    </a:lnTo>
                    <a:lnTo>
                      <a:pt x="523" y="156"/>
                    </a:lnTo>
                    <a:lnTo>
                      <a:pt x="528" y="153"/>
                    </a:lnTo>
                    <a:lnTo>
                      <a:pt x="533" y="153"/>
                    </a:lnTo>
                    <a:lnTo>
                      <a:pt x="547" y="156"/>
                    </a:lnTo>
                    <a:lnTo>
                      <a:pt x="552" y="156"/>
                    </a:lnTo>
                    <a:lnTo>
                      <a:pt x="554" y="156"/>
                    </a:lnTo>
                    <a:lnTo>
                      <a:pt x="556" y="158"/>
                    </a:lnTo>
                    <a:lnTo>
                      <a:pt x="559" y="161"/>
                    </a:lnTo>
                    <a:lnTo>
                      <a:pt x="563" y="165"/>
                    </a:lnTo>
                    <a:lnTo>
                      <a:pt x="568" y="165"/>
                    </a:lnTo>
                    <a:lnTo>
                      <a:pt x="568" y="163"/>
                    </a:lnTo>
                    <a:lnTo>
                      <a:pt x="568" y="158"/>
                    </a:lnTo>
                    <a:lnTo>
                      <a:pt x="559" y="156"/>
                    </a:lnTo>
                    <a:lnTo>
                      <a:pt x="552" y="153"/>
                    </a:lnTo>
                    <a:lnTo>
                      <a:pt x="540" y="151"/>
                    </a:lnTo>
                    <a:lnTo>
                      <a:pt x="544" y="149"/>
                    </a:lnTo>
                    <a:lnTo>
                      <a:pt x="547" y="149"/>
                    </a:lnTo>
                    <a:lnTo>
                      <a:pt x="552" y="151"/>
                    </a:lnTo>
                    <a:lnTo>
                      <a:pt x="556" y="151"/>
                    </a:lnTo>
                    <a:lnTo>
                      <a:pt x="559" y="153"/>
                    </a:lnTo>
                    <a:lnTo>
                      <a:pt x="578" y="153"/>
                    </a:lnTo>
                    <a:lnTo>
                      <a:pt x="594" y="151"/>
                    </a:lnTo>
                    <a:lnTo>
                      <a:pt x="594" y="144"/>
                    </a:lnTo>
                    <a:lnTo>
                      <a:pt x="582" y="141"/>
                    </a:lnTo>
                    <a:lnTo>
                      <a:pt x="578" y="146"/>
                    </a:lnTo>
                    <a:lnTo>
                      <a:pt x="573" y="141"/>
                    </a:lnTo>
                    <a:lnTo>
                      <a:pt x="573" y="139"/>
                    </a:lnTo>
                    <a:lnTo>
                      <a:pt x="587" y="139"/>
                    </a:lnTo>
                    <a:lnTo>
                      <a:pt x="599" y="137"/>
                    </a:lnTo>
                    <a:lnTo>
                      <a:pt x="602" y="139"/>
                    </a:lnTo>
                    <a:lnTo>
                      <a:pt x="609" y="139"/>
                    </a:lnTo>
                    <a:lnTo>
                      <a:pt x="616" y="134"/>
                    </a:lnTo>
                    <a:lnTo>
                      <a:pt x="618" y="134"/>
                    </a:lnTo>
                    <a:lnTo>
                      <a:pt x="618" y="132"/>
                    </a:lnTo>
                    <a:lnTo>
                      <a:pt x="599" y="132"/>
                    </a:lnTo>
                    <a:lnTo>
                      <a:pt x="599" y="129"/>
                    </a:lnTo>
                    <a:lnTo>
                      <a:pt x="597" y="129"/>
                    </a:lnTo>
                    <a:lnTo>
                      <a:pt x="597" y="127"/>
                    </a:lnTo>
                    <a:lnTo>
                      <a:pt x="592" y="127"/>
                    </a:lnTo>
                    <a:lnTo>
                      <a:pt x="587" y="125"/>
                    </a:lnTo>
                    <a:lnTo>
                      <a:pt x="592" y="125"/>
                    </a:lnTo>
                    <a:lnTo>
                      <a:pt x="594" y="125"/>
                    </a:lnTo>
                    <a:lnTo>
                      <a:pt x="594" y="122"/>
                    </a:lnTo>
                    <a:lnTo>
                      <a:pt x="592" y="120"/>
                    </a:lnTo>
                    <a:lnTo>
                      <a:pt x="590" y="120"/>
                    </a:lnTo>
                    <a:lnTo>
                      <a:pt x="582" y="117"/>
                    </a:lnTo>
                    <a:lnTo>
                      <a:pt x="592" y="117"/>
                    </a:lnTo>
                    <a:lnTo>
                      <a:pt x="594" y="120"/>
                    </a:lnTo>
                    <a:lnTo>
                      <a:pt x="597" y="120"/>
                    </a:lnTo>
                    <a:lnTo>
                      <a:pt x="602" y="120"/>
                    </a:lnTo>
                    <a:lnTo>
                      <a:pt x="606" y="120"/>
                    </a:lnTo>
                    <a:lnTo>
                      <a:pt x="609" y="125"/>
                    </a:lnTo>
                    <a:lnTo>
                      <a:pt x="613" y="125"/>
                    </a:lnTo>
                    <a:lnTo>
                      <a:pt x="618" y="120"/>
                    </a:lnTo>
                    <a:lnTo>
                      <a:pt x="618" y="113"/>
                    </a:lnTo>
                    <a:lnTo>
                      <a:pt x="616" y="110"/>
                    </a:lnTo>
                    <a:lnTo>
                      <a:pt x="613" y="110"/>
                    </a:lnTo>
                    <a:lnTo>
                      <a:pt x="611" y="108"/>
                    </a:lnTo>
                    <a:lnTo>
                      <a:pt x="609" y="105"/>
                    </a:lnTo>
                    <a:lnTo>
                      <a:pt x="592" y="103"/>
                    </a:lnTo>
                    <a:lnTo>
                      <a:pt x="587" y="101"/>
                    </a:lnTo>
                    <a:lnTo>
                      <a:pt x="587" y="98"/>
                    </a:lnTo>
                    <a:lnTo>
                      <a:pt x="590" y="98"/>
                    </a:lnTo>
                    <a:lnTo>
                      <a:pt x="599" y="98"/>
                    </a:lnTo>
                    <a:lnTo>
                      <a:pt x="611" y="96"/>
                    </a:lnTo>
                    <a:lnTo>
                      <a:pt x="618" y="96"/>
                    </a:lnTo>
                    <a:lnTo>
                      <a:pt x="623" y="98"/>
                    </a:lnTo>
                    <a:lnTo>
                      <a:pt x="632" y="98"/>
                    </a:lnTo>
                    <a:lnTo>
                      <a:pt x="637" y="96"/>
                    </a:lnTo>
                    <a:lnTo>
                      <a:pt x="642" y="93"/>
                    </a:lnTo>
                    <a:lnTo>
                      <a:pt x="642" y="91"/>
                    </a:lnTo>
                    <a:lnTo>
                      <a:pt x="642" y="89"/>
                    </a:lnTo>
                    <a:lnTo>
                      <a:pt x="632" y="89"/>
                    </a:lnTo>
                    <a:lnTo>
                      <a:pt x="625" y="86"/>
                    </a:lnTo>
                    <a:lnTo>
                      <a:pt x="616" y="86"/>
                    </a:lnTo>
                    <a:lnTo>
                      <a:pt x="613" y="84"/>
                    </a:lnTo>
                    <a:lnTo>
                      <a:pt x="623" y="84"/>
                    </a:lnTo>
                    <a:lnTo>
                      <a:pt x="621" y="82"/>
                    </a:lnTo>
                    <a:lnTo>
                      <a:pt x="618" y="79"/>
                    </a:lnTo>
                    <a:lnTo>
                      <a:pt x="618" y="77"/>
                    </a:lnTo>
                    <a:lnTo>
                      <a:pt x="613" y="77"/>
                    </a:lnTo>
                    <a:lnTo>
                      <a:pt x="611" y="79"/>
                    </a:lnTo>
                    <a:lnTo>
                      <a:pt x="611" y="84"/>
                    </a:lnTo>
                    <a:lnTo>
                      <a:pt x="606" y="84"/>
                    </a:lnTo>
                    <a:lnTo>
                      <a:pt x="604" y="84"/>
                    </a:lnTo>
                    <a:lnTo>
                      <a:pt x="602" y="82"/>
                    </a:lnTo>
                    <a:lnTo>
                      <a:pt x="599" y="79"/>
                    </a:lnTo>
                    <a:lnTo>
                      <a:pt x="602" y="79"/>
                    </a:lnTo>
                    <a:lnTo>
                      <a:pt x="606" y="77"/>
                    </a:lnTo>
                    <a:lnTo>
                      <a:pt x="609" y="74"/>
                    </a:lnTo>
                    <a:lnTo>
                      <a:pt x="613" y="70"/>
                    </a:lnTo>
                    <a:lnTo>
                      <a:pt x="616" y="67"/>
                    </a:lnTo>
                    <a:lnTo>
                      <a:pt x="618" y="65"/>
                    </a:lnTo>
                    <a:lnTo>
                      <a:pt x="621" y="65"/>
                    </a:lnTo>
                    <a:lnTo>
                      <a:pt x="623" y="65"/>
                    </a:lnTo>
                    <a:lnTo>
                      <a:pt x="628" y="65"/>
                    </a:lnTo>
                    <a:lnTo>
                      <a:pt x="630" y="65"/>
                    </a:lnTo>
                    <a:lnTo>
                      <a:pt x="632" y="62"/>
                    </a:lnTo>
                    <a:lnTo>
                      <a:pt x="637" y="60"/>
                    </a:lnTo>
                    <a:lnTo>
                      <a:pt x="635" y="55"/>
                    </a:lnTo>
                    <a:lnTo>
                      <a:pt x="637" y="53"/>
                    </a:lnTo>
                    <a:lnTo>
                      <a:pt x="640" y="50"/>
                    </a:lnTo>
                    <a:lnTo>
                      <a:pt x="642" y="50"/>
                    </a:lnTo>
                    <a:lnTo>
                      <a:pt x="647" y="50"/>
                    </a:lnTo>
                    <a:lnTo>
                      <a:pt x="649" y="50"/>
                    </a:lnTo>
                    <a:lnTo>
                      <a:pt x="651" y="53"/>
                    </a:lnTo>
                    <a:lnTo>
                      <a:pt x="656" y="53"/>
                    </a:lnTo>
                    <a:lnTo>
                      <a:pt x="659" y="50"/>
                    </a:lnTo>
                    <a:lnTo>
                      <a:pt x="661" y="50"/>
                    </a:lnTo>
                    <a:lnTo>
                      <a:pt x="663" y="48"/>
                    </a:lnTo>
                    <a:lnTo>
                      <a:pt x="644" y="48"/>
                    </a:lnTo>
                    <a:lnTo>
                      <a:pt x="642" y="48"/>
                    </a:lnTo>
                    <a:lnTo>
                      <a:pt x="637" y="48"/>
                    </a:lnTo>
                    <a:lnTo>
                      <a:pt x="635" y="50"/>
                    </a:lnTo>
                    <a:lnTo>
                      <a:pt x="630" y="50"/>
                    </a:lnTo>
                    <a:lnTo>
                      <a:pt x="630" y="48"/>
                    </a:lnTo>
                    <a:lnTo>
                      <a:pt x="640" y="43"/>
                    </a:lnTo>
                    <a:lnTo>
                      <a:pt x="670" y="43"/>
                    </a:lnTo>
                    <a:lnTo>
                      <a:pt x="675" y="43"/>
                    </a:lnTo>
                    <a:lnTo>
                      <a:pt x="678" y="43"/>
                    </a:lnTo>
                    <a:lnTo>
                      <a:pt x="682" y="41"/>
                    </a:lnTo>
                    <a:lnTo>
                      <a:pt x="678" y="41"/>
                    </a:lnTo>
                    <a:lnTo>
                      <a:pt x="673" y="38"/>
                    </a:lnTo>
                    <a:lnTo>
                      <a:pt x="656" y="38"/>
                    </a:lnTo>
                    <a:lnTo>
                      <a:pt x="651" y="41"/>
                    </a:lnTo>
                    <a:lnTo>
                      <a:pt x="635" y="41"/>
                    </a:lnTo>
                    <a:lnTo>
                      <a:pt x="635" y="38"/>
                    </a:lnTo>
                    <a:lnTo>
                      <a:pt x="637" y="38"/>
                    </a:lnTo>
                    <a:lnTo>
                      <a:pt x="642" y="38"/>
                    </a:lnTo>
                    <a:lnTo>
                      <a:pt x="687" y="38"/>
                    </a:lnTo>
                    <a:lnTo>
                      <a:pt x="692" y="36"/>
                    </a:lnTo>
                    <a:lnTo>
                      <a:pt x="699" y="34"/>
                    </a:lnTo>
                    <a:lnTo>
                      <a:pt x="701" y="31"/>
                    </a:lnTo>
                    <a:lnTo>
                      <a:pt x="718" y="31"/>
                    </a:lnTo>
                    <a:lnTo>
                      <a:pt x="723" y="29"/>
                    </a:lnTo>
                    <a:lnTo>
                      <a:pt x="725" y="29"/>
                    </a:lnTo>
                    <a:lnTo>
                      <a:pt x="730" y="29"/>
                    </a:lnTo>
                    <a:lnTo>
                      <a:pt x="732" y="26"/>
                    </a:lnTo>
                    <a:lnTo>
                      <a:pt x="730" y="24"/>
                    </a:lnTo>
                    <a:close/>
                    <a:moveTo>
                      <a:pt x="119" y="268"/>
                    </a:moveTo>
                    <a:lnTo>
                      <a:pt x="116" y="266"/>
                    </a:lnTo>
                    <a:lnTo>
                      <a:pt x="119" y="268"/>
                    </a:lnTo>
                    <a:close/>
                    <a:moveTo>
                      <a:pt x="128" y="223"/>
                    </a:moveTo>
                    <a:lnTo>
                      <a:pt x="135" y="223"/>
                    </a:lnTo>
                    <a:lnTo>
                      <a:pt x="138" y="220"/>
                    </a:lnTo>
                    <a:lnTo>
                      <a:pt x="145" y="220"/>
                    </a:lnTo>
                    <a:lnTo>
                      <a:pt x="147" y="220"/>
                    </a:lnTo>
                    <a:lnTo>
                      <a:pt x="147" y="216"/>
                    </a:lnTo>
                    <a:lnTo>
                      <a:pt x="150" y="216"/>
                    </a:lnTo>
                    <a:lnTo>
                      <a:pt x="147" y="213"/>
                    </a:lnTo>
                    <a:lnTo>
                      <a:pt x="145" y="211"/>
                    </a:lnTo>
                    <a:lnTo>
                      <a:pt x="143" y="211"/>
                    </a:lnTo>
                    <a:lnTo>
                      <a:pt x="138" y="211"/>
                    </a:lnTo>
                    <a:lnTo>
                      <a:pt x="135" y="206"/>
                    </a:lnTo>
                    <a:lnTo>
                      <a:pt x="119" y="206"/>
                    </a:lnTo>
                    <a:lnTo>
                      <a:pt x="119" y="213"/>
                    </a:lnTo>
                    <a:lnTo>
                      <a:pt x="116" y="216"/>
                    </a:lnTo>
                    <a:lnTo>
                      <a:pt x="114" y="216"/>
                    </a:lnTo>
                    <a:lnTo>
                      <a:pt x="114" y="218"/>
                    </a:lnTo>
                    <a:lnTo>
                      <a:pt x="116" y="220"/>
                    </a:lnTo>
                    <a:lnTo>
                      <a:pt x="119" y="220"/>
                    </a:lnTo>
                    <a:lnTo>
                      <a:pt x="119" y="225"/>
                    </a:lnTo>
                    <a:lnTo>
                      <a:pt x="128" y="223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5" name="Greece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735176" y="2670244"/>
                <a:ext cx="172778" cy="171471"/>
              </a:xfrm>
              <a:custGeom>
                <a:avLst/>
                <a:gdLst>
                  <a:gd name="T0" fmla="*/ 0 w 534"/>
                  <a:gd name="T1" fmla="*/ 2147483647 h 552"/>
                  <a:gd name="T2" fmla="*/ 2147483647 w 534"/>
                  <a:gd name="T3" fmla="*/ 2147483647 h 552"/>
                  <a:gd name="T4" fmla="*/ 2147483647 w 534"/>
                  <a:gd name="T5" fmla="*/ 2147483647 h 552"/>
                  <a:gd name="T6" fmla="*/ 2147483647 w 534"/>
                  <a:gd name="T7" fmla="*/ 2147483647 h 552"/>
                  <a:gd name="T8" fmla="*/ 2147483647 w 534"/>
                  <a:gd name="T9" fmla="*/ 2147483647 h 552"/>
                  <a:gd name="T10" fmla="*/ 2147483647 w 534"/>
                  <a:gd name="T11" fmla="*/ 2147483647 h 552"/>
                  <a:gd name="T12" fmla="*/ 2147483647 w 534"/>
                  <a:gd name="T13" fmla="*/ 2147483647 h 552"/>
                  <a:gd name="T14" fmla="*/ 2147483647 w 534"/>
                  <a:gd name="T15" fmla="*/ 2147483647 h 552"/>
                  <a:gd name="T16" fmla="*/ 2147483647 w 534"/>
                  <a:gd name="T17" fmla="*/ 2147483647 h 552"/>
                  <a:gd name="T18" fmla="*/ 2147483647 w 534"/>
                  <a:gd name="T19" fmla="*/ 2147483647 h 552"/>
                  <a:gd name="T20" fmla="*/ 2147483647 w 534"/>
                  <a:gd name="T21" fmla="*/ 2147483647 h 552"/>
                  <a:gd name="T22" fmla="*/ 2147483647 w 534"/>
                  <a:gd name="T23" fmla="*/ 2147483647 h 552"/>
                  <a:gd name="T24" fmla="*/ 2147483647 w 534"/>
                  <a:gd name="T25" fmla="*/ 2147483647 h 552"/>
                  <a:gd name="T26" fmla="*/ 2147483647 w 534"/>
                  <a:gd name="T27" fmla="*/ 2147483647 h 552"/>
                  <a:gd name="T28" fmla="*/ 2147483647 w 534"/>
                  <a:gd name="T29" fmla="*/ 2147483647 h 552"/>
                  <a:gd name="T30" fmla="*/ 2147483647 w 534"/>
                  <a:gd name="T31" fmla="*/ 2147483647 h 552"/>
                  <a:gd name="T32" fmla="*/ 2147483647 w 534"/>
                  <a:gd name="T33" fmla="*/ 2147483647 h 552"/>
                  <a:gd name="T34" fmla="*/ 2147483647 w 534"/>
                  <a:gd name="T35" fmla="*/ 2147483647 h 552"/>
                  <a:gd name="T36" fmla="*/ 2147483647 w 534"/>
                  <a:gd name="T37" fmla="*/ 2147483647 h 552"/>
                  <a:gd name="T38" fmla="*/ 2147483647 w 534"/>
                  <a:gd name="T39" fmla="*/ 2147483647 h 552"/>
                  <a:gd name="T40" fmla="*/ 2147483647 w 534"/>
                  <a:gd name="T41" fmla="*/ 2147483647 h 552"/>
                  <a:gd name="T42" fmla="*/ 2147483647 w 534"/>
                  <a:gd name="T43" fmla="*/ 2147483647 h 552"/>
                  <a:gd name="T44" fmla="*/ 2147483647 w 534"/>
                  <a:gd name="T45" fmla="*/ 2147483647 h 552"/>
                  <a:gd name="T46" fmla="*/ 2147483647 w 534"/>
                  <a:gd name="T47" fmla="*/ 2147483647 h 552"/>
                  <a:gd name="T48" fmla="*/ 2147483647 w 534"/>
                  <a:gd name="T49" fmla="*/ 2147483647 h 552"/>
                  <a:gd name="T50" fmla="*/ 2147483647 w 534"/>
                  <a:gd name="T51" fmla="*/ 2147483647 h 552"/>
                  <a:gd name="T52" fmla="*/ 2147483647 w 534"/>
                  <a:gd name="T53" fmla="*/ 2147483647 h 552"/>
                  <a:gd name="T54" fmla="*/ 2147483647 w 534"/>
                  <a:gd name="T55" fmla="*/ 2147483647 h 552"/>
                  <a:gd name="T56" fmla="*/ 2147483647 w 534"/>
                  <a:gd name="T57" fmla="*/ 2147483647 h 552"/>
                  <a:gd name="T58" fmla="*/ 2147483647 w 534"/>
                  <a:gd name="T59" fmla="*/ 2147483647 h 552"/>
                  <a:gd name="T60" fmla="*/ 2147483647 w 534"/>
                  <a:gd name="T61" fmla="*/ 2147483647 h 552"/>
                  <a:gd name="T62" fmla="*/ 2147483647 w 534"/>
                  <a:gd name="T63" fmla="*/ 2147483647 h 552"/>
                  <a:gd name="T64" fmla="*/ 2147483647 w 534"/>
                  <a:gd name="T65" fmla="*/ 2147483647 h 552"/>
                  <a:gd name="T66" fmla="*/ 2147483647 w 534"/>
                  <a:gd name="T67" fmla="*/ 2147483647 h 552"/>
                  <a:gd name="T68" fmla="*/ 2147483647 w 534"/>
                  <a:gd name="T69" fmla="*/ 2147483647 h 552"/>
                  <a:gd name="T70" fmla="*/ 2147483647 w 534"/>
                  <a:gd name="T71" fmla="*/ 2147483647 h 552"/>
                  <a:gd name="T72" fmla="*/ 2147483647 w 534"/>
                  <a:gd name="T73" fmla="*/ 2147483647 h 552"/>
                  <a:gd name="T74" fmla="*/ 2147483647 w 534"/>
                  <a:gd name="T75" fmla="*/ 2147483647 h 552"/>
                  <a:gd name="T76" fmla="*/ 2147483647 w 534"/>
                  <a:gd name="T77" fmla="*/ 2147483647 h 552"/>
                  <a:gd name="T78" fmla="*/ 2147483647 w 534"/>
                  <a:gd name="T79" fmla="*/ 2147483647 h 552"/>
                  <a:gd name="T80" fmla="*/ 2147483647 w 534"/>
                  <a:gd name="T81" fmla="*/ 2147483647 h 552"/>
                  <a:gd name="T82" fmla="*/ 2147483647 w 534"/>
                  <a:gd name="T83" fmla="*/ 2147483647 h 552"/>
                  <a:gd name="T84" fmla="*/ 2147483647 w 534"/>
                  <a:gd name="T85" fmla="*/ 2147483647 h 552"/>
                  <a:gd name="T86" fmla="*/ 2147483647 w 534"/>
                  <a:gd name="T87" fmla="*/ 2147483647 h 552"/>
                  <a:gd name="T88" fmla="*/ 2147483647 w 534"/>
                  <a:gd name="T89" fmla="*/ 2147483647 h 552"/>
                  <a:gd name="T90" fmla="*/ 2147483647 w 534"/>
                  <a:gd name="T91" fmla="*/ 2147483647 h 552"/>
                  <a:gd name="T92" fmla="*/ 2147483647 w 534"/>
                  <a:gd name="T93" fmla="*/ 2147483647 h 552"/>
                  <a:gd name="T94" fmla="*/ 2147483647 w 534"/>
                  <a:gd name="T95" fmla="*/ 2147483647 h 552"/>
                  <a:gd name="T96" fmla="*/ 2147483647 w 534"/>
                  <a:gd name="T97" fmla="*/ 2147483647 h 552"/>
                  <a:gd name="T98" fmla="*/ 2147483647 w 534"/>
                  <a:gd name="T99" fmla="*/ 2147483647 h 552"/>
                  <a:gd name="T100" fmla="*/ 2147483647 w 534"/>
                  <a:gd name="T101" fmla="*/ 2147483647 h 552"/>
                  <a:gd name="T102" fmla="*/ 2147483647 w 534"/>
                  <a:gd name="T103" fmla="*/ 2147483647 h 552"/>
                  <a:gd name="T104" fmla="*/ 2147483647 w 534"/>
                  <a:gd name="T105" fmla="*/ 2147483647 h 552"/>
                  <a:gd name="T106" fmla="*/ 2147483647 w 534"/>
                  <a:gd name="T107" fmla="*/ 2147483647 h 55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34"/>
                  <a:gd name="T163" fmla="*/ 0 h 552"/>
                  <a:gd name="T164" fmla="*/ 534 w 534"/>
                  <a:gd name="T165" fmla="*/ 552 h 55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34" h="552">
                    <a:moveTo>
                      <a:pt x="240" y="108"/>
                    </a:moveTo>
                    <a:lnTo>
                      <a:pt x="270" y="126"/>
                    </a:lnTo>
                    <a:lnTo>
                      <a:pt x="282" y="120"/>
                    </a:lnTo>
                    <a:lnTo>
                      <a:pt x="240" y="108"/>
                    </a:lnTo>
                    <a:close/>
                    <a:moveTo>
                      <a:pt x="24" y="258"/>
                    </a:moveTo>
                    <a:lnTo>
                      <a:pt x="0" y="282"/>
                    </a:lnTo>
                    <a:lnTo>
                      <a:pt x="42" y="294"/>
                    </a:lnTo>
                    <a:lnTo>
                      <a:pt x="24" y="258"/>
                    </a:lnTo>
                    <a:close/>
                    <a:moveTo>
                      <a:pt x="312" y="414"/>
                    </a:moveTo>
                    <a:lnTo>
                      <a:pt x="312" y="420"/>
                    </a:lnTo>
                    <a:lnTo>
                      <a:pt x="324" y="420"/>
                    </a:lnTo>
                    <a:lnTo>
                      <a:pt x="324" y="414"/>
                    </a:lnTo>
                    <a:lnTo>
                      <a:pt x="318" y="408"/>
                    </a:lnTo>
                    <a:lnTo>
                      <a:pt x="312" y="408"/>
                    </a:lnTo>
                    <a:lnTo>
                      <a:pt x="312" y="414"/>
                    </a:lnTo>
                    <a:close/>
                    <a:moveTo>
                      <a:pt x="306" y="390"/>
                    </a:moveTo>
                    <a:lnTo>
                      <a:pt x="300" y="378"/>
                    </a:lnTo>
                    <a:lnTo>
                      <a:pt x="294" y="390"/>
                    </a:lnTo>
                    <a:lnTo>
                      <a:pt x="306" y="390"/>
                    </a:lnTo>
                    <a:close/>
                    <a:moveTo>
                      <a:pt x="294" y="294"/>
                    </a:moveTo>
                    <a:lnTo>
                      <a:pt x="318" y="336"/>
                    </a:lnTo>
                    <a:lnTo>
                      <a:pt x="330" y="318"/>
                    </a:lnTo>
                    <a:lnTo>
                      <a:pt x="294" y="294"/>
                    </a:lnTo>
                    <a:close/>
                    <a:moveTo>
                      <a:pt x="108" y="264"/>
                    </a:moveTo>
                    <a:lnTo>
                      <a:pt x="138" y="264"/>
                    </a:lnTo>
                    <a:lnTo>
                      <a:pt x="144" y="270"/>
                    </a:lnTo>
                    <a:lnTo>
                      <a:pt x="156" y="270"/>
                    </a:lnTo>
                    <a:lnTo>
                      <a:pt x="180" y="282"/>
                    </a:lnTo>
                    <a:lnTo>
                      <a:pt x="192" y="282"/>
                    </a:lnTo>
                    <a:lnTo>
                      <a:pt x="198" y="288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8" y="306"/>
                    </a:lnTo>
                    <a:lnTo>
                      <a:pt x="234" y="312"/>
                    </a:lnTo>
                    <a:lnTo>
                      <a:pt x="246" y="312"/>
                    </a:lnTo>
                    <a:lnTo>
                      <a:pt x="252" y="306"/>
                    </a:lnTo>
                    <a:lnTo>
                      <a:pt x="252" y="288"/>
                    </a:lnTo>
                    <a:lnTo>
                      <a:pt x="228" y="264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04" y="252"/>
                    </a:lnTo>
                    <a:lnTo>
                      <a:pt x="198" y="246"/>
                    </a:lnTo>
                    <a:lnTo>
                      <a:pt x="186" y="246"/>
                    </a:lnTo>
                    <a:lnTo>
                      <a:pt x="174" y="234"/>
                    </a:lnTo>
                    <a:lnTo>
                      <a:pt x="168" y="234"/>
                    </a:lnTo>
                    <a:lnTo>
                      <a:pt x="174" y="228"/>
                    </a:lnTo>
                    <a:lnTo>
                      <a:pt x="192" y="228"/>
                    </a:lnTo>
                    <a:lnTo>
                      <a:pt x="198" y="240"/>
                    </a:lnTo>
                    <a:lnTo>
                      <a:pt x="222" y="252"/>
                    </a:lnTo>
                    <a:lnTo>
                      <a:pt x="234" y="264"/>
                    </a:lnTo>
                    <a:lnTo>
                      <a:pt x="258" y="264"/>
                    </a:lnTo>
                    <a:lnTo>
                      <a:pt x="270" y="252"/>
                    </a:lnTo>
                    <a:lnTo>
                      <a:pt x="258" y="240"/>
                    </a:lnTo>
                    <a:lnTo>
                      <a:pt x="246" y="240"/>
                    </a:lnTo>
                    <a:lnTo>
                      <a:pt x="234" y="234"/>
                    </a:lnTo>
                    <a:lnTo>
                      <a:pt x="222" y="234"/>
                    </a:lnTo>
                    <a:lnTo>
                      <a:pt x="210" y="228"/>
                    </a:lnTo>
                    <a:lnTo>
                      <a:pt x="204" y="216"/>
                    </a:lnTo>
                    <a:lnTo>
                      <a:pt x="198" y="210"/>
                    </a:lnTo>
                    <a:lnTo>
                      <a:pt x="198" y="204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74" y="162"/>
                    </a:lnTo>
                    <a:lnTo>
                      <a:pt x="168" y="156"/>
                    </a:lnTo>
                    <a:lnTo>
                      <a:pt x="162" y="144"/>
                    </a:lnTo>
                    <a:lnTo>
                      <a:pt x="150" y="132"/>
                    </a:lnTo>
                    <a:lnTo>
                      <a:pt x="150" y="120"/>
                    </a:lnTo>
                    <a:lnTo>
                      <a:pt x="144" y="114"/>
                    </a:lnTo>
                    <a:lnTo>
                      <a:pt x="144" y="102"/>
                    </a:lnTo>
                    <a:lnTo>
                      <a:pt x="150" y="96"/>
                    </a:lnTo>
                    <a:lnTo>
                      <a:pt x="156" y="96"/>
                    </a:lnTo>
                    <a:lnTo>
                      <a:pt x="162" y="102"/>
                    </a:lnTo>
                    <a:lnTo>
                      <a:pt x="162" y="108"/>
                    </a:lnTo>
                    <a:lnTo>
                      <a:pt x="168" y="114"/>
                    </a:lnTo>
                    <a:lnTo>
                      <a:pt x="180" y="114"/>
                    </a:lnTo>
                    <a:lnTo>
                      <a:pt x="180" y="120"/>
                    </a:lnTo>
                    <a:lnTo>
                      <a:pt x="186" y="120"/>
                    </a:lnTo>
                    <a:lnTo>
                      <a:pt x="198" y="132"/>
                    </a:lnTo>
                    <a:lnTo>
                      <a:pt x="198" y="144"/>
                    </a:lnTo>
                    <a:lnTo>
                      <a:pt x="204" y="144"/>
                    </a:lnTo>
                    <a:lnTo>
                      <a:pt x="210" y="138"/>
                    </a:lnTo>
                    <a:lnTo>
                      <a:pt x="216" y="138"/>
                    </a:lnTo>
                    <a:lnTo>
                      <a:pt x="204" y="120"/>
                    </a:lnTo>
                    <a:lnTo>
                      <a:pt x="210" y="120"/>
                    </a:lnTo>
                    <a:lnTo>
                      <a:pt x="234" y="132"/>
                    </a:lnTo>
                    <a:lnTo>
                      <a:pt x="222" y="114"/>
                    </a:lnTo>
                    <a:lnTo>
                      <a:pt x="228" y="108"/>
                    </a:lnTo>
                    <a:lnTo>
                      <a:pt x="228" y="84"/>
                    </a:lnTo>
                    <a:lnTo>
                      <a:pt x="240" y="72"/>
                    </a:lnTo>
                    <a:lnTo>
                      <a:pt x="270" y="72"/>
                    </a:lnTo>
                    <a:lnTo>
                      <a:pt x="276" y="78"/>
                    </a:lnTo>
                    <a:lnTo>
                      <a:pt x="276" y="90"/>
                    </a:lnTo>
                    <a:lnTo>
                      <a:pt x="288" y="90"/>
                    </a:lnTo>
                    <a:lnTo>
                      <a:pt x="294" y="84"/>
                    </a:lnTo>
                    <a:lnTo>
                      <a:pt x="300" y="72"/>
                    </a:lnTo>
                    <a:lnTo>
                      <a:pt x="306" y="66"/>
                    </a:lnTo>
                    <a:lnTo>
                      <a:pt x="342" y="66"/>
                    </a:lnTo>
                    <a:lnTo>
                      <a:pt x="360" y="72"/>
                    </a:lnTo>
                    <a:lnTo>
                      <a:pt x="372" y="72"/>
                    </a:lnTo>
                    <a:lnTo>
                      <a:pt x="378" y="78"/>
                    </a:lnTo>
                    <a:lnTo>
                      <a:pt x="384" y="78"/>
                    </a:lnTo>
                    <a:lnTo>
                      <a:pt x="384" y="72"/>
                    </a:lnTo>
                    <a:lnTo>
                      <a:pt x="390" y="6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84" y="36"/>
                    </a:lnTo>
                    <a:lnTo>
                      <a:pt x="390" y="30"/>
                    </a:lnTo>
                    <a:lnTo>
                      <a:pt x="408" y="30"/>
                    </a:lnTo>
                    <a:lnTo>
                      <a:pt x="408" y="18"/>
                    </a:lnTo>
                    <a:lnTo>
                      <a:pt x="402" y="12"/>
                    </a:lnTo>
                    <a:lnTo>
                      <a:pt x="402" y="6"/>
                    </a:lnTo>
                    <a:lnTo>
                      <a:pt x="390" y="6"/>
                    </a:lnTo>
                    <a:lnTo>
                      <a:pt x="384" y="0"/>
                    </a:lnTo>
                    <a:lnTo>
                      <a:pt x="366" y="6"/>
                    </a:lnTo>
                    <a:lnTo>
                      <a:pt x="372" y="12"/>
                    </a:lnTo>
                    <a:lnTo>
                      <a:pt x="372" y="30"/>
                    </a:lnTo>
                    <a:lnTo>
                      <a:pt x="366" y="36"/>
                    </a:lnTo>
                    <a:lnTo>
                      <a:pt x="348" y="36"/>
                    </a:lnTo>
                    <a:lnTo>
                      <a:pt x="336" y="24"/>
                    </a:lnTo>
                    <a:lnTo>
                      <a:pt x="324" y="36"/>
                    </a:lnTo>
                    <a:lnTo>
                      <a:pt x="312" y="36"/>
                    </a:lnTo>
                    <a:lnTo>
                      <a:pt x="300" y="24"/>
                    </a:lnTo>
                    <a:lnTo>
                      <a:pt x="294" y="30"/>
                    </a:lnTo>
                    <a:lnTo>
                      <a:pt x="282" y="30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34" y="12"/>
                    </a:lnTo>
                    <a:lnTo>
                      <a:pt x="228" y="30"/>
                    </a:lnTo>
                    <a:lnTo>
                      <a:pt x="204" y="24"/>
                    </a:lnTo>
                    <a:lnTo>
                      <a:pt x="198" y="30"/>
                    </a:lnTo>
                    <a:lnTo>
                      <a:pt x="186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62" y="30"/>
                    </a:lnTo>
                    <a:lnTo>
                      <a:pt x="150" y="36"/>
                    </a:lnTo>
                    <a:lnTo>
                      <a:pt x="138" y="48"/>
                    </a:lnTo>
                    <a:lnTo>
                      <a:pt x="126" y="54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96" y="72"/>
                    </a:lnTo>
                    <a:lnTo>
                      <a:pt x="72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48" y="72"/>
                    </a:lnTo>
                    <a:lnTo>
                      <a:pt x="54" y="84"/>
                    </a:lnTo>
                    <a:lnTo>
                      <a:pt x="54" y="90"/>
                    </a:lnTo>
                    <a:lnTo>
                      <a:pt x="42" y="102"/>
                    </a:lnTo>
                    <a:lnTo>
                      <a:pt x="24" y="102"/>
                    </a:lnTo>
                    <a:lnTo>
                      <a:pt x="24" y="126"/>
                    </a:lnTo>
                    <a:lnTo>
                      <a:pt x="12" y="132"/>
                    </a:lnTo>
                    <a:lnTo>
                      <a:pt x="0" y="132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30" y="228"/>
                    </a:lnTo>
                    <a:lnTo>
                      <a:pt x="36" y="234"/>
                    </a:lnTo>
                    <a:lnTo>
                      <a:pt x="42" y="246"/>
                    </a:lnTo>
                    <a:lnTo>
                      <a:pt x="54" y="258"/>
                    </a:lnTo>
                    <a:lnTo>
                      <a:pt x="60" y="270"/>
                    </a:lnTo>
                    <a:lnTo>
                      <a:pt x="84" y="270"/>
                    </a:lnTo>
                    <a:lnTo>
                      <a:pt x="96" y="264"/>
                    </a:lnTo>
                    <a:lnTo>
                      <a:pt x="108" y="264"/>
                    </a:lnTo>
                    <a:close/>
                    <a:moveTo>
                      <a:pt x="396" y="252"/>
                    </a:moveTo>
                    <a:lnTo>
                      <a:pt x="372" y="252"/>
                    </a:lnTo>
                    <a:lnTo>
                      <a:pt x="372" y="270"/>
                    </a:lnTo>
                    <a:lnTo>
                      <a:pt x="384" y="294"/>
                    </a:lnTo>
                    <a:lnTo>
                      <a:pt x="396" y="252"/>
                    </a:lnTo>
                    <a:close/>
                    <a:moveTo>
                      <a:pt x="24" y="312"/>
                    </a:moveTo>
                    <a:lnTo>
                      <a:pt x="18" y="318"/>
                    </a:lnTo>
                    <a:lnTo>
                      <a:pt x="24" y="324"/>
                    </a:lnTo>
                    <a:lnTo>
                      <a:pt x="30" y="324"/>
                    </a:lnTo>
                    <a:lnTo>
                      <a:pt x="36" y="330"/>
                    </a:lnTo>
                    <a:lnTo>
                      <a:pt x="42" y="324"/>
                    </a:lnTo>
                    <a:lnTo>
                      <a:pt x="42" y="318"/>
                    </a:lnTo>
                    <a:lnTo>
                      <a:pt x="30" y="306"/>
                    </a:lnTo>
                    <a:lnTo>
                      <a:pt x="24" y="312"/>
                    </a:lnTo>
                    <a:close/>
                    <a:moveTo>
                      <a:pt x="378" y="390"/>
                    </a:moveTo>
                    <a:lnTo>
                      <a:pt x="378" y="408"/>
                    </a:lnTo>
                    <a:lnTo>
                      <a:pt x="390" y="390"/>
                    </a:lnTo>
                    <a:lnTo>
                      <a:pt x="378" y="390"/>
                    </a:lnTo>
                    <a:close/>
                    <a:moveTo>
                      <a:pt x="408" y="330"/>
                    </a:moveTo>
                    <a:lnTo>
                      <a:pt x="396" y="330"/>
                    </a:lnTo>
                    <a:lnTo>
                      <a:pt x="384" y="336"/>
                    </a:lnTo>
                    <a:lnTo>
                      <a:pt x="384" y="342"/>
                    </a:lnTo>
                    <a:lnTo>
                      <a:pt x="396" y="342"/>
                    </a:lnTo>
                    <a:lnTo>
                      <a:pt x="402" y="336"/>
                    </a:lnTo>
                    <a:lnTo>
                      <a:pt x="408" y="336"/>
                    </a:lnTo>
                    <a:lnTo>
                      <a:pt x="408" y="330"/>
                    </a:lnTo>
                    <a:close/>
                    <a:moveTo>
                      <a:pt x="396" y="192"/>
                    </a:moveTo>
                    <a:lnTo>
                      <a:pt x="372" y="198"/>
                    </a:lnTo>
                    <a:lnTo>
                      <a:pt x="372" y="210"/>
                    </a:lnTo>
                    <a:lnTo>
                      <a:pt x="390" y="210"/>
                    </a:lnTo>
                    <a:lnTo>
                      <a:pt x="396" y="216"/>
                    </a:lnTo>
                    <a:lnTo>
                      <a:pt x="396" y="222"/>
                    </a:lnTo>
                    <a:lnTo>
                      <a:pt x="414" y="222"/>
                    </a:lnTo>
                    <a:lnTo>
                      <a:pt x="414" y="210"/>
                    </a:lnTo>
                    <a:lnTo>
                      <a:pt x="396" y="192"/>
                    </a:lnTo>
                    <a:close/>
                    <a:moveTo>
                      <a:pt x="342" y="372"/>
                    </a:moveTo>
                    <a:lnTo>
                      <a:pt x="342" y="378"/>
                    </a:lnTo>
                    <a:lnTo>
                      <a:pt x="348" y="384"/>
                    </a:lnTo>
                    <a:lnTo>
                      <a:pt x="360" y="384"/>
                    </a:lnTo>
                    <a:lnTo>
                      <a:pt x="366" y="378"/>
                    </a:lnTo>
                    <a:lnTo>
                      <a:pt x="366" y="372"/>
                    </a:lnTo>
                    <a:lnTo>
                      <a:pt x="360" y="366"/>
                    </a:lnTo>
                    <a:lnTo>
                      <a:pt x="342" y="366"/>
                    </a:lnTo>
                    <a:lnTo>
                      <a:pt x="342" y="372"/>
                    </a:lnTo>
                    <a:close/>
                    <a:moveTo>
                      <a:pt x="444" y="312"/>
                    </a:moveTo>
                    <a:lnTo>
                      <a:pt x="432" y="312"/>
                    </a:lnTo>
                    <a:lnTo>
                      <a:pt x="432" y="330"/>
                    </a:lnTo>
                    <a:lnTo>
                      <a:pt x="444" y="336"/>
                    </a:lnTo>
                    <a:lnTo>
                      <a:pt x="450" y="330"/>
                    </a:lnTo>
                    <a:lnTo>
                      <a:pt x="450" y="318"/>
                    </a:lnTo>
                    <a:lnTo>
                      <a:pt x="444" y="312"/>
                    </a:lnTo>
                    <a:close/>
                    <a:moveTo>
                      <a:pt x="444" y="372"/>
                    </a:moveTo>
                    <a:lnTo>
                      <a:pt x="456" y="354"/>
                    </a:lnTo>
                    <a:lnTo>
                      <a:pt x="438" y="354"/>
                    </a:lnTo>
                    <a:lnTo>
                      <a:pt x="444" y="372"/>
                    </a:lnTo>
                    <a:close/>
                    <a:moveTo>
                      <a:pt x="276" y="222"/>
                    </a:moveTo>
                    <a:lnTo>
                      <a:pt x="276" y="240"/>
                    </a:lnTo>
                    <a:lnTo>
                      <a:pt x="288" y="240"/>
                    </a:lnTo>
                    <a:lnTo>
                      <a:pt x="276" y="222"/>
                    </a:lnTo>
                    <a:close/>
                    <a:moveTo>
                      <a:pt x="534" y="420"/>
                    </a:moveTo>
                    <a:lnTo>
                      <a:pt x="522" y="420"/>
                    </a:lnTo>
                    <a:lnTo>
                      <a:pt x="516" y="426"/>
                    </a:lnTo>
                    <a:lnTo>
                      <a:pt x="510" y="438"/>
                    </a:lnTo>
                    <a:lnTo>
                      <a:pt x="510" y="468"/>
                    </a:lnTo>
                    <a:lnTo>
                      <a:pt x="516" y="468"/>
                    </a:lnTo>
                    <a:lnTo>
                      <a:pt x="522" y="456"/>
                    </a:lnTo>
                    <a:lnTo>
                      <a:pt x="528" y="450"/>
                    </a:lnTo>
                    <a:lnTo>
                      <a:pt x="534" y="438"/>
                    </a:lnTo>
                    <a:lnTo>
                      <a:pt x="534" y="420"/>
                    </a:lnTo>
                    <a:close/>
                    <a:moveTo>
                      <a:pt x="462" y="384"/>
                    </a:moveTo>
                    <a:lnTo>
                      <a:pt x="456" y="408"/>
                    </a:lnTo>
                    <a:lnTo>
                      <a:pt x="498" y="378"/>
                    </a:lnTo>
                    <a:lnTo>
                      <a:pt x="486" y="372"/>
                    </a:lnTo>
                    <a:lnTo>
                      <a:pt x="462" y="384"/>
                    </a:lnTo>
                    <a:close/>
                    <a:moveTo>
                      <a:pt x="462" y="510"/>
                    </a:moveTo>
                    <a:lnTo>
                      <a:pt x="480" y="510"/>
                    </a:lnTo>
                    <a:lnTo>
                      <a:pt x="468" y="468"/>
                    </a:lnTo>
                    <a:lnTo>
                      <a:pt x="462" y="510"/>
                    </a:lnTo>
                    <a:close/>
                    <a:moveTo>
                      <a:pt x="276" y="330"/>
                    </a:moveTo>
                    <a:lnTo>
                      <a:pt x="270" y="336"/>
                    </a:lnTo>
                    <a:lnTo>
                      <a:pt x="270" y="348"/>
                    </a:lnTo>
                    <a:lnTo>
                      <a:pt x="276" y="348"/>
                    </a:lnTo>
                    <a:lnTo>
                      <a:pt x="288" y="336"/>
                    </a:lnTo>
                    <a:lnTo>
                      <a:pt x="282" y="330"/>
                    </a:lnTo>
                    <a:lnTo>
                      <a:pt x="276" y="330"/>
                    </a:lnTo>
                    <a:close/>
                    <a:moveTo>
                      <a:pt x="186" y="432"/>
                    </a:moveTo>
                    <a:lnTo>
                      <a:pt x="180" y="438"/>
                    </a:lnTo>
                    <a:lnTo>
                      <a:pt x="180" y="450"/>
                    </a:lnTo>
                    <a:lnTo>
                      <a:pt x="186" y="456"/>
                    </a:lnTo>
                    <a:lnTo>
                      <a:pt x="198" y="444"/>
                    </a:lnTo>
                    <a:lnTo>
                      <a:pt x="198" y="438"/>
                    </a:lnTo>
                    <a:lnTo>
                      <a:pt x="192" y="432"/>
                    </a:lnTo>
                    <a:lnTo>
                      <a:pt x="186" y="432"/>
                    </a:lnTo>
                    <a:close/>
                    <a:moveTo>
                      <a:pt x="384" y="528"/>
                    </a:moveTo>
                    <a:lnTo>
                      <a:pt x="378" y="528"/>
                    </a:lnTo>
                    <a:lnTo>
                      <a:pt x="378" y="516"/>
                    </a:lnTo>
                    <a:lnTo>
                      <a:pt x="372" y="510"/>
                    </a:lnTo>
                    <a:lnTo>
                      <a:pt x="342" y="510"/>
                    </a:lnTo>
                    <a:lnTo>
                      <a:pt x="306" y="504"/>
                    </a:lnTo>
                    <a:lnTo>
                      <a:pt x="276" y="504"/>
                    </a:lnTo>
                    <a:lnTo>
                      <a:pt x="246" y="486"/>
                    </a:lnTo>
                    <a:lnTo>
                      <a:pt x="228" y="504"/>
                    </a:lnTo>
                    <a:lnTo>
                      <a:pt x="234" y="510"/>
                    </a:lnTo>
                    <a:lnTo>
                      <a:pt x="246" y="516"/>
                    </a:lnTo>
                    <a:lnTo>
                      <a:pt x="252" y="522"/>
                    </a:lnTo>
                    <a:lnTo>
                      <a:pt x="258" y="516"/>
                    </a:lnTo>
                    <a:lnTo>
                      <a:pt x="264" y="528"/>
                    </a:lnTo>
                    <a:lnTo>
                      <a:pt x="300" y="528"/>
                    </a:lnTo>
                    <a:lnTo>
                      <a:pt x="312" y="552"/>
                    </a:lnTo>
                    <a:lnTo>
                      <a:pt x="354" y="546"/>
                    </a:lnTo>
                    <a:lnTo>
                      <a:pt x="354" y="540"/>
                    </a:lnTo>
                    <a:lnTo>
                      <a:pt x="402" y="540"/>
                    </a:lnTo>
                    <a:lnTo>
                      <a:pt x="414" y="528"/>
                    </a:lnTo>
                    <a:lnTo>
                      <a:pt x="414" y="522"/>
                    </a:lnTo>
                    <a:lnTo>
                      <a:pt x="408" y="516"/>
                    </a:lnTo>
                    <a:lnTo>
                      <a:pt x="402" y="516"/>
                    </a:lnTo>
                    <a:lnTo>
                      <a:pt x="396" y="522"/>
                    </a:lnTo>
                    <a:lnTo>
                      <a:pt x="390" y="522"/>
                    </a:lnTo>
                    <a:lnTo>
                      <a:pt x="384" y="528"/>
                    </a:lnTo>
                    <a:close/>
                    <a:moveTo>
                      <a:pt x="420" y="408"/>
                    </a:moveTo>
                    <a:lnTo>
                      <a:pt x="408" y="408"/>
                    </a:lnTo>
                    <a:lnTo>
                      <a:pt x="408" y="420"/>
                    </a:lnTo>
                    <a:lnTo>
                      <a:pt x="420" y="420"/>
                    </a:lnTo>
                    <a:lnTo>
                      <a:pt x="426" y="414"/>
                    </a:lnTo>
                    <a:lnTo>
                      <a:pt x="420" y="408"/>
                    </a:lnTo>
                    <a:close/>
                    <a:moveTo>
                      <a:pt x="114" y="276"/>
                    </a:moveTo>
                    <a:lnTo>
                      <a:pt x="90" y="288"/>
                    </a:lnTo>
                    <a:lnTo>
                      <a:pt x="84" y="288"/>
                    </a:lnTo>
                    <a:lnTo>
                      <a:pt x="66" y="312"/>
                    </a:lnTo>
                    <a:lnTo>
                      <a:pt x="96" y="336"/>
                    </a:lnTo>
                    <a:lnTo>
                      <a:pt x="96" y="348"/>
                    </a:lnTo>
                    <a:lnTo>
                      <a:pt x="90" y="366"/>
                    </a:lnTo>
                    <a:lnTo>
                      <a:pt x="90" y="384"/>
                    </a:lnTo>
                    <a:lnTo>
                      <a:pt x="96" y="390"/>
                    </a:lnTo>
                    <a:lnTo>
                      <a:pt x="108" y="396"/>
                    </a:lnTo>
                    <a:lnTo>
                      <a:pt x="114" y="396"/>
                    </a:lnTo>
                    <a:lnTo>
                      <a:pt x="114" y="390"/>
                    </a:lnTo>
                    <a:lnTo>
                      <a:pt x="126" y="378"/>
                    </a:lnTo>
                    <a:lnTo>
                      <a:pt x="132" y="378"/>
                    </a:lnTo>
                    <a:lnTo>
                      <a:pt x="156" y="420"/>
                    </a:lnTo>
                    <a:lnTo>
                      <a:pt x="162" y="390"/>
                    </a:lnTo>
                    <a:lnTo>
                      <a:pt x="180" y="414"/>
                    </a:lnTo>
                    <a:lnTo>
                      <a:pt x="204" y="420"/>
                    </a:lnTo>
                    <a:lnTo>
                      <a:pt x="186" y="402"/>
                    </a:lnTo>
                    <a:lnTo>
                      <a:pt x="192" y="396"/>
                    </a:lnTo>
                    <a:lnTo>
                      <a:pt x="192" y="372"/>
                    </a:lnTo>
                    <a:lnTo>
                      <a:pt x="186" y="366"/>
                    </a:lnTo>
                    <a:lnTo>
                      <a:pt x="180" y="354"/>
                    </a:lnTo>
                    <a:lnTo>
                      <a:pt x="174" y="348"/>
                    </a:lnTo>
                    <a:lnTo>
                      <a:pt x="168" y="336"/>
                    </a:lnTo>
                    <a:lnTo>
                      <a:pt x="168" y="330"/>
                    </a:lnTo>
                    <a:lnTo>
                      <a:pt x="186" y="330"/>
                    </a:lnTo>
                    <a:lnTo>
                      <a:pt x="198" y="336"/>
                    </a:lnTo>
                    <a:lnTo>
                      <a:pt x="210" y="348"/>
                    </a:lnTo>
                    <a:lnTo>
                      <a:pt x="222" y="342"/>
                    </a:lnTo>
                    <a:lnTo>
                      <a:pt x="210" y="336"/>
                    </a:lnTo>
                    <a:lnTo>
                      <a:pt x="204" y="324"/>
                    </a:lnTo>
                    <a:lnTo>
                      <a:pt x="192" y="318"/>
                    </a:lnTo>
                    <a:lnTo>
                      <a:pt x="186" y="312"/>
                    </a:lnTo>
                    <a:lnTo>
                      <a:pt x="174" y="306"/>
                    </a:lnTo>
                    <a:lnTo>
                      <a:pt x="156" y="294"/>
                    </a:lnTo>
                    <a:lnTo>
                      <a:pt x="138" y="288"/>
                    </a:lnTo>
                    <a:lnTo>
                      <a:pt x="126" y="282"/>
                    </a:lnTo>
                    <a:lnTo>
                      <a:pt x="120" y="276"/>
                    </a:lnTo>
                    <a:lnTo>
                      <a:pt x="114" y="27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6" name="Ghan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207883" y="3435736"/>
                <a:ext cx="104947" cy="160447"/>
              </a:xfrm>
              <a:custGeom>
                <a:avLst/>
                <a:gdLst>
                  <a:gd name="T0" fmla="*/ 2147483647 w 324"/>
                  <a:gd name="T1" fmla="*/ 2147483647 h 516"/>
                  <a:gd name="T2" fmla="*/ 2147483647 w 324"/>
                  <a:gd name="T3" fmla="*/ 2147483647 h 516"/>
                  <a:gd name="T4" fmla="*/ 2147483647 w 324"/>
                  <a:gd name="T5" fmla="*/ 2147483647 h 516"/>
                  <a:gd name="T6" fmla="*/ 2147483647 w 324"/>
                  <a:gd name="T7" fmla="*/ 2147483647 h 516"/>
                  <a:gd name="T8" fmla="*/ 2147483647 w 324"/>
                  <a:gd name="T9" fmla="*/ 2147483647 h 516"/>
                  <a:gd name="T10" fmla="*/ 2147483647 w 324"/>
                  <a:gd name="T11" fmla="*/ 2147483647 h 516"/>
                  <a:gd name="T12" fmla="*/ 2147483647 w 324"/>
                  <a:gd name="T13" fmla="*/ 2147483647 h 516"/>
                  <a:gd name="T14" fmla="*/ 2147483647 w 324"/>
                  <a:gd name="T15" fmla="*/ 2147483647 h 516"/>
                  <a:gd name="T16" fmla="*/ 2147483647 w 324"/>
                  <a:gd name="T17" fmla="*/ 2147483647 h 516"/>
                  <a:gd name="T18" fmla="*/ 2147483647 w 324"/>
                  <a:gd name="T19" fmla="*/ 2147483647 h 516"/>
                  <a:gd name="T20" fmla="*/ 2147483647 w 324"/>
                  <a:gd name="T21" fmla="*/ 2147483647 h 516"/>
                  <a:gd name="T22" fmla="*/ 2147483647 w 324"/>
                  <a:gd name="T23" fmla="*/ 2147483647 h 516"/>
                  <a:gd name="T24" fmla="*/ 2147483647 w 324"/>
                  <a:gd name="T25" fmla="*/ 2147483647 h 516"/>
                  <a:gd name="T26" fmla="*/ 2147483647 w 324"/>
                  <a:gd name="T27" fmla="*/ 0 h 516"/>
                  <a:gd name="T28" fmla="*/ 2147483647 w 324"/>
                  <a:gd name="T29" fmla="*/ 2147483647 h 516"/>
                  <a:gd name="T30" fmla="*/ 2147483647 w 324"/>
                  <a:gd name="T31" fmla="*/ 2147483647 h 516"/>
                  <a:gd name="T32" fmla="*/ 2147483647 w 324"/>
                  <a:gd name="T33" fmla="*/ 2147483647 h 516"/>
                  <a:gd name="T34" fmla="*/ 2147483647 w 324"/>
                  <a:gd name="T35" fmla="*/ 2147483647 h 516"/>
                  <a:gd name="T36" fmla="*/ 2147483647 w 324"/>
                  <a:gd name="T37" fmla="*/ 2147483647 h 516"/>
                  <a:gd name="T38" fmla="*/ 2147483647 w 324"/>
                  <a:gd name="T39" fmla="*/ 2147483647 h 516"/>
                  <a:gd name="T40" fmla="*/ 2147483647 w 324"/>
                  <a:gd name="T41" fmla="*/ 2147483647 h 516"/>
                  <a:gd name="T42" fmla="*/ 2147483647 w 324"/>
                  <a:gd name="T43" fmla="*/ 2147483647 h 516"/>
                  <a:gd name="T44" fmla="*/ 2147483647 w 324"/>
                  <a:gd name="T45" fmla="*/ 2147483647 h 516"/>
                  <a:gd name="T46" fmla="*/ 2147483647 w 324"/>
                  <a:gd name="T47" fmla="*/ 2147483647 h 516"/>
                  <a:gd name="T48" fmla="*/ 2147483647 w 324"/>
                  <a:gd name="T49" fmla="*/ 2147483647 h 516"/>
                  <a:gd name="T50" fmla="*/ 2147483647 w 324"/>
                  <a:gd name="T51" fmla="*/ 2147483647 h 516"/>
                  <a:gd name="T52" fmla="*/ 2147483647 w 324"/>
                  <a:gd name="T53" fmla="*/ 2147483647 h 516"/>
                  <a:gd name="T54" fmla="*/ 0 w 324"/>
                  <a:gd name="T55" fmla="*/ 2147483647 h 516"/>
                  <a:gd name="T56" fmla="*/ 2147483647 w 324"/>
                  <a:gd name="T57" fmla="*/ 2147483647 h 516"/>
                  <a:gd name="T58" fmla="*/ 2147483647 w 324"/>
                  <a:gd name="T59" fmla="*/ 2147483647 h 516"/>
                  <a:gd name="T60" fmla="*/ 2147483647 w 324"/>
                  <a:gd name="T61" fmla="*/ 2147483647 h 516"/>
                  <a:gd name="T62" fmla="*/ 2147483647 w 324"/>
                  <a:gd name="T63" fmla="*/ 2147483647 h 516"/>
                  <a:gd name="T64" fmla="*/ 2147483647 w 324"/>
                  <a:gd name="T65" fmla="*/ 2147483647 h 516"/>
                  <a:gd name="T66" fmla="*/ 2147483647 w 324"/>
                  <a:gd name="T67" fmla="*/ 2147483647 h 516"/>
                  <a:gd name="T68" fmla="*/ 2147483647 w 324"/>
                  <a:gd name="T69" fmla="*/ 2147483647 h 516"/>
                  <a:gd name="T70" fmla="*/ 2147483647 w 324"/>
                  <a:gd name="T71" fmla="*/ 2147483647 h 516"/>
                  <a:gd name="T72" fmla="*/ 2147483647 w 324"/>
                  <a:gd name="T73" fmla="*/ 2147483647 h 516"/>
                  <a:gd name="T74" fmla="*/ 2147483647 w 324"/>
                  <a:gd name="T75" fmla="*/ 2147483647 h 516"/>
                  <a:gd name="T76" fmla="*/ 2147483647 w 324"/>
                  <a:gd name="T77" fmla="*/ 2147483647 h 516"/>
                  <a:gd name="T78" fmla="*/ 2147483647 w 324"/>
                  <a:gd name="T79" fmla="*/ 2147483647 h 516"/>
                  <a:gd name="T80" fmla="*/ 2147483647 w 324"/>
                  <a:gd name="T81" fmla="*/ 2147483647 h 516"/>
                  <a:gd name="T82" fmla="*/ 2147483647 w 324"/>
                  <a:gd name="T83" fmla="*/ 2147483647 h 516"/>
                  <a:gd name="T84" fmla="*/ 2147483647 w 324"/>
                  <a:gd name="T85" fmla="*/ 2147483647 h 516"/>
                  <a:gd name="T86" fmla="*/ 2147483647 w 324"/>
                  <a:gd name="T87" fmla="*/ 2147483647 h 5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4"/>
                  <a:gd name="T133" fmla="*/ 0 h 516"/>
                  <a:gd name="T134" fmla="*/ 324 w 324"/>
                  <a:gd name="T135" fmla="*/ 516 h 5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4" h="516">
                    <a:moveTo>
                      <a:pt x="282" y="342"/>
                    </a:moveTo>
                    <a:lnTo>
                      <a:pt x="282" y="330"/>
                    </a:lnTo>
                    <a:lnTo>
                      <a:pt x="288" y="318"/>
                    </a:lnTo>
                    <a:lnTo>
                      <a:pt x="288" y="306"/>
                    </a:lnTo>
                    <a:lnTo>
                      <a:pt x="282" y="300"/>
                    </a:lnTo>
                    <a:lnTo>
                      <a:pt x="276" y="300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82" y="234"/>
                    </a:lnTo>
                    <a:lnTo>
                      <a:pt x="288" y="228"/>
                    </a:lnTo>
                    <a:lnTo>
                      <a:pt x="288" y="216"/>
                    </a:lnTo>
                    <a:lnTo>
                      <a:pt x="282" y="210"/>
                    </a:lnTo>
                    <a:lnTo>
                      <a:pt x="270" y="204"/>
                    </a:lnTo>
                    <a:lnTo>
                      <a:pt x="264" y="198"/>
                    </a:lnTo>
                    <a:lnTo>
                      <a:pt x="276" y="186"/>
                    </a:lnTo>
                    <a:lnTo>
                      <a:pt x="282" y="186"/>
                    </a:lnTo>
                    <a:lnTo>
                      <a:pt x="282" y="180"/>
                    </a:lnTo>
                    <a:lnTo>
                      <a:pt x="270" y="168"/>
                    </a:lnTo>
                    <a:lnTo>
                      <a:pt x="276" y="156"/>
                    </a:lnTo>
                    <a:lnTo>
                      <a:pt x="276" y="132"/>
                    </a:lnTo>
                    <a:lnTo>
                      <a:pt x="270" y="126"/>
                    </a:lnTo>
                    <a:lnTo>
                      <a:pt x="264" y="126"/>
                    </a:lnTo>
                    <a:lnTo>
                      <a:pt x="252" y="138"/>
                    </a:lnTo>
                    <a:lnTo>
                      <a:pt x="264" y="60"/>
                    </a:lnTo>
                    <a:lnTo>
                      <a:pt x="228" y="36"/>
                    </a:lnTo>
                    <a:lnTo>
                      <a:pt x="240" y="24"/>
                    </a:lnTo>
                    <a:lnTo>
                      <a:pt x="240" y="6"/>
                    </a:lnTo>
                    <a:lnTo>
                      <a:pt x="222" y="0"/>
                    </a:lnTo>
                    <a:lnTo>
                      <a:pt x="198" y="12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0" y="30"/>
                    </a:lnTo>
                    <a:lnTo>
                      <a:pt x="30" y="48"/>
                    </a:lnTo>
                    <a:lnTo>
                      <a:pt x="36" y="48"/>
                    </a:lnTo>
                    <a:lnTo>
                      <a:pt x="42" y="78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56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48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60" y="216"/>
                    </a:lnTo>
                    <a:lnTo>
                      <a:pt x="60" y="228"/>
                    </a:lnTo>
                    <a:lnTo>
                      <a:pt x="48" y="252"/>
                    </a:lnTo>
                    <a:lnTo>
                      <a:pt x="42" y="258"/>
                    </a:lnTo>
                    <a:lnTo>
                      <a:pt x="36" y="270"/>
                    </a:lnTo>
                    <a:lnTo>
                      <a:pt x="36" y="288"/>
                    </a:lnTo>
                    <a:lnTo>
                      <a:pt x="30" y="300"/>
                    </a:lnTo>
                    <a:lnTo>
                      <a:pt x="30" y="312"/>
                    </a:lnTo>
                    <a:lnTo>
                      <a:pt x="12" y="330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72"/>
                    </a:lnTo>
                    <a:lnTo>
                      <a:pt x="6" y="384"/>
                    </a:lnTo>
                    <a:lnTo>
                      <a:pt x="12" y="402"/>
                    </a:lnTo>
                    <a:lnTo>
                      <a:pt x="12" y="414"/>
                    </a:lnTo>
                    <a:lnTo>
                      <a:pt x="18" y="426"/>
                    </a:lnTo>
                    <a:lnTo>
                      <a:pt x="24" y="432"/>
                    </a:lnTo>
                    <a:lnTo>
                      <a:pt x="24" y="438"/>
                    </a:lnTo>
                    <a:lnTo>
                      <a:pt x="48" y="444"/>
                    </a:lnTo>
                    <a:lnTo>
                      <a:pt x="48" y="498"/>
                    </a:lnTo>
                    <a:lnTo>
                      <a:pt x="72" y="498"/>
                    </a:lnTo>
                    <a:lnTo>
                      <a:pt x="78" y="504"/>
                    </a:lnTo>
                    <a:lnTo>
                      <a:pt x="78" y="510"/>
                    </a:lnTo>
                    <a:lnTo>
                      <a:pt x="84" y="516"/>
                    </a:lnTo>
                    <a:lnTo>
                      <a:pt x="96" y="516"/>
                    </a:lnTo>
                    <a:lnTo>
                      <a:pt x="108" y="510"/>
                    </a:lnTo>
                    <a:lnTo>
                      <a:pt x="114" y="504"/>
                    </a:lnTo>
                    <a:lnTo>
                      <a:pt x="132" y="492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80" y="480"/>
                    </a:lnTo>
                    <a:lnTo>
                      <a:pt x="186" y="474"/>
                    </a:lnTo>
                    <a:lnTo>
                      <a:pt x="198" y="468"/>
                    </a:lnTo>
                    <a:lnTo>
                      <a:pt x="216" y="450"/>
                    </a:lnTo>
                    <a:lnTo>
                      <a:pt x="228" y="450"/>
                    </a:lnTo>
                    <a:lnTo>
                      <a:pt x="234" y="444"/>
                    </a:lnTo>
                    <a:lnTo>
                      <a:pt x="240" y="444"/>
                    </a:lnTo>
                    <a:lnTo>
                      <a:pt x="258" y="426"/>
                    </a:lnTo>
                    <a:lnTo>
                      <a:pt x="270" y="426"/>
                    </a:lnTo>
                    <a:lnTo>
                      <a:pt x="276" y="432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24" y="408"/>
                    </a:lnTo>
                    <a:lnTo>
                      <a:pt x="294" y="384"/>
                    </a:lnTo>
                    <a:lnTo>
                      <a:pt x="282" y="34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7" name="Germany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433135" y="2349349"/>
                <a:ext cx="183017" cy="183718"/>
              </a:xfrm>
              <a:custGeom>
                <a:avLst/>
                <a:gdLst>
                  <a:gd name="T0" fmla="*/ 2147483647 w 564"/>
                  <a:gd name="T1" fmla="*/ 2147483647 h 588"/>
                  <a:gd name="T2" fmla="*/ 2147483647 w 564"/>
                  <a:gd name="T3" fmla="*/ 2147483647 h 588"/>
                  <a:gd name="T4" fmla="*/ 2147483647 w 564"/>
                  <a:gd name="T5" fmla="*/ 2147483647 h 588"/>
                  <a:gd name="T6" fmla="*/ 2147483647 w 564"/>
                  <a:gd name="T7" fmla="*/ 2147483647 h 588"/>
                  <a:gd name="T8" fmla="*/ 2147483647 w 564"/>
                  <a:gd name="T9" fmla="*/ 2147483647 h 588"/>
                  <a:gd name="T10" fmla="*/ 2147483647 w 564"/>
                  <a:gd name="T11" fmla="*/ 2147483647 h 588"/>
                  <a:gd name="T12" fmla="*/ 2147483647 w 564"/>
                  <a:gd name="T13" fmla="*/ 2147483647 h 588"/>
                  <a:gd name="T14" fmla="*/ 2147483647 w 564"/>
                  <a:gd name="T15" fmla="*/ 2147483647 h 588"/>
                  <a:gd name="T16" fmla="*/ 2147483647 w 564"/>
                  <a:gd name="T17" fmla="*/ 2147483647 h 588"/>
                  <a:gd name="T18" fmla="*/ 2147483647 w 564"/>
                  <a:gd name="T19" fmla="*/ 2147483647 h 588"/>
                  <a:gd name="T20" fmla="*/ 2147483647 w 564"/>
                  <a:gd name="T21" fmla="*/ 2147483647 h 588"/>
                  <a:gd name="T22" fmla="*/ 2147483647 w 564"/>
                  <a:gd name="T23" fmla="*/ 2147483647 h 588"/>
                  <a:gd name="T24" fmla="*/ 2147483647 w 564"/>
                  <a:gd name="T25" fmla="*/ 2147483647 h 588"/>
                  <a:gd name="T26" fmla="*/ 2147483647 w 564"/>
                  <a:gd name="T27" fmla="*/ 2147483647 h 588"/>
                  <a:gd name="T28" fmla="*/ 2147483647 w 564"/>
                  <a:gd name="T29" fmla="*/ 2147483647 h 588"/>
                  <a:gd name="T30" fmla="*/ 2147483647 w 564"/>
                  <a:gd name="T31" fmla="*/ 2147483647 h 588"/>
                  <a:gd name="T32" fmla="*/ 2147483647 w 564"/>
                  <a:gd name="T33" fmla="*/ 2147483647 h 588"/>
                  <a:gd name="T34" fmla="*/ 2147483647 w 564"/>
                  <a:gd name="T35" fmla="*/ 2147483647 h 588"/>
                  <a:gd name="T36" fmla="*/ 2147483647 w 564"/>
                  <a:gd name="T37" fmla="*/ 2147483647 h 588"/>
                  <a:gd name="T38" fmla="*/ 2147483647 w 564"/>
                  <a:gd name="T39" fmla="*/ 2147483647 h 588"/>
                  <a:gd name="T40" fmla="*/ 2147483647 w 564"/>
                  <a:gd name="T41" fmla="*/ 2147483647 h 588"/>
                  <a:gd name="T42" fmla="*/ 2147483647 w 564"/>
                  <a:gd name="T43" fmla="*/ 2147483647 h 588"/>
                  <a:gd name="T44" fmla="*/ 2147483647 w 564"/>
                  <a:gd name="T45" fmla="*/ 2147483647 h 588"/>
                  <a:gd name="T46" fmla="*/ 2147483647 w 564"/>
                  <a:gd name="T47" fmla="*/ 2147483647 h 588"/>
                  <a:gd name="T48" fmla="*/ 2147483647 w 564"/>
                  <a:gd name="T49" fmla="*/ 2147483647 h 588"/>
                  <a:gd name="T50" fmla="*/ 2147483647 w 564"/>
                  <a:gd name="T51" fmla="*/ 2147483647 h 588"/>
                  <a:gd name="T52" fmla="*/ 2147483647 w 564"/>
                  <a:gd name="T53" fmla="*/ 2147483647 h 588"/>
                  <a:gd name="T54" fmla="*/ 2147483647 w 564"/>
                  <a:gd name="T55" fmla="*/ 2147483647 h 588"/>
                  <a:gd name="T56" fmla="*/ 2147483647 w 564"/>
                  <a:gd name="T57" fmla="*/ 2147483647 h 588"/>
                  <a:gd name="T58" fmla="*/ 2147483647 w 564"/>
                  <a:gd name="T59" fmla="*/ 2147483647 h 588"/>
                  <a:gd name="T60" fmla="*/ 2147483647 w 564"/>
                  <a:gd name="T61" fmla="*/ 2147483647 h 588"/>
                  <a:gd name="T62" fmla="*/ 2147483647 w 564"/>
                  <a:gd name="T63" fmla="*/ 2147483647 h 588"/>
                  <a:gd name="T64" fmla="*/ 2147483647 w 564"/>
                  <a:gd name="T65" fmla="*/ 2147483647 h 588"/>
                  <a:gd name="T66" fmla="*/ 2147483647 w 564"/>
                  <a:gd name="T67" fmla="*/ 2147483647 h 588"/>
                  <a:gd name="T68" fmla="*/ 2147483647 w 564"/>
                  <a:gd name="T69" fmla="*/ 2147483647 h 588"/>
                  <a:gd name="T70" fmla="*/ 2147483647 w 564"/>
                  <a:gd name="T71" fmla="*/ 2147483647 h 588"/>
                  <a:gd name="T72" fmla="*/ 2147483647 w 564"/>
                  <a:gd name="T73" fmla="*/ 2147483647 h 588"/>
                  <a:gd name="T74" fmla="*/ 2147483647 w 564"/>
                  <a:gd name="T75" fmla="*/ 2147483647 h 588"/>
                  <a:gd name="T76" fmla="*/ 2147483647 w 564"/>
                  <a:gd name="T77" fmla="*/ 2147483647 h 588"/>
                  <a:gd name="T78" fmla="*/ 2147483647 w 564"/>
                  <a:gd name="T79" fmla="*/ 2147483647 h 588"/>
                  <a:gd name="T80" fmla="*/ 2147483647 w 564"/>
                  <a:gd name="T81" fmla="*/ 2147483647 h 588"/>
                  <a:gd name="T82" fmla="*/ 2147483647 w 564"/>
                  <a:gd name="T83" fmla="*/ 0 h 588"/>
                  <a:gd name="T84" fmla="*/ 2147483647 w 564"/>
                  <a:gd name="T85" fmla="*/ 2147483647 h 588"/>
                  <a:gd name="T86" fmla="*/ 2147483647 w 564"/>
                  <a:gd name="T87" fmla="*/ 2147483647 h 588"/>
                  <a:gd name="T88" fmla="*/ 2147483647 w 564"/>
                  <a:gd name="T89" fmla="*/ 2147483647 h 588"/>
                  <a:gd name="T90" fmla="*/ 2147483647 w 564"/>
                  <a:gd name="T91" fmla="*/ 2147483647 h 588"/>
                  <a:gd name="T92" fmla="*/ 2147483647 w 564"/>
                  <a:gd name="T93" fmla="*/ 2147483647 h 588"/>
                  <a:gd name="T94" fmla="*/ 2147483647 w 564"/>
                  <a:gd name="T95" fmla="*/ 2147483647 h 588"/>
                  <a:gd name="T96" fmla="*/ 2147483647 w 564"/>
                  <a:gd name="T97" fmla="*/ 2147483647 h 588"/>
                  <a:gd name="T98" fmla="*/ 2147483647 w 564"/>
                  <a:gd name="T99" fmla="*/ 2147483647 h 588"/>
                  <a:gd name="T100" fmla="*/ 2147483647 w 564"/>
                  <a:gd name="T101" fmla="*/ 2147483647 h 588"/>
                  <a:gd name="T102" fmla="*/ 2147483647 w 564"/>
                  <a:gd name="T103" fmla="*/ 2147483647 h 588"/>
                  <a:gd name="T104" fmla="*/ 0 w 564"/>
                  <a:gd name="T105" fmla="*/ 2147483647 h 588"/>
                  <a:gd name="T106" fmla="*/ 2147483647 w 564"/>
                  <a:gd name="T107" fmla="*/ 2147483647 h 588"/>
                  <a:gd name="T108" fmla="*/ 2147483647 w 564"/>
                  <a:gd name="T109" fmla="*/ 2147483647 h 588"/>
                  <a:gd name="T110" fmla="*/ 2147483647 w 564"/>
                  <a:gd name="T111" fmla="*/ 2147483647 h 58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64"/>
                  <a:gd name="T169" fmla="*/ 0 h 588"/>
                  <a:gd name="T170" fmla="*/ 564 w 564"/>
                  <a:gd name="T171" fmla="*/ 588 h 58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64" h="588">
                    <a:moveTo>
                      <a:pt x="30" y="414"/>
                    </a:moveTo>
                    <a:lnTo>
                      <a:pt x="30" y="420"/>
                    </a:lnTo>
                    <a:lnTo>
                      <a:pt x="36" y="420"/>
                    </a:lnTo>
                    <a:lnTo>
                      <a:pt x="36" y="444"/>
                    </a:lnTo>
                    <a:lnTo>
                      <a:pt x="60" y="444"/>
                    </a:lnTo>
                    <a:lnTo>
                      <a:pt x="60" y="450"/>
                    </a:lnTo>
                    <a:lnTo>
                      <a:pt x="72" y="450"/>
                    </a:lnTo>
                    <a:lnTo>
                      <a:pt x="84" y="444"/>
                    </a:lnTo>
                    <a:lnTo>
                      <a:pt x="96" y="444"/>
                    </a:lnTo>
                    <a:lnTo>
                      <a:pt x="96" y="450"/>
                    </a:lnTo>
                    <a:lnTo>
                      <a:pt x="120" y="450"/>
                    </a:lnTo>
                    <a:lnTo>
                      <a:pt x="138" y="456"/>
                    </a:lnTo>
                    <a:lnTo>
                      <a:pt x="132" y="468"/>
                    </a:lnTo>
                    <a:lnTo>
                      <a:pt x="114" y="486"/>
                    </a:lnTo>
                    <a:lnTo>
                      <a:pt x="114" y="498"/>
                    </a:lnTo>
                    <a:lnTo>
                      <a:pt x="108" y="510"/>
                    </a:lnTo>
                    <a:lnTo>
                      <a:pt x="102" y="516"/>
                    </a:lnTo>
                    <a:lnTo>
                      <a:pt x="96" y="528"/>
                    </a:lnTo>
                    <a:lnTo>
                      <a:pt x="96" y="570"/>
                    </a:lnTo>
                    <a:lnTo>
                      <a:pt x="132" y="570"/>
                    </a:lnTo>
                    <a:lnTo>
                      <a:pt x="150" y="564"/>
                    </a:lnTo>
                    <a:lnTo>
                      <a:pt x="156" y="570"/>
                    </a:lnTo>
                    <a:lnTo>
                      <a:pt x="150" y="564"/>
                    </a:lnTo>
                    <a:lnTo>
                      <a:pt x="150" y="552"/>
                    </a:lnTo>
                    <a:lnTo>
                      <a:pt x="156" y="546"/>
                    </a:lnTo>
                    <a:lnTo>
                      <a:pt x="162" y="546"/>
                    </a:lnTo>
                    <a:lnTo>
                      <a:pt x="174" y="552"/>
                    </a:lnTo>
                    <a:lnTo>
                      <a:pt x="180" y="558"/>
                    </a:lnTo>
                    <a:lnTo>
                      <a:pt x="192" y="558"/>
                    </a:lnTo>
                    <a:lnTo>
                      <a:pt x="210" y="564"/>
                    </a:lnTo>
                    <a:lnTo>
                      <a:pt x="216" y="576"/>
                    </a:lnTo>
                    <a:lnTo>
                      <a:pt x="252" y="576"/>
                    </a:lnTo>
                    <a:lnTo>
                      <a:pt x="258" y="582"/>
                    </a:lnTo>
                    <a:lnTo>
                      <a:pt x="258" y="588"/>
                    </a:lnTo>
                    <a:lnTo>
                      <a:pt x="270" y="588"/>
                    </a:lnTo>
                    <a:lnTo>
                      <a:pt x="276" y="582"/>
                    </a:lnTo>
                    <a:lnTo>
                      <a:pt x="276" y="570"/>
                    </a:lnTo>
                    <a:lnTo>
                      <a:pt x="294" y="570"/>
                    </a:lnTo>
                    <a:lnTo>
                      <a:pt x="312" y="588"/>
                    </a:lnTo>
                    <a:lnTo>
                      <a:pt x="330" y="588"/>
                    </a:lnTo>
                    <a:lnTo>
                      <a:pt x="336" y="582"/>
                    </a:lnTo>
                    <a:lnTo>
                      <a:pt x="354" y="570"/>
                    </a:lnTo>
                    <a:lnTo>
                      <a:pt x="372" y="570"/>
                    </a:lnTo>
                    <a:lnTo>
                      <a:pt x="390" y="558"/>
                    </a:lnTo>
                    <a:lnTo>
                      <a:pt x="402" y="564"/>
                    </a:lnTo>
                    <a:lnTo>
                      <a:pt x="420" y="570"/>
                    </a:lnTo>
                    <a:lnTo>
                      <a:pt x="432" y="582"/>
                    </a:lnTo>
                    <a:lnTo>
                      <a:pt x="438" y="582"/>
                    </a:lnTo>
                    <a:lnTo>
                      <a:pt x="438" y="540"/>
                    </a:lnTo>
                    <a:lnTo>
                      <a:pt x="426" y="540"/>
                    </a:lnTo>
                    <a:lnTo>
                      <a:pt x="426" y="534"/>
                    </a:lnTo>
                    <a:lnTo>
                      <a:pt x="432" y="528"/>
                    </a:lnTo>
                    <a:lnTo>
                      <a:pt x="432" y="522"/>
                    </a:lnTo>
                    <a:lnTo>
                      <a:pt x="438" y="516"/>
                    </a:lnTo>
                    <a:lnTo>
                      <a:pt x="456" y="516"/>
                    </a:lnTo>
                    <a:lnTo>
                      <a:pt x="462" y="522"/>
                    </a:lnTo>
                    <a:lnTo>
                      <a:pt x="468" y="522"/>
                    </a:lnTo>
                    <a:lnTo>
                      <a:pt x="468" y="504"/>
                    </a:lnTo>
                    <a:lnTo>
                      <a:pt x="462" y="492"/>
                    </a:lnTo>
                    <a:lnTo>
                      <a:pt x="480" y="492"/>
                    </a:lnTo>
                    <a:lnTo>
                      <a:pt x="486" y="474"/>
                    </a:lnTo>
                    <a:lnTo>
                      <a:pt x="486" y="462"/>
                    </a:lnTo>
                    <a:lnTo>
                      <a:pt x="480" y="462"/>
                    </a:lnTo>
                    <a:lnTo>
                      <a:pt x="474" y="456"/>
                    </a:lnTo>
                    <a:lnTo>
                      <a:pt x="462" y="456"/>
                    </a:lnTo>
                    <a:lnTo>
                      <a:pt x="456" y="444"/>
                    </a:lnTo>
                    <a:lnTo>
                      <a:pt x="450" y="444"/>
                    </a:lnTo>
                    <a:lnTo>
                      <a:pt x="444" y="432"/>
                    </a:lnTo>
                    <a:lnTo>
                      <a:pt x="432" y="432"/>
                    </a:lnTo>
                    <a:lnTo>
                      <a:pt x="420" y="426"/>
                    </a:lnTo>
                    <a:lnTo>
                      <a:pt x="420" y="420"/>
                    </a:lnTo>
                    <a:lnTo>
                      <a:pt x="414" y="420"/>
                    </a:lnTo>
                    <a:lnTo>
                      <a:pt x="408" y="408"/>
                    </a:lnTo>
                    <a:lnTo>
                      <a:pt x="396" y="396"/>
                    </a:lnTo>
                    <a:lnTo>
                      <a:pt x="396" y="390"/>
                    </a:lnTo>
                    <a:lnTo>
                      <a:pt x="402" y="390"/>
                    </a:lnTo>
                    <a:lnTo>
                      <a:pt x="408" y="384"/>
                    </a:lnTo>
                    <a:lnTo>
                      <a:pt x="396" y="372"/>
                    </a:lnTo>
                    <a:lnTo>
                      <a:pt x="390" y="372"/>
                    </a:lnTo>
                    <a:lnTo>
                      <a:pt x="384" y="366"/>
                    </a:lnTo>
                    <a:lnTo>
                      <a:pt x="384" y="354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402" y="360"/>
                    </a:lnTo>
                    <a:lnTo>
                      <a:pt x="402" y="354"/>
                    </a:lnTo>
                    <a:lnTo>
                      <a:pt x="414" y="354"/>
                    </a:lnTo>
                    <a:lnTo>
                      <a:pt x="414" y="348"/>
                    </a:lnTo>
                    <a:lnTo>
                      <a:pt x="420" y="342"/>
                    </a:lnTo>
                    <a:lnTo>
                      <a:pt x="426" y="342"/>
                    </a:lnTo>
                    <a:lnTo>
                      <a:pt x="438" y="348"/>
                    </a:lnTo>
                    <a:lnTo>
                      <a:pt x="450" y="336"/>
                    </a:lnTo>
                    <a:lnTo>
                      <a:pt x="468" y="330"/>
                    </a:lnTo>
                    <a:lnTo>
                      <a:pt x="468" y="324"/>
                    </a:lnTo>
                    <a:lnTo>
                      <a:pt x="492" y="324"/>
                    </a:lnTo>
                    <a:lnTo>
                      <a:pt x="492" y="318"/>
                    </a:lnTo>
                    <a:lnTo>
                      <a:pt x="510" y="318"/>
                    </a:lnTo>
                    <a:lnTo>
                      <a:pt x="510" y="312"/>
                    </a:lnTo>
                    <a:lnTo>
                      <a:pt x="516" y="306"/>
                    </a:lnTo>
                    <a:lnTo>
                      <a:pt x="522" y="306"/>
                    </a:lnTo>
                    <a:lnTo>
                      <a:pt x="528" y="300"/>
                    </a:lnTo>
                    <a:lnTo>
                      <a:pt x="540" y="312"/>
                    </a:lnTo>
                    <a:lnTo>
                      <a:pt x="552" y="312"/>
                    </a:lnTo>
                    <a:lnTo>
                      <a:pt x="558" y="300"/>
                    </a:lnTo>
                    <a:lnTo>
                      <a:pt x="558" y="294"/>
                    </a:lnTo>
                    <a:lnTo>
                      <a:pt x="564" y="288"/>
                    </a:lnTo>
                    <a:lnTo>
                      <a:pt x="564" y="282"/>
                    </a:lnTo>
                    <a:lnTo>
                      <a:pt x="552" y="282"/>
                    </a:lnTo>
                    <a:lnTo>
                      <a:pt x="558" y="276"/>
                    </a:lnTo>
                    <a:lnTo>
                      <a:pt x="558" y="264"/>
                    </a:lnTo>
                    <a:lnTo>
                      <a:pt x="552" y="264"/>
                    </a:lnTo>
                    <a:lnTo>
                      <a:pt x="546" y="270"/>
                    </a:lnTo>
                    <a:lnTo>
                      <a:pt x="546" y="252"/>
                    </a:lnTo>
                    <a:lnTo>
                      <a:pt x="540" y="246"/>
                    </a:lnTo>
                    <a:lnTo>
                      <a:pt x="534" y="246"/>
                    </a:lnTo>
                    <a:lnTo>
                      <a:pt x="528" y="240"/>
                    </a:lnTo>
                    <a:lnTo>
                      <a:pt x="528" y="234"/>
                    </a:lnTo>
                    <a:lnTo>
                      <a:pt x="540" y="228"/>
                    </a:lnTo>
                    <a:lnTo>
                      <a:pt x="546" y="222"/>
                    </a:lnTo>
                    <a:lnTo>
                      <a:pt x="540" y="216"/>
                    </a:lnTo>
                    <a:lnTo>
                      <a:pt x="534" y="216"/>
                    </a:lnTo>
                    <a:lnTo>
                      <a:pt x="540" y="210"/>
                    </a:lnTo>
                    <a:lnTo>
                      <a:pt x="540" y="204"/>
                    </a:lnTo>
                    <a:lnTo>
                      <a:pt x="528" y="204"/>
                    </a:lnTo>
                    <a:lnTo>
                      <a:pt x="528" y="192"/>
                    </a:lnTo>
                    <a:lnTo>
                      <a:pt x="534" y="192"/>
                    </a:lnTo>
                    <a:lnTo>
                      <a:pt x="534" y="174"/>
                    </a:lnTo>
                    <a:lnTo>
                      <a:pt x="522" y="174"/>
                    </a:lnTo>
                    <a:lnTo>
                      <a:pt x="516" y="168"/>
                    </a:lnTo>
                    <a:lnTo>
                      <a:pt x="510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50"/>
                    </a:lnTo>
                    <a:lnTo>
                      <a:pt x="522" y="138"/>
                    </a:lnTo>
                    <a:lnTo>
                      <a:pt x="522" y="120"/>
                    </a:lnTo>
                    <a:lnTo>
                      <a:pt x="516" y="114"/>
                    </a:lnTo>
                    <a:lnTo>
                      <a:pt x="510" y="114"/>
                    </a:lnTo>
                    <a:lnTo>
                      <a:pt x="510" y="96"/>
                    </a:lnTo>
                    <a:lnTo>
                      <a:pt x="504" y="90"/>
                    </a:lnTo>
                    <a:lnTo>
                      <a:pt x="486" y="84"/>
                    </a:lnTo>
                    <a:lnTo>
                      <a:pt x="486" y="78"/>
                    </a:lnTo>
                    <a:lnTo>
                      <a:pt x="480" y="66"/>
                    </a:lnTo>
                    <a:lnTo>
                      <a:pt x="474" y="60"/>
                    </a:lnTo>
                    <a:lnTo>
                      <a:pt x="456" y="60"/>
                    </a:lnTo>
                    <a:lnTo>
                      <a:pt x="450" y="54"/>
                    </a:lnTo>
                    <a:lnTo>
                      <a:pt x="444" y="54"/>
                    </a:lnTo>
                    <a:lnTo>
                      <a:pt x="438" y="48"/>
                    </a:lnTo>
                    <a:lnTo>
                      <a:pt x="426" y="48"/>
                    </a:lnTo>
                    <a:lnTo>
                      <a:pt x="420" y="42"/>
                    </a:lnTo>
                    <a:lnTo>
                      <a:pt x="396" y="42"/>
                    </a:lnTo>
                    <a:lnTo>
                      <a:pt x="384" y="54"/>
                    </a:lnTo>
                    <a:lnTo>
                      <a:pt x="342" y="54"/>
                    </a:lnTo>
                    <a:lnTo>
                      <a:pt x="342" y="72"/>
                    </a:lnTo>
                    <a:lnTo>
                      <a:pt x="300" y="72"/>
                    </a:lnTo>
                    <a:lnTo>
                      <a:pt x="300" y="60"/>
                    </a:lnTo>
                    <a:lnTo>
                      <a:pt x="312" y="48"/>
                    </a:lnTo>
                    <a:lnTo>
                      <a:pt x="312" y="42"/>
                    </a:lnTo>
                    <a:lnTo>
                      <a:pt x="318" y="30"/>
                    </a:lnTo>
                    <a:lnTo>
                      <a:pt x="294" y="42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18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6"/>
                    </a:lnTo>
                    <a:lnTo>
                      <a:pt x="204" y="6"/>
                    </a:lnTo>
                    <a:lnTo>
                      <a:pt x="198" y="0"/>
                    </a:lnTo>
                    <a:lnTo>
                      <a:pt x="168" y="0"/>
                    </a:lnTo>
                    <a:lnTo>
                      <a:pt x="192" y="36"/>
                    </a:lnTo>
                    <a:lnTo>
                      <a:pt x="180" y="48"/>
                    </a:lnTo>
                    <a:lnTo>
                      <a:pt x="198" y="72"/>
                    </a:lnTo>
                    <a:lnTo>
                      <a:pt x="216" y="90"/>
                    </a:lnTo>
                    <a:lnTo>
                      <a:pt x="186" y="78"/>
                    </a:lnTo>
                    <a:lnTo>
                      <a:pt x="162" y="84"/>
                    </a:lnTo>
                    <a:lnTo>
                      <a:pt x="162" y="108"/>
                    </a:lnTo>
                    <a:lnTo>
                      <a:pt x="132" y="108"/>
                    </a:lnTo>
                    <a:lnTo>
                      <a:pt x="126" y="96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90" y="144"/>
                    </a:lnTo>
                    <a:lnTo>
                      <a:pt x="78" y="150"/>
                    </a:lnTo>
                    <a:lnTo>
                      <a:pt x="72" y="150"/>
                    </a:lnTo>
                    <a:lnTo>
                      <a:pt x="72" y="168"/>
                    </a:lnTo>
                    <a:lnTo>
                      <a:pt x="78" y="174"/>
                    </a:lnTo>
                    <a:lnTo>
                      <a:pt x="66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48" y="186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66" y="210"/>
                    </a:lnTo>
                    <a:lnTo>
                      <a:pt x="60" y="216"/>
                    </a:lnTo>
                    <a:lnTo>
                      <a:pt x="54" y="228"/>
                    </a:lnTo>
                    <a:lnTo>
                      <a:pt x="48" y="228"/>
                    </a:lnTo>
                    <a:lnTo>
                      <a:pt x="42" y="234"/>
                    </a:lnTo>
                    <a:lnTo>
                      <a:pt x="42" y="240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6" y="234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8" y="270"/>
                    </a:lnTo>
                    <a:lnTo>
                      <a:pt x="18" y="276"/>
                    </a:lnTo>
                    <a:lnTo>
                      <a:pt x="6" y="282"/>
                    </a:lnTo>
                    <a:lnTo>
                      <a:pt x="0" y="288"/>
                    </a:lnTo>
                    <a:lnTo>
                      <a:pt x="6" y="294"/>
                    </a:lnTo>
                    <a:lnTo>
                      <a:pt x="6" y="306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12" y="324"/>
                    </a:lnTo>
                    <a:lnTo>
                      <a:pt x="24" y="336"/>
                    </a:lnTo>
                    <a:lnTo>
                      <a:pt x="24" y="354"/>
                    </a:lnTo>
                    <a:lnTo>
                      <a:pt x="30" y="360"/>
                    </a:lnTo>
                    <a:lnTo>
                      <a:pt x="18" y="360"/>
                    </a:lnTo>
                    <a:lnTo>
                      <a:pt x="12" y="366"/>
                    </a:lnTo>
                    <a:lnTo>
                      <a:pt x="12" y="384"/>
                    </a:lnTo>
                    <a:lnTo>
                      <a:pt x="18" y="390"/>
                    </a:lnTo>
                    <a:lnTo>
                      <a:pt x="24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30" y="41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8" name="Georg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143446" y="2623702"/>
                <a:ext cx="149742" cy="66138"/>
              </a:xfrm>
              <a:custGeom>
                <a:avLst/>
                <a:gdLst>
                  <a:gd name="T0" fmla="*/ 2147483647 w 462"/>
                  <a:gd name="T1" fmla="*/ 2147483647 h 210"/>
                  <a:gd name="T2" fmla="*/ 2147483647 w 462"/>
                  <a:gd name="T3" fmla="*/ 2147483647 h 210"/>
                  <a:gd name="T4" fmla="*/ 2147483647 w 462"/>
                  <a:gd name="T5" fmla="*/ 2147483647 h 210"/>
                  <a:gd name="T6" fmla="*/ 2147483647 w 462"/>
                  <a:gd name="T7" fmla="*/ 2147483647 h 210"/>
                  <a:gd name="T8" fmla="*/ 2147483647 w 462"/>
                  <a:gd name="T9" fmla="*/ 2147483647 h 210"/>
                  <a:gd name="T10" fmla="*/ 2147483647 w 462"/>
                  <a:gd name="T11" fmla="*/ 2147483647 h 210"/>
                  <a:gd name="T12" fmla="*/ 2147483647 w 462"/>
                  <a:gd name="T13" fmla="*/ 2147483647 h 210"/>
                  <a:gd name="T14" fmla="*/ 2147483647 w 462"/>
                  <a:gd name="T15" fmla="*/ 2147483647 h 210"/>
                  <a:gd name="T16" fmla="*/ 2147483647 w 462"/>
                  <a:gd name="T17" fmla="*/ 2147483647 h 210"/>
                  <a:gd name="T18" fmla="*/ 2147483647 w 462"/>
                  <a:gd name="T19" fmla="*/ 2147483647 h 210"/>
                  <a:gd name="T20" fmla="*/ 2147483647 w 462"/>
                  <a:gd name="T21" fmla="*/ 2147483647 h 210"/>
                  <a:gd name="T22" fmla="*/ 2147483647 w 462"/>
                  <a:gd name="T23" fmla="*/ 2147483647 h 210"/>
                  <a:gd name="T24" fmla="*/ 2147483647 w 462"/>
                  <a:gd name="T25" fmla="*/ 2147483647 h 210"/>
                  <a:gd name="T26" fmla="*/ 2147483647 w 462"/>
                  <a:gd name="T27" fmla="*/ 2147483647 h 210"/>
                  <a:gd name="T28" fmla="*/ 2147483647 w 462"/>
                  <a:gd name="T29" fmla="*/ 2147483647 h 210"/>
                  <a:gd name="T30" fmla="*/ 2147483647 w 462"/>
                  <a:gd name="T31" fmla="*/ 2147483647 h 210"/>
                  <a:gd name="T32" fmla="*/ 2147483647 w 462"/>
                  <a:gd name="T33" fmla="*/ 2147483647 h 210"/>
                  <a:gd name="T34" fmla="*/ 2147483647 w 462"/>
                  <a:gd name="T35" fmla="*/ 2147483647 h 210"/>
                  <a:gd name="T36" fmla="*/ 2147483647 w 462"/>
                  <a:gd name="T37" fmla="*/ 2147483647 h 210"/>
                  <a:gd name="T38" fmla="*/ 2147483647 w 462"/>
                  <a:gd name="T39" fmla="*/ 2147483647 h 210"/>
                  <a:gd name="T40" fmla="*/ 2147483647 w 462"/>
                  <a:gd name="T41" fmla="*/ 2147483647 h 210"/>
                  <a:gd name="T42" fmla="*/ 2147483647 w 462"/>
                  <a:gd name="T43" fmla="*/ 2147483647 h 210"/>
                  <a:gd name="T44" fmla="*/ 2147483647 w 462"/>
                  <a:gd name="T45" fmla="*/ 2147483647 h 210"/>
                  <a:gd name="T46" fmla="*/ 2147483647 w 462"/>
                  <a:gd name="T47" fmla="*/ 2147483647 h 210"/>
                  <a:gd name="T48" fmla="*/ 2147483647 w 462"/>
                  <a:gd name="T49" fmla="*/ 2147483647 h 210"/>
                  <a:gd name="T50" fmla="*/ 2147483647 w 462"/>
                  <a:gd name="T51" fmla="*/ 2147483647 h 210"/>
                  <a:gd name="T52" fmla="*/ 2147483647 w 462"/>
                  <a:gd name="T53" fmla="*/ 2147483647 h 210"/>
                  <a:gd name="T54" fmla="*/ 2147483647 w 462"/>
                  <a:gd name="T55" fmla="*/ 2147483647 h 210"/>
                  <a:gd name="T56" fmla="*/ 2147483647 w 462"/>
                  <a:gd name="T57" fmla="*/ 2147483647 h 210"/>
                  <a:gd name="T58" fmla="*/ 2147483647 w 462"/>
                  <a:gd name="T59" fmla="*/ 2147483647 h 210"/>
                  <a:gd name="T60" fmla="*/ 2147483647 w 462"/>
                  <a:gd name="T61" fmla="*/ 2147483647 h 210"/>
                  <a:gd name="T62" fmla="*/ 2147483647 w 462"/>
                  <a:gd name="T63" fmla="*/ 2147483647 h 210"/>
                  <a:gd name="T64" fmla="*/ 2147483647 w 462"/>
                  <a:gd name="T65" fmla="*/ 2147483647 h 210"/>
                  <a:gd name="T66" fmla="*/ 2147483647 w 462"/>
                  <a:gd name="T67" fmla="*/ 2147483647 h 210"/>
                  <a:gd name="T68" fmla="*/ 2147483647 w 462"/>
                  <a:gd name="T69" fmla="*/ 2147483647 h 210"/>
                  <a:gd name="T70" fmla="*/ 2147483647 w 462"/>
                  <a:gd name="T71" fmla="*/ 2147483647 h 210"/>
                  <a:gd name="T72" fmla="*/ 2147483647 w 462"/>
                  <a:gd name="T73" fmla="*/ 2147483647 h 210"/>
                  <a:gd name="T74" fmla="*/ 2147483647 w 462"/>
                  <a:gd name="T75" fmla="*/ 2147483647 h 210"/>
                  <a:gd name="T76" fmla="*/ 2147483647 w 462"/>
                  <a:gd name="T77" fmla="*/ 2147483647 h 210"/>
                  <a:gd name="T78" fmla="*/ 2147483647 w 462"/>
                  <a:gd name="T79" fmla="*/ 2147483647 h 210"/>
                  <a:gd name="T80" fmla="*/ 2147483647 w 462"/>
                  <a:gd name="T81" fmla="*/ 0 h 210"/>
                  <a:gd name="T82" fmla="*/ 0 w 462"/>
                  <a:gd name="T83" fmla="*/ 2147483647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2"/>
                  <a:gd name="T127" fmla="*/ 0 h 210"/>
                  <a:gd name="T128" fmla="*/ 462 w 46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2" h="210">
                    <a:moveTo>
                      <a:pt x="6" y="18"/>
                    </a:moveTo>
                    <a:lnTo>
                      <a:pt x="12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2" y="42"/>
                    </a:lnTo>
                    <a:lnTo>
                      <a:pt x="60" y="48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84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14"/>
                    </a:lnTo>
                    <a:lnTo>
                      <a:pt x="120" y="132"/>
                    </a:lnTo>
                    <a:lnTo>
                      <a:pt x="126" y="138"/>
                    </a:lnTo>
                    <a:lnTo>
                      <a:pt x="132" y="150"/>
                    </a:lnTo>
                    <a:lnTo>
                      <a:pt x="138" y="156"/>
                    </a:lnTo>
                    <a:lnTo>
                      <a:pt x="138" y="162"/>
                    </a:lnTo>
                    <a:lnTo>
                      <a:pt x="132" y="168"/>
                    </a:lnTo>
                    <a:lnTo>
                      <a:pt x="168" y="174"/>
                    </a:lnTo>
                    <a:lnTo>
                      <a:pt x="174" y="168"/>
                    </a:lnTo>
                    <a:lnTo>
                      <a:pt x="186" y="162"/>
                    </a:lnTo>
                    <a:lnTo>
                      <a:pt x="198" y="162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46" y="192"/>
                    </a:lnTo>
                    <a:lnTo>
                      <a:pt x="246" y="198"/>
                    </a:lnTo>
                    <a:lnTo>
                      <a:pt x="252" y="204"/>
                    </a:lnTo>
                    <a:lnTo>
                      <a:pt x="276" y="198"/>
                    </a:lnTo>
                    <a:lnTo>
                      <a:pt x="282" y="192"/>
                    </a:lnTo>
                    <a:lnTo>
                      <a:pt x="336" y="198"/>
                    </a:lnTo>
                    <a:lnTo>
                      <a:pt x="336" y="180"/>
                    </a:lnTo>
                    <a:lnTo>
                      <a:pt x="342" y="180"/>
                    </a:lnTo>
                    <a:lnTo>
                      <a:pt x="348" y="186"/>
                    </a:lnTo>
                    <a:lnTo>
                      <a:pt x="354" y="186"/>
                    </a:lnTo>
                    <a:lnTo>
                      <a:pt x="354" y="180"/>
                    </a:lnTo>
                    <a:lnTo>
                      <a:pt x="366" y="168"/>
                    </a:lnTo>
                    <a:lnTo>
                      <a:pt x="390" y="168"/>
                    </a:lnTo>
                    <a:lnTo>
                      <a:pt x="396" y="174"/>
                    </a:lnTo>
                    <a:lnTo>
                      <a:pt x="396" y="180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38" y="192"/>
                    </a:lnTo>
                    <a:lnTo>
                      <a:pt x="456" y="210"/>
                    </a:lnTo>
                    <a:lnTo>
                      <a:pt x="462" y="204"/>
                    </a:lnTo>
                    <a:lnTo>
                      <a:pt x="456" y="192"/>
                    </a:lnTo>
                    <a:lnTo>
                      <a:pt x="450" y="186"/>
                    </a:lnTo>
                    <a:lnTo>
                      <a:pt x="444" y="174"/>
                    </a:lnTo>
                    <a:lnTo>
                      <a:pt x="438" y="168"/>
                    </a:lnTo>
                    <a:lnTo>
                      <a:pt x="432" y="168"/>
                    </a:lnTo>
                    <a:lnTo>
                      <a:pt x="414" y="150"/>
                    </a:lnTo>
                    <a:lnTo>
                      <a:pt x="420" y="144"/>
                    </a:lnTo>
                    <a:lnTo>
                      <a:pt x="432" y="144"/>
                    </a:lnTo>
                    <a:lnTo>
                      <a:pt x="420" y="132"/>
                    </a:lnTo>
                    <a:lnTo>
                      <a:pt x="408" y="126"/>
                    </a:lnTo>
                    <a:lnTo>
                      <a:pt x="396" y="114"/>
                    </a:lnTo>
                    <a:lnTo>
                      <a:pt x="378" y="114"/>
                    </a:lnTo>
                    <a:lnTo>
                      <a:pt x="378" y="108"/>
                    </a:lnTo>
                    <a:lnTo>
                      <a:pt x="384" y="102"/>
                    </a:lnTo>
                    <a:lnTo>
                      <a:pt x="384" y="90"/>
                    </a:lnTo>
                    <a:lnTo>
                      <a:pt x="354" y="84"/>
                    </a:lnTo>
                    <a:lnTo>
                      <a:pt x="342" y="72"/>
                    </a:lnTo>
                    <a:lnTo>
                      <a:pt x="330" y="66"/>
                    </a:lnTo>
                    <a:lnTo>
                      <a:pt x="300" y="66"/>
                    </a:lnTo>
                    <a:lnTo>
                      <a:pt x="300" y="72"/>
                    </a:lnTo>
                    <a:lnTo>
                      <a:pt x="288" y="72"/>
                    </a:lnTo>
                    <a:lnTo>
                      <a:pt x="282" y="78"/>
                    </a:lnTo>
                    <a:lnTo>
                      <a:pt x="258" y="78"/>
                    </a:lnTo>
                    <a:lnTo>
                      <a:pt x="246" y="72"/>
                    </a:lnTo>
                    <a:lnTo>
                      <a:pt x="240" y="72"/>
                    </a:lnTo>
                    <a:lnTo>
                      <a:pt x="240" y="66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44" y="30"/>
                    </a:lnTo>
                    <a:lnTo>
                      <a:pt x="84" y="18"/>
                    </a:lnTo>
                    <a:lnTo>
                      <a:pt x="66" y="12"/>
                    </a:lnTo>
                    <a:lnTo>
                      <a:pt x="54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9" name="The Gamb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3900721" y="3369598"/>
                <a:ext cx="70391" cy="15922"/>
              </a:xfrm>
              <a:custGeom>
                <a:avLst/>
                <a:gdLst>
                  <a:gd name="T0" fmla="*/ 2147483647 w 216"/>
                  <a:gd name="T1" fmla="*/ 2147483647 h 54"/>
                  <a:gd name="T2" fmla="*/ 2147483647 w 216"/>
                  <a:gd name="T3" fmla="*/ 2147483647 h 54"/>
                  <a:gd name="T4" fmla="*/ 2147483647 w 216"/>
                  <a:gd name="T5" fmla="*/ 2147483647 h 54"/>
                  <a:gd name="T6" fmla="*/ 2147483647 w 216"/>
                  <a:gd name="T7" fmla="*/ 2147483647 h 54"/>
                  <a:gd name="T8" fmla="*/ 0 w 216"/>
                  <a:gd name="T9" fmla="*/ 2147483647 h 54"/>
                  <a:gd name="T10" fmla="*/ 0 w 216"/>
                  <a:gd name="T11" fmla="*/ 2147483647 h 54"/>
                  <a:gd name="T12" fmla="*/ 2147483647 w 216"/>
                  <a:gd name="T13" fmla="*/ 2147483647 h 54"/>
                  <a:gd name="T14" fmla="*/ 2147483647 w 216"/>
                  <a:gd name="T15" fmla="*/ 2147483647 h 54"/>
                  <a:gd name="T16" fmla="*/ 2147483647 w 216"/>
                  <a:gd name="T17" fmla="*/ 2147483647 h 54"/>
                  <a:gd name="T18" fmla="*/ 2147483647 w 216"/>
                  <a:gd name="T19" fmla="*/ 2147483647 h 54"/>
                  <a:gd name="T20" fmla="*/ 2147483647 w 216"/>
                  <a:gd name="T21" fmla="*/ 2147483647 h 54"/>
                  <a:gd name="T22" fmla="*/ 2147483647 w 216"/>
                  <a:gd name="T23" fmla="*/ 2147483647 h 54"/>
                  <a:gd name="T24" fmla="*/ 2147483647 w 216"/>
                  <a:gd name="T25" fmla="*/ 2147483647 h 54"/>
                  <a:gd name="T26" fmla="*/ 2147483647 w 216"/>
                  <a:gd name="T27" fmla="*/ 2147483647 h 54"/>
                  <a:gd name="T28" fmla="*/ 2147483647 w 216"/>
                  <a:gd name="T29" fmla="*/ 2147483647 h 54"/>
                  <a:gd name="T30" fmla="*/ 2147483647 w 216"/>
                  <a:gd name="T31" fmla="*/ 2147483647 h 54"/>
                  <a:gd name="T32" fmla="*/ 2147483647 w 216"/>
                  <a:gd name="T33" fmla="*/ 2147483647 h 54"/>
                  <a:gd name="T34" fmla="*/ 2147483647 w 216"/>
                  <a:gd name="T35" fmla="*/ 2147483647 h 54"/>
                  <a:gd name="T36" fmla="*/ 2147483647 w 216"/>
                  <a:gd name="T37" fmla="*/ 2147483647 h 54"/>
                  <a:gd name="T38" fmla="*/ 2147483647 w 216"/>
                  <a:gd name="T39" fmla="*/ 2147483647 h 54"/>
                  <a:gd name="T40" fmla="*/ 2147483647 w 216"/>
                  <a:gd name="T41" fmla="*/ 2147483647 h 54"/>
                  <a:gd name="T42" fmla="*/ 2147483647 w 216"/>
                  <a:gd name="T43" fmla="*/ 2147483647 h 54"/>
                  <a:gd name="T44" fmla="*/ 2147483647 w 216"/>
                  <a:gd name="T45" fmla="*/ 2147483647 h 54"/>
                  <a:gd name="T46" fmla="*/ 2147483647 w 216"/>
                  <a:gd name="T47" fmla="*/ 2147483647 h 54"/>
                  <a:gd name="T48" fmla="*/ 2147483647 w 216"/>
                  <a:gd name="T49" fmla="*/ 2147483647 h 54"/>
                  <a:gd name="T50" fmla="*/ 2147483647 w 216"/>
                  <a:gd name="T51" fmla="*/ 2147483647 h 54"/>
                  <a:gd name="T52" fmla="*/ 2147483647 w 216"/>
                  <a:gd name="T53" fmla="*/ 2147483647 h 54"/>
                  <a:gd name="T54" fmla="*/ 2147483647 w 216"/>
                  <a:gd name="T55" fmla="*/ 2147483647 h 54"/>
                  <a:gd name="T56" fmla="*/ 2147483647 w 216"/>
                  <a:gd name="T57" fmla="*/ 2147483647 h 54"/>
                  <a:gd name="T58" fmla="*/ 2147483647 w 216"/>
                  <a:gd name="T59" fmla="*/ 0 h 54"/>
                  <a:gd name="T60" fmla="*/ 2147483647 w 216"/>
                  <a:gd name="T61" fmla="*/ 0 h 54"/>
                  <a:gd name="T62" fmla="*/ 2147483647 w 216"/>
                  <a:gd name="T63" fmla="*/ 2147483647 h 54"/>
                  <a:gd name="T64" fmla="*/ 2147483647 w 216"/>
                  <a:gd name="T65" fmla="*/ 2147483647 h 54"/>
                  <a:gd name="T66" fmla="*/ 2147483647 w 216"/>
                  <a:gd name="T67" fmla="*/ 2147483647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54"/>
                  <a:gd name="T104" fmla="*/ 216 w 216"/>
                  <a:gd name="T105" fmla="*/ 54 h 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54">
                    <a:moveTo>
                      <a:pt x="18" y="18"/>
                    </a:moveTo>
                    <a:lnTo>
                      <a:pt x="12" y="24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72" y="54"/>
                    </a:lnTo>
                    <a:lnTo>
                      <a:pt x="72" y="42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114" y="36"/>
                    </a:lnTo>
                    <a:lnTo>
                      <a:pt x="120" y="24"/>
                    </a:lnTo>
                    <a:lnTo>
                      <a:pt x="126" y="18"/>
                    </a:lnTo>
                    <a:lnTo>
                      <a:pt x="132" y="24"/>
                    </a:lnTo>
                    <a:lnTo>
                      <a:pt x="144" y="30"/>
                    </a:lnTo>
                    <a:lnTo>
                      <a:pt x="150" y="42"/>
                    </a:lnTo>
                    <a:lnTo>
                      <a:pt x="168" y="48"/>
                    </a:lnTo>
                    <a:lnTo>
                      <a:pt x="192" y="48"/>
                    </a:lnTo>
                    <a:lnTo>
                      <a:pt x="198" y="42"/>
                    </a:lnTo>
                    <a:lnTo>
                      <a:pt x="210" y="36"/>
                    </a:lnTo>
                    <a:lnTo>
                      <a:pt x="216" y="30"/>
                    </a:lnTo>
                    <a:lnTo>
                      <a:pt x="216" y="24"/>
                    </a:lnTo>
                    <a:lnTo>
                      <a:pt x="210" y="18"/>
                    </a:lnTo>
                    <a:lnTo>
                      <a:pt x="186" y="18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90" y="0"/>
                    </a:lnTo>
                    <a:lnTo>
                      <a:pt x="90" y="12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0" name="Gabo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484328" y="3653749"/>
                <a:ext cx="135663" cy="159223"/>
              </a:xfrm>
              <a:custGeom>
                <a:avLst/>
                <a:gdLst>
                  <a:gd name="T0" fmla="*/ 2147483647 w 420"/>
                  <a:gd name="T1" fmla="*/ 2147483647 h 510"/>
                  <a:gd name="T2" fmla="*/ 2147483647 w 420"/>
                  <a:gd name="T3" fmla="*/ 2147483647 h 510"/>
                  <a:gd name="T4" fmla="*/ 2147483647 w 420"/>
                  <a:gd name="T5" fmla="*/ 2147483647 h 510"/>
                  <a:gd name="T6" fmla="*/ 2147483647 w 420"/>
                  <a:gd name="T7" fmla="*/ 2147483647 h 510"/>
                  <a:gd name="T8" fmla="*/ 2147483647 w 420"/>
                  <a:gd name="T9" fmla="*/ 2147483647 h 510"/>
                  <a:gd name="T10" fmla="*/ 2147483647 w 420"/>
                  <a:gd name="T11" fmla="*/ 2147483647 h 510"/>
                  <a:gd name="T12" fmla="*/ 2147483647 w 420"/>
                  <a:gd name="T13" fmla="*/ 2147483647 h 510"/>
                  <a:gd name="T14" fmla="*/ 2147483647 w 420"/>
                  <a:gd name="T15" fmla="*/ 2147483647 h 510"/>
                  <a:gd name="T16" fmla="*/ 2147483647 w 420"/>
                  <a:gd name="T17" fmla="*/ 2147483647 h 510"/>
                  <a:gd name="T18" fmla="*/ 2147483647 w 420"/>
                  <a:gd name="T19" fmla="*/ 2147483647 h 510"/>
                  <a:gd name="T20" fmla="*/ 2147483647 w 420"/>
                  <a:gd name="T21" fmla="*/ 2147483647 h 510"/>
                  <a:gd name="T22" fmla="*/ 2147483647 w 420"/>
                  <a:gd name="T23" fmla="*/ 2147483647 h 510"/>
                  <a:gd name="T24" fmla="*/ 2147483647 w 420"/>
                  <a:gd name="T25" fmla="*/ 2147483647 h 510"/>
                  <a:gd name="T26" fmla="*/ 2147483647 w 420"/>
                  <a:gd name="T27" fmla="*/ 2147483647 h 510"/>
                  <a:gd name="T28" fmla="*/ 2147483647 w 420"/>
                  <a:gd name="T29" fmla="*/ 2147483647 h 510"/>
                  <a:gd name="T30" fmla="*/ 2147483647 w 420"/>
                  <a:gd name="T31" fmla="*/ 2147483647 h 510"/>
                  <a:gd name="T32" fmla="*/ 2147483647 w 420"/>
                  <a:gd name="T33" fmla="*/ 2147483647 h 510"/>
                  <a:gd name="T34" fmla="*/ 2147483647 w 420"/>
                  <a:gd name="T35" fmla="*/ 2147483647 h 510"/>
                  <a:gd name="T36" fmla="*/ 2147483647 w 420"/>
                  <a:gd name="T37" fmla="*/ 2147483647 h 510"/>
                  <a:gd name="T38" fmla="*/ 2147483647 w 420"/>
                  <a:gd name="T39" fmla="*/ 2147483647 h 510"/>
                  <a:gd name="T40" fmla="*/ 2147483647 w 420"/>
                  <a:gd name="T41" fmla="*/ 2147483647 h 510"/>
                  <a:gd name="T42" fmla="*/ 2147483647 w 420"/>
                  <a:gd name="T43" fmla="*/ 2147483647 h 510"/>
                  <a:gd name="T44" fmla="*/ 2147483647 w 420"/>
                  <a:gd name="T45" fmla="*/ 2147483647 h 510"/>
                  <a:gd name="T46" fmla="*/ 2147483647 w 420"/>
                  <a:gd name="T47" fmla="*/ 2147483647 h 510"/>
                  <a:gd name="T48" fmla="*/ 2147483647 w 420"/>
                  <a:gd name="T49" fmla="*/ 2147483647 h 510"/>
                  <a:gd name="T50" fmla="*/ 2147483647 w 420"/>
                  <a:gd name="T51" fmla="*/ 2147483647 h 510"/>
                  <a:gd name="T52" fmla="*/ 2147483647 w 420"/>
                  <a:gd name="T53" fmla="*/ 2147483647 h 510"/>
                  <a:gd name="T54" fmla="*/ 2147483647 w 420"/>
                  <a:gd name="T55" fmla="*/ 2147483647 h 510"/>
                  <a:gd name="T56" fmla="*/ 2147483647 w 420"/>
                  <a:gd name="T57" fmla="*/ 2147483647 h 510"/>
                  <a:gd name="T58" fmla="*/ 2147483647 w 420"/>
                  <a:gd name="T59" fmla="*/ 2147483647 h 510"/>
                  <a:gd name="T60" fmla="*/ 2147483647 w 420"/>
                  <a:gd name="T61" fmla="*/ 2147483647 h 510"/>
                  <a:gd name="T62" fmla="*/ 2147483647 w 420"/>
                  <a:gd name="T63" fmla="*/ 2147483647 h 510"/>
                  <a:gd name="T64" fmla="*/ 2147483647 w 420"/>
                  <a:gd name="T65" fmla="*/ 2147483647 h 510"/>
                  <a:gd name="T66" fmla="*/ 2147483647 w 420"/>
                  <a:gd name="T67" fmla="*/ 2147483647 h 510"/>
                  <a:gd name="T68" fmla="*/ 2147483647 w 420"/>
                  <a:gd name="T69" fmla="*/ 2147483647 h 510"/>
                  <a:gd name="T70" fmla="*/ 2147483647 w 420"/>
                  <a:gd name="T71" fmla="*/ 2147483647 h 510"/>
                  <a:gd name="T72" fmla="*/ 2147483647 w 420"/>
                  <a:gd name="T73" fmla="*/ 2147483647 h 510"/>
                  <a:gd name="T74" fmla="*/ 2147483647 w 420"/>
                  <a:gd name="T75" fmla="*/ 2147483647 h 510"/>
                  <a:gd name="T76" fmla="*/ 2147483647 w 420"/>
                  <a:gd name="T77" fmla="*/ 2147483647 h 510"/>
                  <a:gd name="T78" fmla="*/ 2147483647 w 420"/>
                  <a:gd name="T79" fmla="*/ 2147483647 h 510"/>
                  <a:gd name="T80" fmla="*/ 2147483647 w 420"/>
                  <a:gd name="T81" fmla="*/ 2147483647 h 510"/>
                  <a:gd name="T82" fmla="*/ 2147483647 w 420"/>
                  <a:gd name="T83" fmla="*/ 2147483647 h 510"/>
                  <a:gd name="T84" fmla="*/ 2147483647 w 420"/>
                  <a:gd name="T85" fmla="*/ 2147483647 h 510"/>
                  <a:gd name="T86" fmla="*/ 2147483647 w 420"/>
                  <a:gd name="T87" fmla="*/ 2147483647 h 510"/>
                  <a:gd name="T88" fmla="*/ 2147483647 w 420"/>
                  <a:gd name="T89" fmla="*/ 2147483647 h 510"/>
                  <a:gd name="T90" fmla="*/ 2147483647 w 420"/>
                  <a:gd name="T91" fmla="*/ 2147483647 h 510"/>
                  <a:gd name="T92" fmla="*/ 2147483647 w 420"/>
                  <a:gd name="T93" fmla="*/ 2147483647 h 510"/>
                  <a:gd name="T94" fmla="*/ 2147483647 w 420"/>
                  <a:gd name="T95" fmla="*/ 2147483647 h 510"/>
                  <a:gd name="T96" fmla="*/ 2147483647 w 420"/>
                  <a:gd name="T97" fmla="*/ 2147483647 h 510"/>
                  <a:gd name="T98" fmla="*/ 2147483647 w 420"/>
                  <a:gd name="T99" fmla="*/ 2147483647 h 510"/>
                  <a:gd name="T100" fmla="*/ 2147483647 w 420"/>
                  <a:gd name="T101" fmla="*/ 2147483647 h 510"/>
                  <a:gd name="T102" fmla="*/ 2147483647 w 420"/>
                  <a:gd name="T103" fmla="*/ 2147483647 h 510"/>
                  <a:gd name="T104" fmla="*/ 2147483647 w 420"/>
                  <a:gd name="T105" fmla="*/ 2147483647 h 510"/>
                  <a:gd name="T106" fmla="*/ 2147483647 w 420"/>
                  <a:gd name="T107" fmla="*/ 2147483647 h 510"/>
                  <a:gd name="T108" fmla="*/ 2147483647 w 420"/>
                  <a:gd name="T109" fmla="*/ 2147483647 h 510"/>
                  <a:gd name="T110" fmla="*/ 2147483647 w 420"/>
                  <a:gd name="T111" fmla="*/ 2147483647 h 51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0"/>
                  <a:gd name="T169" fmla="*/ 0 h 510"/>
                  <a:gd name="T170" fmla="*/ 420 w 420"/>
                  <a:gd name="T171" fmla="*/ 510 h 51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0" h="510">
                    <a:moveTo>
                      <a:pt x="420" y="240"/>
                    </a:moveTo>
                    <a:lnTo>
                      <a:pt x="414" y="234"/>
                    </a:lnTo>
                    <a:lnTo>
                      <a:pt x="396" y="234"/>
                    </a:lnTo>
                    <a:lnTo>
                      <a:pt x="390" y="216"/>
                    </a:lnTo>
                    <a:lnTo>
                      <a:pt x="372" y="210"/>
                    </a:lnTo>
                    <a:lnTo>
                      <a:pt x="372" y="174"/>
                    </a:lnTo>
                    <a:lnTo>
                      <a:pt x="384" y="150"/>
                    </a:lnTo>
                    <a:lnTo>
                      <a:pt x="396" y="150"/>
                    </a:lnTo>
                    <a:lnTo>
                      <a:pt x="402" y="144"/>
                    </a:lnTo>
                    <a:lnTo>
                      <a:pt x="408" y="132"/>
                    </a:lnTo>
                    <a:lnTo>
                      <a:pt x="414" y="126"/>
                    </a:lnTo>
                    <a:lnTo>
                      <a:pt x="414" y="114"/>
                    </a:lnTo>
                    <a:lnTo>
                      <a:pt x="402" y="108"/>
                    </a:lnTo>
                    <a:lnTo>
                      <a:pt x="402" y="90"/>
                    </a:lnTo>
                    <a:lnTo>
                      <a:pt x="396" y="84"/>
                    </a:lnTo>
                    <a:lnTo>
                      <a:pt x="396" y="7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60" y="72"/>
                    </a:lnTo>
                    <a:lnTo>
                      <a:pt x="360" y="90"/>
                    </a:lnTo>
                    <a:lnTo>
                      <a:pt x="354" y="96"/>
                    </a:lnTo>
                    <a:lnTo>
                      <a:pt x="330" y="96"/>
                    </a:lnTo>
                    <a:lnTo>
                      <a:pt x="324" y="90"/>
                    </a:lnTo>
                    <a:lnTo>
                      <a:pt x="318" y="54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288" y="12"/>
                    </a:lnTo>
                    <a:lnTo>
                      <a:pt x="282" y="12"/>
                    </a:lnTo>
                    <a:lnTo>
                      <a:pt x="270" y="6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22" y="18"/>
                    </a:lnTo>
                    <a:lnTo>
                      <a:pt x="210" y="0"/>
                    </a:lnTo>
                    <a:lnTo>
                      <a:pt x="192" y="18"/>
                    </a:lnTo>
                    <a:lnTo>
                      <a:pt x="186" y="54"/>
                    </a:lnTo>
                    <a:lnTo>
                      <a:pt x="192" y="60"/>
                    </a:lnTo>
                    <a:lnTo>
                      <a:pt x="192" y="90"/>
                    </a:lnTo>
                    <a:lnTo>
                      <a:pt x="186" y="108"/>
                    </a:lnTo>
                    <a:lnTo>
                      <a:pt x="186" y="114"/>
                    </a:lnTo>
                    <a:lnTo>
                      <a:pt x="84" y="114"/>
                    </a:lnTo>
                    <a:lnTo>
                      <a:pt x="84" y="108"/>
                    </a:lnTo>
                    <a:lnTo>
                      <a:pt x="72" y="108"/>
                    </a:lnTo>
                    <a:lnTo>
                      <a:pt x="60" y="120"/>
                    </a:lnTo>
                    <a:lnTo>
                      <a:pt x="60" y="126"/>
                    </a:lnTo>
                    <a:lnTo>
                      <a:pt x="66" y="132"/>
                    </a:lnTo>
                    <a:lnTo>
                      <a:pt x="66" y="144"/>
                    </a:lnTo>
                    <a:lnTo>
                      <a:pt x="72" y="150"/>
                    </a:lnTo>
                    <a:lnTo>
                      <a:pt x="72" y="162"/>
                    </a:lnTo>
                    <a:lnTo>
                      <a:pt x="48" y="162"/>
                    </a:lnTo>
                    <a:lnTo>
                      <a:pt x="48" y="210"/>
                    </a:lnTo>
                    <a:lnTo>
                      <a:pt x="42" y="228"/>
                    </a:lnTo>
                    <a:lnTo>
                      <a:pt x="36" y="240"/>
                    </a:lnTo>
                    <a:lnTo>
                      <a:pt x="30" y="246"/>
                    </a:lnTo>
                    <a:lnTo>
                      <a:pt x="18" y="252"/>
                    </a:lnTo>
                    <a:lnTo>
                      <a:pt x="0" y="252"/>
                    </a:lnTo>
                    <a:lnTo>
                      <a:pt x="30" y="306"/>
                    </a:lnTo>
                    <a:lnTo>
                      <a:pt x="42" y="294"/>
                    </a:lnTo>
                    <a:lnTo>
                      <a:pt x="54" y="312"/>
                    </a:lnTo>
                    <a:lnTo>
                      <a:pt x="48" y="318"/>
                    </a:lnTo>
                    <a:lnTo>
                      <a:pt x="48" y="330"/>
                    </a:lnTo>
                    <a:lnTo>
                      <a:pt x="42" y="336"/>
                    </a:lnTo>
                    <a:lnTo>
                      <a:pt x="42" y="342"/>
                    </a:lnTo>
                    <a:lnTo>
                      <a:pt x="48" y="348"/>
                    </a:lnTo>
                    <a:lnTo>
                      <a:pt x="66" y="348"/>
                    </a:lnTo>
                    <a:lnTo>
                      <a:pt x="72" y="390"/>
                    </a:lnTo>
                    <a:lnTo>
                      <a:pt x="102" y="396"/>
                    </a:lnTo>
                    <a:lnTo>
                      <a:pt x="96" y="408"/>
                    </a:lnTo>
                    <a:lnTo>
                      <a:pt x="144" y="462"/>
                    </a:lnTo>
                    <a:lnTo>
                      <a:pt x="138" y="468"/>
                    </a:lnTo>
                    <a:lnTo>
                      <a:pt x="174" y="510"/>
                    </a:lnTo>
                    <a:lnTo>
                      <a:pt x="180" y="492"/>
                    </a:lnTo>
                    <a:lnTo>
                      <a:pt x="204" y="480"/>
                    </a:lnTo>
                    <a:lnTo>
                      <a:pt x="222" y="498"/>
                    </a:lnTo>
                    <a:lnTo>
                      <a:pt x="228" y="492"/>
                    </a:lnTo>
                    <a:lnTo>
                      <a:pt x="228" y="456"/>
                    </a:lnTo>
                    <a:lnTo>
                      <a:pt x="210" y="444"/>
                    </a:lnTo>
                    <a:lnTo>
                      <a:pt x="228" y="432"/>
                    </a:lnTo>
                    <a:lnTo>
                      <a:pt x="198" y="414"/>
                    </a:lnTo>
                    <a:lnTo>
                      <a:pt x="210" y="414"/>
                    </a:lnTo>
                    <a:lnTo>
                      <a:pt x="210" y="402"/>
                    </a:lnTo>
                    <a:lnTo>
                      <a:pt x="204" y="396"/>
                    </a:lnTo>
                    <a:lnTo>
                      <a:pt x="204" y="378"/>
                    </a:lnTo>
                    <a:lnTo>
                      <a:pt x="210" y="378"/>
                    </a:lnTo>
                    <a:lnTo>
                      <a:pt x="216" y="384"/>
                    </a:lnTo>
                    <a:lnTo>
                      <a:pt x="228" y="384"/>
                    </a:lnTo>
                    <a:lnTo>
                      <a:pt x="240" y="390"/>
                    </a:lnTo>
                    <a:lnTo>
                      <a:pt x="258" y="390"/>
                    </a:lnTo>
                    <a:lnTo>
                      <a:pt x="264" y="384"/>
                    </a:lnTo>
                    <a:lnTo>
                      <a:pt x="270" y="372"/>
                    </a:lnTo>
                    <a:lnTo>
                      <a:pt x="282" y="366"/>
                    </a:lnTo>
                    <a:lnTo>
                      <a:pt x="264" y="348"/>
                    </a:lnTo>
                    <a:lnTo>
                      <a:pt x="264" y="342"/>
                    </a:lnTo>
                    <a:lnTo>
                      <a:pt x="294" y="342"/>
                    </a:lnTo>
                    <a:lnTo>
                      <a:pt x="312" y="384"/>
                    </a:lnTo>
                    <a:lnTo>
                      <a:pt x="342" y="384"/>
                    </a:lnTo>
                    <a:lnTo>
                      <a:pt x="348" y="378"/>
                    </a:lnTo>
                    <a:lnTo>
                      <a:pt x="354" y="366"/>
                    </a:lnTo>
                    <a:lnTo>
                      <a:pt x="360" y="360"/>
                    </a:lnTo>
                    <a:lnTo>
                      <a:pt x="366" y="360"/>
                    </a:lnTo>
                    <a:lnTo>
                      <a:pt x="366" y="390"/>
                    </a:lnTo>
                    <a:lnTo>
                      <a:pt x="372" y="396"/>
                    </a:lnTo>
                    <a:lnTo>
                      <a:pt x="384" y="396"/>
                    </a:lnTo>
                    <a:lnTo>
                      <a:pt x="390" y="390"/>
                    </a:lnTo>
                    <a:lnTo>
                      <a:pt x="396" y="378"/>
                    </a:lnTo>
                    <a:lnTo>
                      <a:pt x="396" y="354"/>
                    </a:lnTo>
                    <a:lnTo>
                      <a:pt x="408" y="348"/>
                    </a:lnTo>
                    <a:lnTo>
                      <a:pt x="414" y="342"/>
                    </a:lnTo>
                    <a:lnTo>
                      <a:pt x="408" y="318"/>
                    </a:lnTo>
                    <a:lnTo>
                      <a:pt x="414" y="306"/>
                    </a:lnTo>
                    <a:lnTo>
                      <a:pt x="414" y="258"/>
                    </a:lnTo>
                    <a:lnTo>
                      <a:pt x="420" y="252"/>
                    </a:lnTo>
                    <a:lnTo>
                      <a:pt x="420" y="24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1" name="France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211722" y="2437534"/>
                <a:ext cx="295644" cy="244958"/>
              </a:xfrm>
              <a:custGeom>
                <a:avLst/>
                <a:gdLst>
                  <a:gd name="T0" fmla="*/ 2147483647 w 230"/>
                  <a:gd name="T1" fmla="*/ 2147483647 h 198"/>
                  <a:gd name="T2" fmla="*/ 2147483647 w 230"/>
                  <a:gd name="T3" fmla="*/ 2147483647 h 198"/>
                  <a:gd name="T4" fmla="*/ 2147483647 w 230"/>
                  <a:gd name="T5" fmla="*/ 2147483647 h 198"/>
                  <a:gd name="T6" fmla="*/ 2147483647 w 230"/>
                  <a:gd name="T7" fmla="*/ 2147483647 h 198"/>
                  <a:gd name="T8" fmla="*/ 2147483647 w 230"/>
                  <a:gd name="T9" fmla="*/ 2147483647 h 198"/>
                  <a:gd name="T10" fmla="*/ 2147483647 w 230"/>
                  <a:gd name="T11" fmla="*/ 2147483647 h 198"/>
                  <a:gd name="T12" fmla="*/ 2147483647 w 230"/>
                  <a:gd name="T13" fmla="*/ 2147483647 h 198"/>
                  <a:gd name="T14" fmla="*/ 2147483647 w 230"/>
                  <a:gd name="T15" fmla="*/ 2147483647 h 198"/>
                  <a:gd name="T16" fmla="*/ 2147483647 w 230"/>
                  <a:gd name="T17" fmla="*/ 2147483647 h 198"/>
                  <a:gd name="T18" fmla="*/ 2147483647 w 230"/>
                  <a:gd name="T19" fmla="*/ 2147483647 h 198"/>
                  <a:gd name="T20" fmla="*/ 2147483647 w 230"/>
                  <a:gd name="T21" fmla="*/ 2147483647 h 198"/>
                  <a:gd name="T22" fmla="*/ 2147483647 w 230"/>
                  <a:gd name="T23" fmla="*/ 2147483647 h 198"/>
                  <a:gd name="T24" fmla="*/ 2147483647 w 230"/>
                  <a:gd name="T25" fmla="*/ 2147483647 h 198"/>
                  <a:gd name="T26" fmla="*/ 2147483647 w 230"/>
                  <a:gd name="T27" fmla="*/ 2147483647 h 198"/>
                  <a:gd name="T28" fmla="*/ 2147483647 w 230"/>
                  <a:gd name="T29" fmla="*/ 2147483647 h 198"/>
                  <a:gd name="T30" fmla="*/ 2147483647 w 230"/>
                  <a:gd name="T31" fmla="*/ 2147483647 h 198"/>
                  <a:gd name="T32" fmla="*/ 2147483647 w 230"/>
                  <a:gd name="T33" fmla="*/ 2147483647 h 198"/>
                  <a:gd name="T34" fmla="*/ 2147483647 w 230"/>
                  <a:gd name="T35" fmla="*/ 2147483647 h 198"/>
                  <a:gd name="T36" fmla="*/ 2147483647 w 230"/>
                  <a:gd name="T37" fmla="*/ 2147483647 h 198"/>
                  <a:gd name="T38" fmla="*/ 2147483647 w 230"/>
                  <a:gd name="T39" fmla="*/ 2147483647 h 198"/>
                  <a:gd name="T40" fmla="*/ 2147483647 w 230"/>
                  <a:gd name="T41" fmla="*/ 2147483647 h 198"/>
                  <a:gd name="T42" fmla="*/ 2147483647 w 230"/>
                  <a:gd name="T43" fmla="*/ 2147483647 h 198"/>
                  <a:gd name="T44" fmla="*/ 2147483647 w 230"/>
                  <a:gd name="T45" fmla="*/ 2147483647 h 198"/>
                  <a:gd name="T46" fmla="*/ 2147483647 w 230"/>
                  <a:gd name="T47" fmla="*/ 2147483647 h 198"/>
                  <a:gd name="T48" fmla="*/ 2147483647 w 230"/>
                  <a:gd name="T49" fmla="*/ 2147483647 h 198"/>
                  <a:gd name="T50" fmla="*/ 2147483647 w 230"/>
                  <a:gd name="T51" fmla="*/ 2147483647 h 198"/>
                  <a:gd name="T52" fmla="*/ 2147483647 w 230"/>
                  <a:gd name="T53" fmla="*/ 2147483647 h 198"/>
                  <a:gd name="T54" fmla="*/ 2147483647 w 230"/>
                  <a:gd name="T55" fmla="*/ 2147483647 h 198"/>
                  <a:gd name="T56" fmla="*/ 2147483647 w 230"/>
                  <a:gd name="T57" fmla="*/ 2147483647 h 198"/>
                  <a:gd name="T58" fmla="*/ 2147483647 w 230"/>
                  <a:gd name="T59" fmla="*/ 2147483647 h 198"/>
                  <a:gd name="T60" fmla="*/ 2147483647 w 230"/>
                  <a:gd name="T61" fmla="*/ 2147483647 h 198"/>
                  <a:gd name="T62" fmla="*/ 2147483647 w 230"/>
                  <a:gd name="T63" fmla="*/ 2147483647 h 198"/>
                  <a:gd name="T64" fmla="*/ 2147483647 w 230"/>
                  <a:gd name="T65" fmla="*/ 2147483647 h 198"/>
                  <a:gd name="T66" fmla="*/ 2147483647 w 230"/>
                  <a:gd name="T67" fmla="*/ 2147483647 h 198"/>
                  <a:gd name="T68" fmla="*/ 2147483647 w 230"/>
                  <a:gd name="T69" fmla="*/ 2147483647 h 198"/>
                  <a:gd name="T70" fmla="*/ 2147483647 w 230"/>
                  <a:gd name="T71" fmla="*/ 2147483647 h 198"/>
                  <a:gd name="T72" fmla="*/ 2147483647 w 230"/>
                  <a:gd name="T73" fmla="*/ 2147483647 h 198"/>
                  <a:gd name="T74" fmla="*/ 2147483647 w 230"/>
                  <a:gd name="T75" fmla="*/ 2147483647 h 198"/>
                  <a:gd name="T76" fmla="*/ 2147483647 w 230"/>
                  <a:gd name="T77" fmla="*/ 2147483647 h 198"/>
                  <a:gd name="T78" fmla="*/ 2147483647 w 230"/>
                  <a:gd name="T79" fmla="*/ 2147483647 h 198"/>
                  <a:gd name="T80" fmla="*/ 2147483647 w 230"/>
                  <a:gd name="T81" fmla="*/ 2147483647 h 198"/>
                  <a:gd name="T82" fmla="*/ 2147483647 w 230"/>
                  <a:gd name="T83" fmla="*/ 2147483647 h 198"/>
                  <a:gd name="T84" fmla="*/ 2147483647 w 230"/>
                  <a:gd name="T85" fmla="*/ 2147483647 h 198"/>
                  <a:gd name="T86" fmla="*/ 2147483647 w 230"/>
                  <a:gd name="T87" fmla="*/ 2147483647 h 198"/>
                  <a:gd name="T88" fmla="*/ 2147483647 w 230"/>
                  <a:gd name="T89" fmla="*/ 2147483647 h 198"/>
                  <a:gd name="T90" fmla="*/ 2147483647 w 230"/>
                  <a:gd name="T91" fmla="*/ 2147483647 h 198"/>
                  <a:gd name="T92" fmla="*/ 2147483647 w 230"/>
                  <a:gd name="T93" fmla="*/ 2147483647 h 198"/>
                  <a:gd name="T94" fmla="*/ 2147483647 w 230"/>
                  <a:gd name="T95" fmla="*/ 2147483647 h 198"/>
                  <a:gd name="T96" fmla="*/ 2147483647 w 230"/>
                  <a:gd name="T97" fmla="*/ 2147483647 h 198"/>
                  <a:gd name="T98" fmla="*/ 2147483647 w 230"/>
                  <a:gd name="T99" fmla="*/ 2147483647 h 198"/>
                  <a:gd name="T100" fmla="*/ 2147483647 w 230"/>
                  <a:gd name="T101" fmla="*/ 2147483647 h 198"/>
                  <a:gd name="T102" fmla="*/ 2147483647 w 230"/>
                  <a:gd name="T103" fmla="*/ 2147483647 h 198"/>
                  <a:gd name="T104" fmla="*/ 2147483647 w 230"/>
                  <a:gd name="T105" fmla="*/ 2147483647 h 198"/>
                  <a:gd name="T106" fmla="*/ 2147483647 w 230"/>
                  <a:gd name="T107" fmla="*/ 2147483647 h 198"/>
                  <a:gd name="T108" fmla="*/ 2147483647 w 230"/>
                  <a:gd name="T109" fmla="*/ 2147483647 h 198"/>
                  <a:gd name="T110" fmla="*/ 2147483647 w 230"/>
                  <a:gd name="T111" fmla="*/ 2147483647 h 198"/>
                  <a:gd name="T112" fmla="*/ 2147483647 w 230"/>
                  <a:gd name="T113" fmla="*/ 2147483647 h 198"/>
                  <a:gd name="T114" fmla="*/ 2147483647 w 230"/>
                  <a:gd name="T115" fmla="*/ 2147483647 h 198"/>
                  <a:gd name="T116" fmla="*/ 2147483647 w 230"/>
                  <a:gd name="T117" fmla="*/ 2147483647 h 198"/>
                  <a:gd name="T118" fmla="*/ 2147483647 w 230"/>
                  <a:gd name="T119" fmla="*/ 2147483647 h 198"/>
                  <a:gd name="T120" fmla="*/ 2147483647 w 230"/>
                  <a:gd name="T121" fmla="*/ 2147483647 h 19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198"/>
                  <a:gd name="T185" fmla="*/ 230 w 230"/>
                  <a:gd name="T186" fmla="*/ 198 h 19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198">
                    <a:moveTo>
                      <a:pt x="230" y="172"/>
                    </a:moveTo>
                    <a:lnTo>
                      <a:pt x="230" y="172"/>
                    </a:lnTo>
                    <a:lnTo>
                      <a:pt x="230" y="166"/>
                    </a:lnTo>
                    <a:lnTo>
                      <a:pt x="228" y="166"/>
                    </a:lnTo>
                    <a:lnTo>
                      <a:pt x="224" y="168"/>
                    </a:lnTo>
                    <a:lnTo>
                      <a:pt x="224" y="170"/>
                    </a:lnTo>
                    <a:lnTo>
                      <a:pt x="220" y="172"/>
                    </a:lnTo>
                    <a:lnTo>
                      <a:pt x="218" y="174"/>
                    </a:lnTo>
                    <a:lnTo>
                      <a:pt x="216" y="178"/>
                    </a:lnTo>
                    <a:lnTo>
                      <a:pt x="216" y="182"/>
                    </a:lnTo>
                    <a:lnTo>
                      <a:pt x="218" y="186"/>
                    </a:lnTo>
                    <a:lnTo>
                      <a:pt x="218" y="190"/>
                    </a:lnTo>
                    <a:lnTo>
                      <a:pt x="218" y="192"/>
                    </a:lnTo>
                    <a:lnTo>
                      <a:pt x="218" y="194"/>
                    </a:lnTo>
                    <a:lnTo>
                      <a:pt x="222" y="196"/>
                    </a:lnTo>
                    <a:lnTo>
                      <a:pt x="224" y="198"/>
                    </a:lnTo>
                    <a:lnTo>
                      <a:pt x="230" y="192"/>
                    </a:lnTo>
                    <a:lnTo>
                      <a:pt x="230" y="186"/>
                    </a:lnTo>
                    <a:lnTo>
                      <a:pt x="228" y="186"/>
                    </a:lnTo>
                    <a:lnTo>
                      <a:pt x="230" y="184"/>
                    </a:lnTo>
                    <a:lnTo>
                      <a:pt x="230" y="172"/>
                    </a:lnTo>
                    <a:close/>
                    <a:moveTo>
                      <a:pt x="198" y="40"/>
                    </a:moveTo>
                    <a:lnTo>
                      <a:pt x="198" y="40"/>
                    </a:lnTo>
                    <a:lnTo>
                      <a:pt x="196" y="40"/>
                    </a:lnTo>
                    <a:lnTo>
                      <a:pt x="192" y="40"/>
                    </a:lnTo>
                    <a:lnTo>
                      <a:pt x="190" y="40"/>
                    </a:lnTo>
                    <a:lnTo>
                      <a:pt x="184" y="40"/>
                    </a:lnTo>
                    <a:lnTo>
                      <a:pt x="184" y="34"/>
                    </a:lnTo>
                    <a:lnTo>
                      <a:pt x="182" y="34"/>
                    </a:lnTo>
                    <a:lnTo>
                      <a:pt x="182" y="32"/>
                    </a:lnTo>
                    <a:lnTo>
                      <a:pt x="178" y="30"/>
                    </a:lnTo>
                    <a:lnTo>
                      <a:pt x="174" y="34"/>
                    </a:lnTo>
                    <a:lnTo>
                      <a:pt x="172" y="32"/>
                    </a:lnTo>
                    <a:lnTo>
                      <a:pt x="166" y="32"/>
                    </a:lnTo>
                    <a:lnTo>
                      <a:pt x="164" y="28"/>
                    </a:lnTo>
                    <a:lnTo>
                      <a:pt x="162" y="28"/>
                    </a:lnTo>
                    <a:lnTo>
                      <a:pt x="158" y="28"/>
                    </a:lnTo>
                    <a:lnTo>
                      <a:pt x="156" y="28"/>
                    </a:lnTo>
                    <a:lnTo>
                      <a:pt x="156" y="22"/>
                    </a:lnTo>
                    <a:lnTo>
                      <a:pt x="152" y="24"/>
                    </a:lnTo>
                    <a:lnTo>
                      <a:pt x="146" y="24"/>
                    </a:lnTo>
                    <a:lnTo>
                      <a:pt x="146" y="18"/>
                    </a:lnTo>
                    <a:lnTo>
                      <a:pt x="144" y="16"/>
                    </a:lnTo>
                    <a:lnTo>
                      <a:pt x="142" y="14"/>
                    </a:lnTo>
                    <a:lnTo>
                      <a:pt x="136" y="14"/>
                    </a:lnTo>
                    <a:lnTo>
                      <a:pt x="132" y="12"/>
                    </a:lnTo>
                    <a:lnTo>
                      <a:pt x="126" y="10"/>
                    </a:lnTo>
                    <a:lnTo>
                      <a:pt x="126" y="6"/>
                    </a:lnTo>
                    <a:lnTo>
                      <a:pt x="126" y="0"/>
                    </a:lnTo>
                    <a:lnTo>
                      <a:pt x="118" y="0"/>
                    </a:lnTo>
                    <a:lnTo>
                      <a:pt x="114" y="2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8"/>
                    </a:lnTo>
                    <a:lnTo>
                      <a:pt x="104" y="12"/>
                    </a:lnTo>
                    <a:lnTo>
                      <a:pt x="106" y="14"/>
                    </a:lnTo>
                    <a:lnTo>
                      <a:pt x="106" y="20"/>
                    </a:lnTo>
                    <a:lnTo>
                      <a:pt x="104" y="22"/>
                    </a:lnTo>
                    <a:lnTo>
                      <a:pt x="98" y="24"/>
                    </a:lnTo>
                    <a:lnTo>
                      <a:pt x="92" y="24"/>
                    </a:lnTo>
                    <a:lnTo>
                      <a:pt x="82" y="32"/>
                    </a:lnTo>
                    <a:lnTo>
                      <a:pt x="86" y="34"/>
                    </a:lnTo>
                    <a:lnTo>
                      <a:pt x="84" y="34"/>
                    </a:lnTo>
                    <a:lnTo>
                      <a:pt x="82" y="34"/>
                    </a:lnTo>
                    <a:lnTo>
                      <a:pt x="76" y="38"/>
                    </a:lnTo>
                    <a:lnTo>
                      <a:pt x="68" y="38"/>
                    </a:lnTo>
                    <a:lnTo>
                      <a:pt x="66" y="36"/>
                    </a:lnTo>
                    <a:lnTo>
                      <a:pt x="60" y="30"/>
                    </a:lnTo>
                    <a:lnTo>
                      <a:pt x="58" y="30"/>
                    </a:lnTo>
                    <a:lnTo>
                      <a:pt x="56" y="28"/>
                    </a:lnTo>
                    <a:lnTo>
                      <a:pt x="52" y="28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4" y="34"/>
                    </a:lnTo>
                    <a:lnTo>
                      <a:pt x="56" y="38"/>
                    </a:lnTo>
                    <a:lnTo>
                      <a:pt x="58" y="40"/>
                    </a:lnTo>
                    <a:lnTo>
                      <a:pt x="58" y="46"/>
                    </a:lnTo>
                    <a:lnTo>
                      <a:pt x="56" y="48"/>
                    </a:lnTo>
                    <a:lnTo>
                      <a:pt x="54" y="48"/>
                    </a:lnTo>
                    <a:lnTo>
                      <a:pt x="48" y="48"/>
                    </a:lnTo>
                    <a:lnTo>
                      <a:pt x="38" y="48"/>
                    </a:lnTo>
                    <a:lnTo>
                      <a:pt x="38" y="54"/>
                    </a:lnTo>
                    <a:lnTo>
                      <a:pt x="36" y="52"/>
                    </a:lnTo>
                    <a:lnTo>
                      <a:pt x="34" y="48"/>
                    </a:lnTo>
                    <a:lnTo>
                      <a:pt x="32" y="48"/>
                    </a:lnTo>
                    <a:lnTo>
                      <a:pt x="30" y="46"/>
                    </a:lnTo>
                    <a:lnTo>
                      <a:pt x="26" y="46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0" y="48"/>
                    </a:lnTo>
                    <a:lnTo>
                      <a:pt x="16" y="48"/>
                    </a:lnTo>
                    <a:lnTo>
                      <a:pt x="12" y="50"/>
                    </a:lnTo>
                    <a:lnTo>
                      <a:pt x="8" y="50"/>
                    </a:lnTo>
                    <a:lnTo>
                      <a:pt x="6" y="52"/>
                    </a:lnTo>
                    <a:lnTo>
                      <a:pt x="4" y="54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10" y="58"/>
                    </a:lnTo>
                    <a:lnTo>
                      <a:pt x="10" y="60"/>
                    </a:lnTo>
                    <a:lnTo>
                      <a:pt x="6" y="60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64"/>
                    </a:lnTo>
                    <a:lnTo>
                      <a:pt x="26" y="72"/>
                    </a:lnTo>
                    <a:lnTo>
                      <a:pt x="32" y="72"/>
                    </a:lnTo>
                    <a:lnTo>
                      <a:pt x="38" y="76"/>
                    </a:lnTo>
                    <a:lnTo>
                      <a:pt x="48" y="76"/>
                    </a:lnTo>
                    <a:lnTo>
                      <a:pt x="40" y="80"/>
                    </a:lnTo>
                    <a:lnTo>
                      <a:pt x="42" y="84"/>
                    </a:lnTo>
                    <a:lnTo>
                      <a:pt x="44" y="86"/>
                    </a:lnTo>
                    <a:lnTo>
                      <a:pt x="46" y="92"/>
                    </a:lnTo>
                    <a:lnTo>
                      <a:pt x="52" y="96"/>
                    </a:lnTo>
                    <a:lnTo>
                      <a:pt x="58" y="96"/>
                    </a:lnTo>
                    <a:lnTo>
                      <a:pt x="58" y="106"/>
                    </a:lnTo>
                    <a:lnTo>
                      <a:pt x="62" y="114"/>
                    </a:lnTo>
                    <a:lnTo>
                      <a:pt x="66" y="124"/>
                    </a:lnTo>
                    <a:lnTo>
                      <a:pt x="58" y="114"/>
                    </a:lnTo>
                    <a:lnTo>
                      <a:pt x="58" y="118"/>
                    </a:lnTo>
                    <a:lnTo>
                      <a:pt x="56" y="120"/>
                    </a:lnTo>
                    <a:lnTo>
                      <a:pt x="56" y="132"/>
                    </a:lnTo>
                    <a:lnTo>
                      <a:pt x="54" y="134"/>
                    </a:lnTo>
                    <a:lnTo>
                      <a:pt x="52" y="144"/>
                    </a:lnTo>
                    <a:lnTo>
                      <a:pt x="52" y="146"/>
                    </a:lnTo>
                    <a:lnTo>
                      <a:pt x="50" y="150"/>
                    </a:lnTo>
                    <a:lnTo>
                      <a:pt x="50" y="152"/>
                    </a:lnTo>
                    <a:lnTo>
                      <a:pt x="48" y="152"/>
                    </a:lnTo>
                    <a:lnTo>
                      <a:pt x="48" y="154"/>
                    </a:lnTo>
                    <a:lnTo>
                      <a:pt x="46" y="156"/>
                    </a:lnTo>
                    <a:lnTo>
                      <a:pt x="44" y="158"/>
                    </a:lnTo>
                    <a:lnTo>
                      <a:pt x="46" y="160"/>
                    </a:lnTo>
                    <a:lnTo>
                      <a:pt x="46" y="158"/>
                    </a:lnTo>
                    <a:lnTo>
                      <a:pt x="48" y="158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50" y="164"/>
                    </a:lnTo>
                    <a:lnTo>
                      <a:pt x="60" y="164"/>
                    </a:lnTo>
                    <a:lnTo>
                      <a:pt x="64" y="168"/>
                    </a:lnTo>
                    <a:lnTo>
                      <a:pt x="66" y="166"/>
                    </a:lnTo>
                    <a:lnTo>
                      <a:pt x="68" y="166"/>
                    </a:lnTo>
                    <a:lnTo>
                      <a:pt x="72" y="170"/>
                    </a:lnTo>
                    <a:lnTo>
                      <a:pt x="78" y="170"/>
                    </a:lnTo>
                    <a:lnTo>
                      <a:pt x="78" y="172"/>
                    </a:lnTo>
                    <a:lnTo>
                      <a:pt x="84" y="172"/>
                    </a:lnTo>
                    <a:lnTo>
                      <a:pt x="84" y="168"/>
                    </a:lnTo>
                    <a:lnTo>
                      <a:pt x="86" y="166"/>
                    </a:lnTo>
                    <a:lnTo>
                      <a:pt x="90" y="166"/>
                    </a:lnTo>
                    <a:lnTo>
                      <a:pt x="92" y="168"/>
                    </a:lnTo>
                    <a:lnTo>
                      <a:pt x="92" y="170"/>
                    </a:lnTo>
                    <a:lnTo>
                      <a:pt x="96" y="170"/>
                    </a:lnTo>
                    <a:lnTo>
                      <a:pt x="96" y="172"/>
                    </a:lnTo>
                    <a:lnTo>
                      <a:pt x="104" y="172"/>
                    </a:lnTo>
                    <a:lnTo>
                      <a:pt x="104" y="174"/>
                    </a:lnTo>
                    <a:lnTo>
                      <a:pt x="104" y="176"/>
                    </a:lnTo>
                    <a:lnTo>
                      <a:pt x="112" y="176"/>
                    </a:lnTo>
                    <a:lnTo>
                      <a:pt x="112" y="178"/>
                    </a:lnTo>
                    <a:lnTo>
                      <a:pt x="118" y="178"/>
                    </a:lnTo>
                    <a:lnTo>
                      <a:pt x="118" y="176"/>
                    </a:lnTo>
                    <a:lnTo>
                      <a:pt x="118" y="174"/>
                    </a:lnTo>
                    <a:lnTo>
                      <a:pt x="122" y="174"/>
                    </a:lnTo>
                    <a:lnTo>
                      <a:pt x="122" y="170"/>
                    </a:lnTo>
                    <a:lnTo>
                      <a:pt x="126" y="164"/>
                    </a:lnTo>
                    <a:lnTo>
                      <a:pt x="130" y="160"/>
                    </a:lnTo>
                    <a:lnTo>
                      <a:pt x="132" y="158"/>
                    </a:lnTo>
                    <a:lnTo>
                      <a:pt x="134" y="156"/>
                    </a:lnTo>
                    <a:lnTo>
                      <a:pt x="138" y="154"/>
                    </a:lnTo>
                    <a:lnTo>
                      <a:pt x="140" y="152"/>
                    </a:lnTo>
                    <a:lnTo>
                      <a:pt x="144" y="152"/>
                    </a:lnTo>
                    <a:lnTo>
                      <a:pt x="146" y="154"/>
                    </a:lnTo>
                    <a:lnTo>
                      <a:pt x="150" y="154"/>
                    </a:lnTo>
                    <a:lnTo>
                      <a:pt x="152" y="156"/>
                    </a:lnTo>
                    <a:lnTo>
                      <a:pt x="162" y="156"/>
                    </a:lnTo>
                    <a:lnTo>
                      <a:pt x="166" y="160"/>
                    </a:lnTo>
                    <a:lnTo>
                      <a:pt x="166" y="162"/>
                    </a:lnTo>
                    <a:lnTo>
                      <a:pt x="170" y="162"/>
                    </a:lnTo>
                    <a:lnTo>
                      <a:pt x="172" y="164"/>
                    </a:lnTo>
                    <a:lnTo>
                      <a:pt x="178" y="164"/>
                    </a:lnTo>
                    <a:lnTo>
                      <a:pt x="182" y="162"/>
                    </a:lnTo>
                    <a:lnTo>
                      <a:pt x="184" y="160"/>
                    </a:lnTo>
                    <a:lnTo>
                      <a:pt x="186" y="154"/>
                    </a:lnTo>
                    <a:lnTo>
                      <a:pt x="192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200" y="144"/>
                    </a:lnTo>
                    <a:lnTo>
                      <a:pt x="200" y="142"/>
                    </a:lnTo>
                    <a:lnTo>
                      <a:pt x="198" y="140"/>
                    </a:lnTo>
                    <a:lnTo>
                      <a:pt x="192" y="140"/>
                    </a:lnTo>
                    <a:lnTo>
                      <a:pt x="188" y="138"/>
                    </a:lnTo>
                    <a:lnTo>
                      <a:pt x="186" y="136"/>
                    </a:lnTo>
                    <a:lnTo>
                      <a:pt x="186" y="134"/>
                    </a:lnTo>
                    <a:lnTo>
                      <a:pt x="188" y="132"/>
                    </a:lnTo>
                    <a:lnTo>
                      <a:pt x="190" y="130"/>
                    </a:lnTo>
                    <a:lnTo>
                      <a:pt x="190" y="126"/>
                    </a:lnTo>
                    <a:lnTo>
                      <a:pt x="188" y="126"/>
                    </a:lnTo>
                    <a:lnTo>
                      <a:pt x="184" y="126"/>
                    </a:lnTo>
                    <a:lnTo>
                      <a:pt x="182" y="120"/>
                    </a:lnTo>
                    <a:lnTo>
                      <a:pt x="188" y="120"/>
                    </a:lnTo>
                    <a:lnTo>
                      <a:pt x="192" y="116"/>
                    </a:lnTo>
                    <a:lnTo>
                      <a:pt x="192" y="114"/>
                    </a:lnTo>
                    <a:lnTo>
                      <a:pt x="186" y="108"/>
                    </a:lnTo>
                    <a:lnTo>
                      <a:pt x="188" y="106"/>
                    </a:lnTo>
                    <a:lnTo>
                      <a:pt x="190" y="106"/>
                    </a:lnTo>
                    <a:lnTo>
                      <a:pt x="190" y="104"/>
                    </a:lnTo>
                    <a:lnTo>
                      <a:pt x="186" y="100"/>
                    </a:lnTo>
                    <a:lnTo>
                      <a:pt x="188" y="94"/>
                    </a:lnTo>
                    <a:lnTo>
                      <a:pt x="186" y="94"/>
                    </a:lnTo>
                    <a:lnTo>
                      <a:pt x="182" y="94"/>
                    </a:lnTo>
                    <a:lnTo>
                      <a:pt x="176" y="100"/>
                    </a:lnTo>
                    <a:lnTo>
                      <a:pt x="174" y="100"/>
                    </a:lnTo>
                    <a:lnTo>
                      <a:pt x="174" y="98"/>
                    </a:lnTo>
                    <a:lnTo>
                      <a:pt x="176" y="96"/>
                    </a:lnTo>
                    <a:lnTo>
                      <a:pt x="174" y="94"/>
                    </a:lnTo>
                    <a:lnTo>
                      <a:pt x="178" y="92"/>
                    </a:lnTo>
                    <a:lnTo>
                      <a:pt x="178" y="88"/>
                    </a:lnTo>
                    <a:lnTo>
                      <a:pt x="182" y="86"/>
                    </a:lnTo>
                    <a:lnTo>
                      <a:pt x="182" y="82"/>
                    </a:lnTo>
                    <a:lnTo>
                      <a:pt x="186" y="82"/>
                    </a:lnTo>
                    <a:lnTo>
                      <a:pt x="188" y="80"/>
                    </a:lnTo>
                    <a:lnTo>
                      <a:pt x="190" y="78"/>
                    </a:lnTo>
                    <a:lnTo>
                      <a:pt x="192" y="76"/>
                    </a:lnTo>
                    <a:lnTo>
                      <a:pt x="192" y="74"/>
                    </a:lnTo>
                    <a:lnTo>
                      <a:pt x="198" y="76"/>
                    </a:lnTo>
                    <a:lnTo>
                      <a:pt x="198" y="72"/>
                    </a:lnTo>
                    <a:lnTo>
                      <a:pt x="198" y="60"/>
                    </a:lnTo>
                    <a:lnTo>
                      <a:pt x="200" y="58"/>
                    </a:lnTo>
                    <a:lnTo>
                      <a:pt x="202" y="56"/>
                    </a:lnTo>
                    <a:lnTo>
                      <a:pt x="204" y="54"/>
                    </a:lnTo>
                    <a:lnTo>
                      <a:pt x="204" y="50"/>
                    </a:lnTo>
                    <a:lnTo>
                      <a:pt x="208" y="46"/>
                    </a:lnTo>
                    <a:lnTo>
                      <a:pt x="210" y="42"/>
                    </a:lnTo>
                    <a:lnTo>
                      <a:pt x="204" y="40"/>
                    </a:lnTo>
                    <a:lnTo>
                      <a:pt x="198" y="4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2" name="Finland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696782" y="2010082"/>
                <a:ext cx="203495" cy="222912"/>
              </a:xfrm>
              <a:custGeom>
                <a:avLst/>
                <a:gdLst>
                  <a:gd name="T0" fmla="*/ 2147483647 w 630"/>
                  <a:gd name="T1" fmla="*/ 2147483647 h 714"/>
                  <a:gd name="T2" fmla="*/ 2147483647 w 630"/>
                  <a:gd name="T3" fmla="*/ 2147483647 h 714"/>
                  <a:gd name="T4" fmla="*/ 2147483647 w 630"/>
                  <a:gd name="T5" fmla="*/ 2147483647 h 714"/>
                  <a:gd name="T6" fmla="*/ 2147483647 w 630"/>
                  <a:gd name="T7" fmla="*/ 2147483647 h 714"/>
                  <a:gd name="T8" fmla="*/ 2147483647 w 630"/>
                  <a:gd name="T9" fmla="*/ 2147483647 h 714"/>
                  <a:gd name="T10" fmla="*/ 2147483647 w 630"/>
                  <a:gd name="T11" fmla="*/ 2147483647 h 714"/>
                  <a:gd name="T12" fmla="*/ 2147483647 w 630"/>
                  <a:gd name="T13" fmla="*/ 2147483647 h 714"/>
                  <a:gd name="T14" fmla="*/ 2147483647 w 630"/>
                  <a:gd name="T15" fmla="*/ 2147483647 h 714"/>
                  <a:gd name="T16" fmla="*/ 2147483647 w 630"/>
                  <a:gd name="T17" fmla="*/ 2147483647 h 714"/>
                  <a:gd name="T18" fmla="*/ 2147483647 w 630"/>
                  <a:gd name="T19" fmla="*/ 2147483647 h 714"/>
                  <a:gd name="T20" fmla="*/ 2147483647 w 630"/>
                  <a:gd name="T21" fmla="*/ 2147483647 h 714"/>
                  <a:gd name="T22" fmla="*/ 2147483647 w 630"/>
                  <a:gd name="T23" fmla="*/ 2147483647 h 714"/>
                  <a:gd name="T24" fmla="*/ 2147483647 w 630"/>
                  <a:gd name="T25" fmla="*/ 2147483647 h 714"/>
                  <a:gd name="T26" fmla="*/ 2147483647 w 630"/>
                  <a:gd name="T27" fmla="*/ 2147483647 h 714"/>
                  <a:gd name="T28" fmla="*/ 2147483647 w 630"/>
                  <a:gd name="T29" fmla="*/ 2147483647 h 714"/>
                  <a:gd name="T30" fmla="*/ 2147483647 w 630"/>
                  <a:gd name="T31" fmla="*/ 2147483647 h 714"/>
                  <a:gd name="T32" fmla="*/ 2147483647 w 630"/>
                  <a:gd name="T33" fmla="*/ 2147483647 h 714"/>
                  <a:gd name="T34" fmla="*/ 2147483647 w 630"/>
                  <a:gd name="T35" fmla="*/ 2147483647 h 714"/>
                  <a:gd name="T36" fmla="*/ 2147483647 w 630"/>
                  <a:gd name="T37" fmla="*/ 2147483647 h 714"/>
                  <a:gd name="T38" fmla="*/ 2147483647 w 630"/>
                  <a:gd name="T39" fmla="*/ 2147483647 h 714"/>
                  <a:gd name="T40" fmla="*/ 2147483647 w 630"/>
                  <a:gd name="T41" fmla="*/ 2147483647 h 714"/>
                  <a:gd name="T42" fmla="*/ 2147483647 w 630"/>
                  <a:gd name="T43" fmla="*/ 2147483647 h 714"/>
                  <a:gd name="T44" fmla="*/ 2147483647 w 630"/>
                  <a:gd name="T45" fmla="*/ 2147483647 h 714"/>
                  <a:gd name="T46" fmla="*/ 2147483647 w 630"/>
                  <a:gd name="T47" fmla="*/ 2147483647 h 714"/>
                  <a:gd name="T48" fmla="*/ 2147483647 w 630"/>
                  <a:gd name="T49" fmla="*/ 2147483647 h 714"/>
                  <a:gd name="T50" fmla="*/ 2147483647 w 630"/>
                  <a:gd name="T51" fmla="*/ 2147483647 h 714"/>
                  <a:gd name="T52" fmla="*/ 2147483647 w 630"/>
                  <a:gd name="T53" fmla="*/ 2147483647 h 714"/>
                  <a:gd name="T54" fmla="*/ 2147483647 w 630"/>
                  <a:gd name="T55" fmla="*/ 2147483647 h 714"/>
                  <a:gd name="T56" fmla="*/ 2147483647 w 630"/>
                  <a:gd name="T57" fmla="*/ 2147483647 h 714"/>
                  <a:gd name="T58" fmla="*/ 2147483647 w 630"/>
                  <a:gd name="T59" fmla="*/ 2147483647 h 714"/>
                  <a:gd name="T60" fmla="*/ 2147483647 w 630"/>
                  <a:gd name="T61" fmla="*/ 2147483647 h 714"/>
                  <a:gd name="T62" fmla="*/ 2147483647 w 630"/>
                  <a:gd name="T63" fmla="*/ 2147483647 h 714"/>
                  <a:gd name="T64" fmla="*/ 2147483647 w 630"/>
                  <a:gd name="T65" fmla="*/ 2147483647 h 714"/>
                  <a:gd name="T66" fmla="*/ 2147483647 w 630"/>
                  <a:gd name="T67" fmla="*/ 2147483647 h 714"/>
                  <a:gd name="T68" fmla="*/ 2147483647 w 630"/>
                  <a:gd name="T69" fmla="*/ 2147483647 h 714"/>
                  <a:gd name="T70" fmla="*/ 2147483647 w 630"/>
                  <a:gd name="T71" fmla="*/ 2147483647 h 714"/>
                  <a:gd name="T72" fmla="*/ 2147483647 w 630"/>
                  <a:gd name="T73" fmla="*/ 2147483647 h 714"/>
                  <a:gd name="T74" fmla="*/ 2147483647 w 630"/>
                  <a:gd name="T75" fmla="*/ 2147483647 h 714"/>
                  <a:gd name="T76" fmla="*/ 2147483647 w 630"/>
                  <a:gd name="T77" fmla="*/ 2147483647 h 714"/>
                  <a:gd name="T78" fmla="*/ 2147483647 w 630"/>
                  <a:gd name="T79" fmla="*/ 2147483647 h 714"/>
                  <a:gd name="T80" fmla="*/ 2147483647 w 630"/>
                  <a:gd name="T81" fmla="*/ 2147483647 h 714"/>
                  <a:gd name="T82" fmla="*/ 2147483647 w 630"/>
                  <a:gd name="T83" fmla="*/ 2147483647 h 714"/>
                  <a:gd name="T84" fmla="*/ 2147483647 w 630"/>
                  <a:gd name="T85" fmla="*/ 2147483647 h 714"/>
                  <a:gd name="T86" fmla="*/ 2147483647 w 630"/>
                  <a:gd name="T87" fmla="*/ 2147483647 h 714"/>
                  <a:gd name="T88" fmla="*/ 2147483647 w 630"/>
                  <a:gd name="T89" fmla="*/ 2147483647 h 714"/>
                  <a:gd name="T90" fmla="*/ 2147483647 w 630"/>
                  <a:gd name="T91" fmla="*/ 2147483647 h 714"/>
                  <a:gd name="T92" fmla="*/ 2147483647 w 630"/>
                  <a:gd name="T93" fmla="*/ 2147483647 h 714"/>
                  <a:gd name="T94" fmla="*/ 2147483647 w 630"/>
                  <a:gd name="T95" fmla="*/ 2147483647 h 714"/>
                  <a:gd name="T96" fmla="*/ 2147483647 w 630"/>
                  <a:gd name="T97" fmla="*/ 2147483647 h 714"/>
                  <a:gd name="T98" fmla="*/ 2147483647 w 630"/>
                  <a:gd name="T99" fmla="*/ 2147483647 h 714"/>
                  <a:gd name="T100" fmla="*/ 2147483647 w 630"/>
                  <a:gd name="T101" fmla="*/ 2147483647 h 714"/>
                  <a:gd name="T102" fmla="*/ 2147483647 w 630"/>
                  <a:gd name="T103" fmla="*/ 2147483647 h 714"/>
                  <a:gd name="T104" fmla="*/ 2147483647 w 630"/>
                  <a:gd name="T105" fmla="*/ 2147483647 h 714"/>
                  <a:gd name="T106" fmla="*/ 2147483647 w 630"/>
                  <a:gd name="T107" fmla="*/ 0 h 714"/>
                  <a:gd name="T108" fmla="*/ 2147483647 w 630"/>
                  <a:gd name="T109" fmla="*/ 2147483647 h 714"/>
                  <a:gd name="T110" fmla="*/ 2147483647 w 630"/>
                  <a:gd name="T111" fmla="*/ 2147483647 h 714"/>
                  <a:gd name="T112" fmla="*/ 2147483647 w 630"/>
                  <a:gd name="T113" fmla="*/ 2147483647 h 714"/>
                  <a:gd name="T114" fmla="*/ 2147483647 w 630"/>
                  <a:gd name="T115" fmla="*/ 2147483647 h 714"/>
                  <a:gd name="T116" fmla="*/ 2147483647 w 630"/>
                  <a:gd name="T117" fmla="*/ 2147483647 h 71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30"/>
                  <a:gd name="T178" fmla="*/ 0 h 714"/>
                  <a:gd name="T179" fmla="*/ 630 w 630"/>
                  <a:gd name="T180" fmla="*/ 714 h 71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30" h="714">
                    <a:moveTo>
                      <a:pt x="162" y="84"/>
                    </a:moveTo>
                    <a:lnTo>
                      <a:pt x="156" y="90"/>
                    </a:lnTo>
                    <a:lnTo>
                      <a:pt x="144" y="96"/>
                    </a:lnTo>
                    <a:lnTo>
                      <a:pt x="132" y="96"/>
                    </a:lnTo>
                    <a:lnTo>
                      <a:pt x="126" y="90"/>
                    </a:lnTo>
                    <a:lnTo>
                      <a:pt x="108" y="90"/>
                    </a:lnTo>
                    <a:lnTo>
                      <a:pt x="96" y="84"/>
                    </a:lnTo>
                    <a:lnTo>
                      <a:pt x="84" y="84"/>
                    </a:lnTo>
                    <a:lnTo>
                      <a:pt x="72" y="72"/>
                    </a:lnTo>
                    <a:lnTo>
                      <a:pt x="60" y="66"/>
                    </a:lnTo>
                    <a:lnTo>
                      <a:pt x="54" y="54"/>
                    </a:lnTo>
                    <a:lnTo>
                      <a:pt x="48" y="48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8"/>
                    </a:lnTo>
                    <a:lnTo>
                      <a:pt x="24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54" y="96"/>
                    </a:lnTo>
                    <a:lnTo>
                      <a:pt x="60" y="96"/>
                    </a:lnTo>
                    <a:lnTo>
                      <a:pt x="72" y="108"/>
                    </a:lnTo>
                    <a:lnTo>
                      <a:pt x="108" y="108"/>
                    </a:lnTo>
                    <a:lnTo>
                      <a:pt x="138" y="126"/>
                    </a:lnTo>
                    <a:lnTo>
                      <a:pt x="150" y="126"/>
                    </a:lnTo>
                    <a:lnTo>
                      <a:pt x="156" y="132"/>
                    </a:lnTo>
                    <a:lnTo>
                      <a:pt x="162" y="132"/>
                    </a:lnTo>
                    <a:lnTo>
                      <a:pt x="162" y="156"/>
                    </a:lnTo>
                    <a:lnTo>
                      <a:pt x="156" y="162"/>
                    </a:lnTo>
                    <a:lnTo>
                      <a:pt x="156" y="168"/>
                    </a:lnTo>
                    <a:lnTo>
                      <a:pt x="168" y="174"/>
                    </a:lnTo>
                    <a:lnTo>
                      <a:pt x="162" y="198"/>
                    </a:lnTo>
                    <a:lnTo>
                      <a:pt x="186" y="210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68" y="240"/>
                    </a:lnTo>
                    <a:lnTo>
                      <a:pt x="168" y="246"/>
                    </a:lnTo>
                    <a:lnTo>
                      <a:pt x="180" y="258"/>
                    </a:lnTo>
                    <a:lnTo>
                      <a:pt x="192" y="264"/>
                    </a:lnTo>
                    <a:lnTo>
                      <a:pt x="198" y="270"/>
                    </a:lnTo>
                    <a:lnTo>
                      <a:pt x="210" y="306"/>
                    </a:lnTo>
                    <a:lnTo>
                      <a:pt x="222" y="294"/>
                    </a:lnTo>
                    <a:lnTo>
                      <a:pt x="228" y="294"/>
                    </a:lnTo>
                    <a:lnTo>
                      <a:pt x="234" y="300"/>
                    </a:lnTo>
                    <a:lnTo>
                      <a:pt x="246" y="300"/>
                    </a:lnTo>
                    <a:lnTo>
                      <a:pt x="270" y="324"/>
                    </a:lnTo>
                    <a:lnTo>
                      <a:pt x="270" y="336"/>
                    </a:lnTo>
                    <a:lnTo>
                      <a:pt x="276" y="348"/>
                    </a:lnTo>
                    <a:lnTo>
                      <a:pt x="276" y="354"/>
                    </a:lnTo>
                    <a:lnTo>
                      <a:pt x="264" y="348"/>
                    </a:lnTo>
                    <a:lnTo>
                      <a:pt x="246" y="348"/>
                    </a:lnTo>
                    <a:lnTo>
                      <a:pt x="240" y="354"/>
                    </a:lnTo>
                    <a:lnTo>
                      <a:pt x="234" y="366"/>
                    </a:lnTo>
                    <a:lnTo>
                      <a:pt x="228" y="372"/>
                    </a:lnTo>
                    <a:lnTo>
                      <a:pt x="222" y="384"/>
                    </a:lnTo>
                    <a:lnTo>
                      <a:pt x="216" y="390"/>
                    </a:lnTo>
                    <a:lnTo>
                      <a:pt x="180" y="420"/>
                    </a:lnTo>
                    <a:lnTo>
                      <a:pt x="144" y="432"/>
                    </a:lnTo>
                    <a:lnTo>
                      <a:pt x="138" y="438"/>
                    </a:lnTo>
                    <a:lnTo>
                      <a:pt x="126" y="444"/>
                    </a:lnTo>
                    <a:lnTo>
                      <a:pt x="120" y="456"/>
                    </a:lnTo>
                    <a:lnTo>
                      <a:pt x="120" y="462"/>
                    </a:lnTo>
                    <a:lnTo>
                      <a:pt x="108" y="474"/>
                    </a:lnTo>
                    <a:lnTo>
                      <a:pt x="90" y="474"/>
                    </a:lnTo>
                    <a:lnTo>
                      <a:pt x="66" y="504"/>
                    </a:lnTo>
                    <a:lnTo>
                      <a:pt x="66" y="534"/>
                    </a:lnTo>
                    <a:lnTo>
                      <a:pt x="72" y="540"/>
                    </a:lnTo>
                    <a:lnTo>
                      <a:pt x="72" y="570"/>
                    </a:lnTo>
                    <a:lnTo>
                      <a:pt x="96" y="588"/>
                    </a:lnTo>
                    <a:lnTo>
                      <a:pt x="96" y="594"/>
                    </a:lnTo>
                    <a:lnTo>
                      <a:pt x="90" y="600"/>
                    </a:lnTo>
                    <a:lnTo>
                      <a:pt x="90" y="612"/>
                    </a:lnTo>
                    <a:lnTo>
                      <a:pt x="84" y="630"/>
                    </a:lnTo>
                    <a:lnTo>
                      <a:pt x="84" y="648"/>
                    </a:lnTo>
                    <a:lnTo>
                      <a:pt x="90" y="654"/>
                    </a:lnTo>
                    <a:lnTo>
                      <a:pt x="96" y="666"/>
                    </a:lnTo>
                    <a:lnTo>
                      <a:pt x="108" y="678"/>
                    </a:lnTo>
                    <a:lnTo>
                      <a:pt x="132" y="690"/>
                    </a:lnTo>
                    <a:lnTo>
                      <a:pt x="174" y="690"/>
                    </a:lnTo>
                    <a:lnTo>
                      <a:pt x="174" y="696"/>
                    </a:lnTo>
                    <a:lnTo>
                      <a:pt x="168" y="702"/>
                    </a:lnTo>
                    <a:lnTo>
                      <a:pt x="168" y="708"/>
                    </a:lnTo>
                    <a:lnTo>
                      <a:pt x="174" y="714"/>
                    </a:lnTo>
                    <a:lnTo>
                      <a:pt x="240" y="714"/>
                    </a:lnTo>
                    <a:lnTo>
                      <a:pt x="252" y="708"/>
                    </a:lnTo>
                    <a:lnTo>
                      <a:pt x="270" y="708"/>
                    </a:lnTo>
                    <a:lnTo>
                      <a:pt x="300" y="696"/>
                    </a:lnTo>
                    <a:lnTo>
                      <a:pt x="336" y="696"/>
                    </a:lnTo>
                    <a:lnTo>
                      <a:pt x="384" y="672"/>
                    </a:lnTo>
                    <a:lnTo>
                      <a:pt x="462" y="672"/>
                    </a:lnTo>
                    <a:lnTo>
                      <a:pt x="456" y="660"/>
                    </a:lnTo>
                    <a:lnTo>
                      <a:pt x="516" y="630"/>
                    </a:lnTo>
                    <a:lnTo>
                      <a:pt x="576" y="570"/>
                    </a:lnTo>
                    <a:lnTo>
                      <a:pt x="582" y="570"/>
                    </a:lnTo>
                    <a:lnTo>
                      <a:pt x="618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30" y="504"/>
                    </a:lnTo>
                    <a:lnTo>
                      <a:pt x="624" y="492"/>
                    </a:lnTo>
                    <a:lnTo>
                      <a:pt x="618" y="486"/>
                    </a:lnTo>
                    <a:lnTo>
                      <a:pt x="612" y="474"/>
                    </a:lnTo>
                    <a:lnTo>
                      <a:pt x="540" y="438"/>
                    </a:lnTo>
                    <a:lnTo>
                      <a:pt x="546" y="438"/>
                    </a:lnTo>
                    <a:lnTo>
                      <a:pt x="570" y="414"/>
                    </a:lnTo>
                    <a:lnTo>
                      <a:pt x="570" y="408"/>
                    </a:lnTo>
                    <a:lnTo>
                      <a:pt x="564" y="402"/>
                    </a:lnTo>
                    <a:lnTo>
                      <a:pt x="552" y="396"/>
                    </a:lnTo>
                    <a:lnTo>
                      <a:pt x="528" y="390"/>
                    </a:lnTo>
                    <a:lnTo>
                      <a:pt x="534" y="378"/>
                    </a:lnTo>
                    <a:lnTo>
                      <a:pt x="540" y="372"/>
                    </a:lnTo>
                    <a:lnTo>
                      <a:pt x="540" y="366"/>
                    </a:lnTo>
                    <a:lnTo>
                      <a:pt x="534" y="360"/>
                    </a:lnTo>
                    <a:lnTo>
                      <a:pt x="528" y="360"/>
                    </a:lnTo>
                    <a:lnTo>
                      <a:pt x="522" y="354"/>
                    </a:lnTo>
                    <a:lnTo>
                      <a:pt x="510" y="354"/>
                    </a:lnTo>
                    <a:lnTo>
                      <a:pt x="510" y="342"/>
                    </a:lnTo>
                    <a:lnTo>
                      <a:pt x="498" y="330"/>
                    </a:lnTo>
                    <a:lnTo>
                      <a:pt x="504" y="300"/>
                    </a:lnTo>
                    <a:lnTo>
                      <a:pt x="510" y="300"/>
                    </a:lnTo>
                    <a:lnTo>
                      <a:pt x="522" y="306"/>
                    </a:lnTo>
                    <a:lnTo>
                      <a:pt x="534" y="306"/>
                    </a:lnTo>
                    <a:lnTo>
                      <a:pt x="540" y="300"/>
                    </a:lnTo>
                    <a:lnTo>
                      <a:pt x="540" y="294"/>
                    </a:lnTo>
                    <a:lnTo>
                      <a:pt x="534" y="288"/>
                    </a:lnTo>
                    <a:lnTo>
                      <a:pt x="522" y="282"/>
                    </a:lnTo>
                    <a:lnTo>
                      <a:pt x="498" y="258"/>
                    </a:lnTo>
                    <a:lnTo>
                      <a:pt x="486" y="252"/>
                    </a:lnTo>
                    <a:lnTo>
                      <a:pt x="480" y="240"/>
                    </a:lnTo>
                    <a:lnTo>
                      <a:pt x="468" y="234"/>
                    </a:lnTo>
                    <a:lnTo>
                      <a:pt x="450" y="216"/>
                    </a:lnTo>
                    <a:lnTo>
                      <a:pt x="456" y="210"/>
                    </a:lnTo>
                    <a:lnTo>
                      <a:pt x="468" y="204"/>
                    </a:lnTo>
                    <a:lnTo>
                      <a:pt x="474" y="204"/>
                    </a:lnTo>
                    <a:lnTo>
                      <a:pt x="474" y="192"/>
                    </a:lnTo>
                    <a:lnTo>
                      <a:pt x="480" y="192"/>
                    </a:lnTo>
                    <a:lnTo>
                      <a:pt x="492" y="186"/>
                    </a:lnTo>
                    <a:lnTo>
                      <a:pt x="498" y="186"/>
                    </a:lnTo>
                    <a:lnTo>
                      <a:pt x="498" y="174"/>
                    </a:lnTo>
                    <a:lnTo>
                      <a:pt x="450" y="126"/>
                    </a:lnTo>
                    <a:lnTo>
                      <a:pt x="432" y="126"/>
                    </a:lnTo>
                    <a:lnTo>
                      <a:pt x="426" y="132"/>
                    </a:lnTo>
                    <a:lnTo>
                      <a:pt x="420" y="132"/>
                    </a:lnTo>
                    <a:lnTo>
                      <a:pt x="414" y="126"/>
                    </a:lnTo>
                    <a:lnTo>
                      <a:pt x="414" y="120"/>
                    </a:lnTo>
                    <a:lnTo>
                      <a:pt x="408" y="108"/>
                    </a:lnTo>
                    <a:lnTo>
                      <a:pt x="408" y="96"/>
                    </a:lnTo>
                    <a:lnTo>
                      <a:pt x="426" y="96"/>
                    </a:lnTo>
                    <a:lnTo>
                      <a:pt x="426" y="90"/>
                    </a:lnTo>
                    <a:lnTo>
                      <a:pt x="414" y="78"/>
                    </a:lnTo>
                    <a:lnTo>
                      <a:pt x="420" y="54"/>
                    </a:lnTo>
                    <a:lnTo>
                      <a:pt x="426" y="54"/>
                    </a:lnTo>
                    <a:lnTo>
                      <a:pt x="426" y="60"/>
                    </a:lnTo>
                    <a:lnTo>
                      <a:pt x="432" y="60"/>
                    </a:lnTo>
                    <a:lnTo>
                      <a:pt x="432" y="42"/>
                    </a:lnTo>
                    <a:lnTo>
                      <a:pt x="426" y="30"/>
                    </a:lnTo>
                    <a:lnTo>
                      <a:pt x="414" y="18"/>
                    </a:lnTo>
                    <a:lnTo>
                      <a:pt x="408" y="18"/>
                    </a:lnTo>
                    <a:lnTo>
                      <a:pt x="372" y="12"/>
                    </a:lnTo>
                    <a:lnTo>
                      <a:pt x="372" y="0"/>
                    </a:lnTo>
                    <a:lnTo>
                      <a:pt x="336" y="0"/>
                    </a:lnTo>
                    <a:lnTo>
                      <a:pt x="324" y="6"/>
                    </a:lnTo>
                    <a:lnTo>
                      <a:pt x="294" y="6"/>
                    </a:lnTo>
                    <a:lnTo>
                      <a:pt x="282" y="12"/>
                    </a:lnTo>
                    <a:lnTo>
                      <a:pt x="276" y="12"/>
                    </a:lnTo>
                    <a:lnTo>
                      <a:pt x="264" y="18"/>
                    </a:lnTo>
                    <a:lnTo>
                      <a:pt x="264" y="30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28" y="84"/>
                    </a:lnTo>
                    <a:lnTo>
                      <a:pt x="228" y="96"/>
                    </a:lnTo>
                    <a:lnTo>
                      <a:pt x="210" y="96"/>
                    </a:lnTo>
                    <a:lnTo>
                      <a:pt x="204" y="90"/>
                    </a:lnTo>
                    <a:lnTo>
                      <a:pt x="192" y="84"/>
                    </a:lnTo>
                    <a:lnTo>
                      <a:pt x="162" y="8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3" name="Ethiop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046178" y="3341428"/>
                <a:ext cx="342997" cy="286601"/>
              </a:xfrm>
              <a:custGeom>
                <a:avLst/>
                <a:gdLst>
                  <a:gd name="T0" fmla="*/ 2147483647 w 1056"/>
                  <a:gd name="T1" fmla="*/ 2147483647 h 924"/>
                  <a:gd name="T2" fmla="*/ 2147483647 w 1056"/>
                  <a:gd name="T3" fmla="*/ 2147483647 h 924"/>
                  <a:gd name="T4" fmla="*/ 2147483647 w 1056"/>
                  <a:gd name="T5" fmla="*/ 2147483647 h 924"/>
                  <a:gd name="T6" fmla="*/ 2147483647 w 1056"/>
                  <a:gd name="T7" fmla="*/ 2147483647 h 924"/>
                  <a:gd name="T8" fmla="*/ 2147483647 w 1056"/>
                  <a:gd name="T9" fmla="*/ 2147483647 h 924"/>
                  <a:gd name="T10" fmla="*/ 2147483647 w 1056"/>
                  <a:gd name="T11" fmla="*/ 2147483647 h 924"/>
                  <a:gd name="T12" fmla="*/ 2147483647 w 1056"/>
                  <a:gd name="T13" fmla="*/ 2147483647 h 924"/>
                  <a:gd name="T14" fmla="*/ 2147483647 w 1056"/>
                  <a:gd name="T15" fmla="*/ 2147483647 h 924"/>
                  <a:gd name="T16" fmla="*/ 2147483647 w 1056"/>
                  <a:gd name="T17" fmla="*/ 2147483647 h 924"/>
                  <a:gd name="T18" fmla="*/ 2147483647 w 1056"/>
                  <a:gd name="T19" fmla="*/ 2147483647 h 924"/>
                  <a:gd name="T20" fmla="*/ 2147483647 w 1056"/>
                  <a:gd name="T21" fmla="*/ 2147483647 h 924"/>
                  <a:gd name="T22" fmla="*/ 2147483647 w 1056"/>
                  <a:gd name="T23" fmla="*/ 2147483647 h 924"/>
                  <a:gd name="T24" fmla="*/ 2147483647 w 1056"/>
                  <a:gd name="T25" fmla="*/ 2147483647 h 924"/>
                  <a:gd name="T26" fmla="*/ 2147483647 w 1056"/>
                  <a:gd name="T27" fmla="*/ 2147483647 h 924"/>
                  <a:gd name="T28" fmla="*/ 2147483647 w 1056"/>
                  <a:gd name="T29" fmla="*/ 2147483647 h 924"/>
                  <a:gd name="T30" fmla="*/ 2147483647 w 1056"/>
                  <a:gd name="T31" fmla="*/ 2147483647 h 924"/>
                  <a:gd name="T32" fmla="*/ 2147483647 w 1056"/>
                  <a:gd name="T33" fmla="*/ 2147483647 h 924"/>
                  <a:gd name="T34" fmla="*/ 2147483647 w 1056"/>
                  <a:gd name="T35" fmla="*/ 2147483647 h 924"/>
                  <a:gd name="T36" fmla="*/ 2147483647 w 1056"/>
                  <a:gd name="T37" fmla="*/ 2147483647 h 924"/>
                  <a:gd name="T38" fmla="*/ 2147483647 w 1056"/>
                  <a:gd name="T39" fmla="*/ 2147483647 h 924"/>
                  <a:gd name="T40" fmla="*/ 2147483647 w 1056"/>
                  <a:gd name="T41" fmla="*/ 2147483647 h 924"/>
                  <a:gd name="T42" fmla="*/ 2147483647 w 1056"/>
                  <a:gd name="T43" fmla="*/ 2147483647 h 924"/>
                  <a:gd name="T44" fmla="*/ 2147483647 w 1056"/>
                  <a:gd name="T45" fmla="*/ 2147483647 h 924"/>
                  <a:gd name="T46" fmla="*/ 2147483647 w 1056"/>
                  <a:gd name="T47" fmla="*/ 2147483647 h 924"/>
                  <a:gd name="T48" fmla="*/ 2147483647 w 1056"/>
                  <a:gd name="T49" fmla="*/ 2147483647 h 924"/>
                  <a:gd name="T50" fmla="*/ 2147483647 w 1056"/>
                  <a:gd name="T51" fmla="*/ 2147483647 h 924"/>
                  <a:gd name="T52" fmla="*/ 2147483647 w 1056"/>
                  <a:gd name="T53" fmla="*/ 2147483647 h 924"/>
                  <a:gd name="T54" fmla="*/ 2147483647 w 1056"/>
                  <a:gd name="T55" fmla="*/ 2147483647 h 924"/>
                  <a:gd name="T56" fmla="*/ 2147483647 w 1056"/>
                  <a:gd name="T57" fmla="*/ 2147483647 h 924"/>
                  <a:gd name="T58" fmla="*/ 2147483647 w 1056"/>
                  <a:gd name="T59" fmla="*/ 2147483647 h 924"/>
                  <a:gd name="T60" fmla="*/ 2147483647 w 1056"/>
                  <a:gd name="T61" fmla="*/ 2147483647 h 924"/>
                  <a:gd name="T62" fmla="*/ 2147483647 w 1056"/>
                  <a:gd name="T63" fmla="*/ 2147483647 h 924"/>
                  <a:gd name="T64" fmla="*/ 2147483647 w 1056"/>
                  <a:gd name="T65" fmla="*/ 2147483647 h 924"/>
                  <a:gd name="T66" fmla="*/ 2147483647 w 1056"/>
                  <a:gd name="T67" fmla="*/ 2147483647 h 924"/>
                  <a:gd name="T68" fmla="*/ 2147483647 w 1056"/>
                  <a:gd name="T69" fmla="*/ 2147483647 h 924"/>
                  <a:gd name="T70" fmla="*/ 2147483647 w 1056"/>
                  <a:gd name="T71" fmla="*/ 2147483647 h 924"/>
                  <a:gd name="T72" fmla="*/ 2147483647 w 1056"/>
                  <a:gd name="T73" fmla="*/ 0 h 924"/>
                  <a:gd name="T74" fmla="*/ 2147483647 w 1056"/>
                  <a:gd name="T75" fmla="*/ 2147483647 h 924"/>
                  <a:gd name="T76" fmla="*/ 2147483647 w 1056"/>
                  <a:gd name="T77" fmla="*/ 2147483647 h 924"/>
                  <a:gd name="T78" fmla="*/ 2147483647 w 1056"/>
                  <a:gd name="T79" fmla="*/ 2147483647 h 924"/>
                  <a:gd name="T80" fmla="*/ 2147483647 w 1056"/>
                  <a:gd name="T81" fmla="*/ 2147483647 h 924"/>
                  <a:gd name="T82" fmla="*/ 2147483647 w 1056"/>
                  <a:gd name="T83" fmla="*/ 2147483647 h 924"/>
                  <a:gd name="T84" fmla="*/ 2147483647 w 1056"/>
                  <a:gd name="T85" fmla="*/ 2147483647 h 924"/>
                  <a:gd name="T86" fmla="*/ 2147483647 w 1056"/>
                  <a:gd name="T87" fmla="*/ 2147483647 h 924"/>
                  <a:gd name="T88" fmla="*/ 2147483647 w 1056"/>
                  <a:gd name="T89" fmla="*/ 2147483647 h 924"/>
                  <a:gd name="T90" fmla="*/ 2147483647 w 1056"/>
                  <a:gd name="T91" fmla="*/ 2147483647 h 924"/>
                  <a:gd name="T92" fmla="*/ 2147483647 w 1056"/>
                  <a:gd name="T93" fmla="*/ 2147483647 h 924"/>
                  <a:gd name="T94" fmla="*/ 2147483647 w 1056"/>
                  <a:gd name="T95" fmla="*/ 2147483647 h 924"/>
                  <a:gd name="T96" fmla="*/ 2147483647 w 1056"/>
                  <a:gd name="T97" fmla="*/ 2147483647 h 924"/>
                  <a:gd name="T98" fmla="*/ 2147483647 w 1056"/>
                  <a:gd name="T99" fmla="*/ 2147483647 h 924"/>
                  <a:gd name="T100" fmla="*/ 2147483647 w 1056"/>
                  <a:gd name="T101" fmla="*/ 2147483647 h 924"/>
                  <a:gd name="T102" fmla="*/ 2147483647 w 1056"/>
                  <a:gd name="T103" fmla="*/ 2147483647 h 924"/>
                  <a:gd name="T104" fmla="*/ 2147483647 w 1056"/>
                  <a:gd name="T105" fmla="*/ 2147483647 h 924"/>
                  <a:gd name="T106" fmla="*/ 2147483647 w 1056"/>
                  <a:gd name="T107" fmla="*/ 2147483647 h 924"/>
                  <a:gd name="T108" fmla="*/ 2147483647 w 1056"/>
                  <a:gd name="T109" fmla="*/ 2147483647 h 924"/>
                  <a:gd name="T110" fmla="*/ 2147483647 w 1056"/>
                  <a:gd name="T111" fmla="*/ 2147483647 h 924"/>
                  <a:gd name="T112" fmla="*/ 2147483647 w 1056"/>
                  <a:gd name="T113" fmla="*/ 2147483647 h 924"/>
                  <a:gd name="T114" fmla="*/ 2147483647 w 1056"/>
                  <a:gd name="T115" fmla="*/ 2147483647 h 924"/>
                  <a:gd name="T116" fmla="*/ 2147483647 w 1056"/>
                  <a:gd name="T117" fmla="*/ 2147483647 h 9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56"/>
                  <a:gd name="T178" fmla="*/ 0 h 924"/>
                  <a:gd name="T179" fmla="*/ 1056 w 1056"/>
                  <a:gd name="T180" fmla="*/ 924 h 9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56" h="924">
                    <a:moveTo>
                      <a:pt x="84" y="642"/>
                    </a:moveTo>
                    <a:lnTo>
                      <a:pt x="108" y="642"/>
                    </a:lnTo>
                    <a:lnTo>
                      <a:pt x="114" y="666"/>
                    </a:lnTo>
                    <a:lnTo>
                      <a:pt x="126" y="666"/>
                    </a:lnTo>
                    <a:lnTo>
                      <a:pt x="126" y="702"/>
                    </a:lnTo>
                    <a:lnTo>
                      <a:pt x="138" y="708"/>
                    </a:lnTo>
                    <a:lnTo>
                      <a:pt x="138" y="726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86" y="768"/>
                    </a:lnTo>
                    <a:lnTo>
                      <a:pt x="192" y="774"/>
                    </a:lnTo>
                    <a:lnTo>
                      <a:pt x="198" y="786"/>
                    </a:lnTo>
                    <a:lnTo>
                      <a:pt x="198" y="804"/>
                    </a:lnTo>
                    <a:lnTo>
                      <a:pt x="210" y="840"/>
                    </a:lnTo>
                    <a:lnTo>
                      <a:pt x="282" y="846"/>
                    </a:lnTo>
                    <a:lnTo>
                      <a:pt x="360" y="906"/>
                    </a:lnTo>
                    <a:lnTo>
                      <a:pt x="390" y="906"/>
                    </a:lnTo>
                    <a:lnTo>
                      <a:pt x="402" y="912"/>
                    </a:lnTo>
                    <a:lnTo>
                      <a:pt x="432" y="912"/>
                    </a:lnTo>
                    <a:lnTo>
                      <a:pt x="444" y="918"/>
                    </a:lnTo>
                    <a:lnTo>
                      <a:pt x="450" y="918"/>
                    </a:lnTo>
                    <a:lnTo>
                      <a:pt x="462" y="924"/>
                    </a:lnTo>
                    <a:lnTo>
                      <a:pt x="486" y="906"/>
                    </a:lnTo>
                    <a:lnTo>
                      <a:pt x="486" y="894"/>
                    </a:lnTo>
                    <a:lnTo>
                      <a:pt x="498" y="882"/>
                    </a:lnTo>
                    <a:lnTo>
                      <a:pt x="510" y="882"/>
                    </a:lnTo>
                    <a:lnTo>
                      <a:pt x="522" y="876"/>
                    </a:lnTo>
                    <a:lnTo>
                      <a:pt x="528" y="870"/>
                    </a:lnTo>
                    <a:lnTo>
                      <a:pt x="534" y="870"/>
                    </a:lnTo>
                    <a:lnTo>
                      <a:pt x="552" y="852"/>
                    </a:lnTo>
                    <a:lnTo>
                      <a:pt x="576" y="882"/>
                    </a:lnTo>
                    <a:lnTo>
                      <a:pt x="606" y="882"/>
                    </a:lnTo>
                    <a:lnTo>
                      <a:pt x="612" y="876"/>
                    </a:lnTo>
                    <a:lnTo>
                      <a:pt x="636" y="882"/>
                    </a:lnTo>
                    <a:lnTo>
                      <a:pt x="636" y="876"/>
                    </a:lnTo>
                    <a:lnTo>
                      <a:pt x="648" y="864"/>
                    </a:lnTo>
                    <a:lnTo>
                      <a:pt x="660" y="864"/>
                    </a:lnTo>
                    <a:lnTo>
                      <a:pt x="672" y="858"/>
                    </a:lnTo>
                    <a:lnTo>
                      <a:pt x="696" y="858"/>
                    </a:lnTo>
                    <a:lnTo>
                      <a:pt x="714" y="840"/>
                    </a:lnTo>
                    <a:lnTo>
                      <a:pt x="714" y="828"/>
                    </a:lnTo>
                    <a:lnTo>
                      <a:pt x="726" y="822"/>
                    </a:lnTo>
                    <a:lnTo>
                      <a:pt x="732" y="816"/>
                    </a:lnTo>
                    <a:lnTo>
                      <a:pt x="744" y="810"/>
                    </a:lnTo>
                    <a:lnTo>
                      <a:pt x="756" y="810"/>
                    </a:lnTo>
                    <a:lnTo>
                      <a:pt x="762" y="804"/>
                    </a:lnTo>
                    <a:lnTo>
                      <a:pt x="846" y="804"/>
                    </a:lnTo>
                    <a:lnTo>
                      <a:pt x="1056" y="558"/>
                    </a:lnTo>
                    <a:lnTo>
                      <a:pt x="984" y="564"/>
                    </a:lnTo>
                    <a:lnTo>
                      <a:pt x="948" y="546"/>
                    </a:lnTo>
                    <a:lnTo>
                      <a:pt x="936" y="534"/>
                    </a:lnTo>
                    <a:lnTo>
                      <a:pt x="918" y="528"/>
                    </a:lnTo>
                    <a:lnTo>
                      <a:pt x="906" y="522"/>
                    </a:lnTo>
                    <a:lnTo>
                      <a:pt x="882" y="516"/>
                    </a:lnTo>
                    <a:lnTo>
                      <a:pt x="810" y="492"/>
                    </a:lnTo>
                    <a:lnTo>
                      <a:pt x="774" y="474"/>
                    </a:lnTo>
                    <a:lnTo>
                      <a:pt x="768" y="462"/>
                    </a:lnTo>
                    <a:lnTo>
                      <a:pt x="762" y="456"/>
                    </a:lnTo>
                    <a:lnTo>
                      <a:pt x="756" y="444"/>
                    </a:lnTo>
                    <a:lnTo>
                      <a:pt x="732" y="444"/>
                    </a:lnTo>
                    <a:lnTo>
                      <a:pt x="732" y="438"/>
                    </a:lnTo>
                    <a:lnTo>
                      <a:pt x="726" y="432"/>
                    </a:lnTo>
                    <a:lnTo>
                      <a:pt x="714" y="408"/>
                    </a:lnTo>
                    <a:lnTo>
                      <a:pt x="708" y="402"/>
                    </a:lnTo>
                    <a:lnTo>
                      <a:pt x="702" y="390"/>
                    </a:lnTo>
                    <a:lnTo>
                      <a:pt x="696" y="384"/>
                    </a:lnTo>
                    <a:lnTo>
                      <a:pt x="690" y="372"/>
                    </a:lnTo>
                    <a:lnTo>
                      <a:pt x="690" y="360"/>
                    </a:lnTo>
                    <a:lnTo>
                      <a:pt x="678" y="348"/>
                    </a:lnTo>
                    <a:lnTo>
                      <a:pt x="696" y="318"/>
                    </a:lnTo>
                    <a:lnTo>
                      <a:pt x="690" y="312"/>
                    </a:lnTo>
                    <a:lnTo>
                      <a:pt x="678" y="306"/>
                    </a:lnTo>
                    <a:lnTo>
                      <a:pt x="666" y="306"/>
                    </a:lnTo>
                    <a:lnTo>
                      <a:pt x="660" y="312"/>
                    </a:lnTo>
                    <a:lnTo>
                      <a:pt x="654" y="312"/>
                    </a:lnTo>
                    <a:lnTo>
                      <a:pt x="648" y="318"/>
                    </a:lnTo>
                    <a:lnTo>
                      <a:pt x="624" y="318"/>
                    </a:lnTo>
                    <a:lnTo>
                      <a:pt x="612" y="306"/>
                    </a:lnTo>
                    <a:lnTo>
                      <a:pt x="612" y="294"/>
                    </a:lnTo>
                    <a:lnTo>
                      <a:pt x="606" y="276"/>
                    </a:lnTo>
                    <a:lnTo>
                      <a:pt x="606" y="264"/>
                    </a:lnTo>
                    <a:lnTo>
                      <a:pt x="624" y="246"/>
                    </a:lnTo>
                    <a:lnTo>
                      <a:pt x="654" y="192"/>
                    </a:lnTo>
                    <a:lnTo>
                      <a:pt x="642" y="174"/>
                    </a:lnTo>
                    <a:lnTo>
                      <a:pt x="630" y="174"/>
                    </a:lnTo>
                    <a:lnTo>
                      <a:pt x="618" y="168"/>
                    </a:lnTo>
                    <a:lnTo>
                      <a:pt x="612" y="162"/>
                    </a:lnTo>
                    <a:lnTo>
                      <a:pt x="612" y="138"/>
                    </a:lnTo>
                    <a:lnTo>
                      <a:pt x="600" y="126"/>
                    </a:lnTo>
                    <a:lnTo>
                      <a:pt x="576" y="114"/>
                    </a:lnTo>
                    <a:lnTo>
                      <a:pt x="570" y="108"/>
                    </a:lnTo>
                    <a:lnTo>
                      <a:pt x="546" y="72"/>
                    </a:lnTo>
                    <a:lnTo>
                      <a:pt x="534" y="66"/>
                    </a:lnTo>
                    <a:lnTo>
                      <a:pt x="528" y="60"/>
                    </a:lnTo>
                    <a:lnTo>
                      <a:pt x="516" y="60"/>
                    </a:lnTo>
                    <a:lnTo>
                      <a:pt x="498" y="36"/>
                    </a:lnTo>
                    <a:lnTo>
                      <a:pt x="468" y="36"/>
                    </a:lnTo>
                    <a:lnTo>
                      <a:pt x="462" y="30"/>
                    </a:lnTo>
                    <a:lnTo>
                      <a:pt x="444" y="30"/>
                    </a:lnTo>
                    <a:lnTo>
                      <a:pt x="432" y="36"/>
                    </a:lnTo>
                    <a:lnTo>
                      <a:pt x="420" y="36"/>
                    </a:lnTo>
                    <a:lnTo>
                      <a:pt x="420" y="24"/>
                    </a:lnTo>
                    <a:lnTo>
                      <a:pt x="414" y="18"/>
                    </a:lnTo>
                    <a:lnTo>
                      <a:pt x="408" y="24"/>
                    </a:lnTo>
                    <a:lnTo>
                      <a:pt x="402" y="36"/>
                    </a:lnTo>
                    <a:lnTo>
                      <a:pt x="372" y="36"/>
                    </a:lnTo>
                    <a:lnTo>
                      <a:pt x="366" y="24"/>
                    </a:lnTo>
                    <a:lnTo>
                      <a:pt x="360" y="18"/>
                    </a:lnTo>
                    <a:lnTo>
                      <a:pt x="354" y="18"/>
                    </a:lnTo>
                    <a:lnTo>
                      <a:pt x="342" y="6"/>
                    </a:lnTo>
                    <a:lnTo>
                      <a:pt x="330" y="0"/>
                    </a:lnTo>
                    <a:lnTo>
                      <a:pt x="330" y="12"/>
                    </a:lnTo>
                    <a:lnTo>
                      <a:pt x="324" y="24"/>
                    </a:lnTo>
                    <a:lnTo>
                      <a:pt x="318" y="42"/>
                    </a:lnTo>
                    <a:lnTo>
                      <a:pt x="318" y="54"/>
                    </a:lnTo>
                    <a:lnTo>
                      <a:pt x="306" y="66"/>
                    </a:lnTo>
                    <a:lnTo>
                      <a:pt x="288" y="48"/>
                    </a:lnTo>
                    <a:lnTo>
                      <a:pt x="288" y="42"/>
                    </a:lnTo>
                    <a:lnTo>
                      <a:pt x="282" y="36"/>
                    </a:lnTo>
                    <a:lnTo>
                      <a:pt x="276" y="36"/>
                    </a:lnTo>
                    <a:lnTo>
                      <a:pt x="276" y="42"/>
                    </a:lnTo>
                    <a:lnTo>
                      <a:pt x="270" y="48"/>
                    </a:lnTo>
                    <a:lnTo>
                      <a:pt x="234" y="48"/>
                    </a:lnTo>
                    <a:lnTo>
                      <a:pt x="234" y="90"/>
                    </a:lnTo>
                    <a:lnTo>
                      <a:pt x="228" y="96"/>
                    </a:lnTo>
                    <a:lnTo>
                      <a:pt x="222" y="108"/>
                    </a:lnTo>
                    <a:lnTo>
                      <a:pt x="216" y="114"/>
                    </a:lnTo>
                    <a:lnTo>
                      <a:pt x="210" y="126"/>
                    </a:lnTo>
                    <a:lnTo>
                      <a:pt x="210" y="174"/>
                    </a:lnTo>
                    <a:lnTo>
                      <a:pt x="180" y="174"/>
                    </a:lnTo>
                    <a:lnTo>
                      <a:pt x="174" y="180"/>
                    </a:lnTo>
                    <a:lnTo>
                      <a:pt x="168" y="192"/>
                    </a:lnTo>
                    <a:lnTo>
                      <a:pt x="162" y="198"/>
                    </a:lnTo>
                    <a:lnTo>
                      <a:pt x="162" y="234"/>
                    </a:lnTo>
                    <a:lnTo>
                      <a:pt x="156" y="240"/>
                    </a:lnTo>
                    <a:lnTo>
                      <a:pt x="144" y="240"/>
                    </a:lnTo>
                    <a:lnTo>
                      <a:pt x="138" y="246"/>
                    </a:lnTo>
                    <a:lnTo>
                      <a:pt x="138" y="270"/>
                    </a:lnTo>
                    <a:lnTo>
                      <a:pt x="126" y="288"/>
                    </a:lnTo>
                    <a:lnTo>
                      <a:pt x="126" y="294"/>
                    </a:lnTo>
                    <a:lnTo>
                      <a:pt x="132" y="300"/>
                    </a:lnTo>
                    <a:lnTo>
                      <a:pt x="132" y="336"/>
                    </a:lnTo>
                    <a:lnTo>
                      <a:pt x="126" y="342"/>
                    </a:lnTo>
                    <a:lnTo>
                      <a:pt x="114" y="342"/>
                    </a:lnTo>
                    <a:lnTo>
                      <a:pt x="108" y="336"/>
                    </a:lnTo>
                    <a:lnTo>
                      <a:pt x="108" y="324"/>
                    </a:lnTo>
                    <a:lnTo>
                      <a:pt x="102" y="324"/>
                    </a:lnTo>
                    <a:lnTo>
                      <a:pt x="84" y="342"/>
                    </a:lnTo>
                    <a:lnTo>
                      <a:pt x="84" y="360"/>
                    </a:lnTo>
                    <a:lnTo>
                      <a:pt x="90" y="372"/>
                    </a:lnTo>
                    <a:lnTo>
                      <a:pt x="90" y="390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14"/>
                    </a:lnTo>
                    <a:lnTo>
                      <a:pt x="66" y="426"/>
                    </a:lnTo>
                    <a:lnTo>
                      <a:pt x="72" y="438"/>
                    </a:lnTo>
                    <a:lnTo>
                      <a:pt x="72" y="450"/>
                    </a:lnTo>
                    <a:lnTo>
                      <a:pt x="78" y="456"/>
                    </a:lnTo>
                    <a:lnTo>
                      <a:pt x="78" y="492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6" y="522"/>
                    </a:lnTo>
                    <a:lnTo>
                      <a:pt x="54" y="522"/>
                    </a:lnTo>
                    <a:lnTo>
                      <a:pt x="48" y="528"/>
                    </a:lnTo>
                    <a:lnTo>
                      <a:pt x="42" y="522"/>
                    </a:lnTo>
                    <a:lnTo>
                      <a:pt x="6" y="522"/>
                    </a:lnTo>
                    <a:lnTo>
                      <a:pt x="12" y="546"/>
                    </a:lnTo>
                    <a:lnTo>
                      <a:pt x="6" y="552"/>
                    </a:lnTo>
                    <a:lnTo>
                      <a:pt x="0" y="564"/>
                    </a:lnTo>
                    <a:lnTo>
                      <a:pt x="0" y="576"/>
                    </a:lnTo>
                    <a:lnTo>
                      <a:pt x="6" y="576"/>
                    </a:lnTo>
                    <a:lnTo>
                      <a:pt x="18" y="582"/>
                    </a:lnTo>
                    <a:lnTo>
                      <a:pt x="42" y="582"/>
                    </a:lnTo>
                    <a:lnTo>
                      <a:pt x="48" y="588"/>
                    </a:lnTo>
                    <a:lnTo>
                      <a:pt x="60" y="594"/>
                    </a:lnTo>
                    <a:lnTo>
                      <a:pt x="66" y="606"/>
                    </a:lnTo>
                    <a:lnTo>
                      <a:pt x="78" y="612"/>
                    </a:lnTo>
                    <a:lnTo>
                      <a:pt x="78" y="630"/>
                    </a:lnTo>
                    <a:lnTo>
                      <a:pt x="84" y="64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4" name="Estoni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736456" y="2240343"/>
                <a:ext cx="113905" cy="47766"/>
              </a:xfrm>
              <a:custGeom>
                <a:avLst/>
                <a:gdLst>
                  <a:gd name="T0" fmla="*/ 2147483647 w 348"/>
                  <a:gd name="T1" fmla="*/ 2147483647 h 156"/>
                  <a:gd name="T2" fmla="*/ 2147483647 w 348"/>
                  <a:gd name="T3" fmla="*/ 2147483647 h 156"/>
                  <a:gd name="T4" fmla="*/ 2147483647 w 348"/>
                  <a:gd name="T5" fmla="*/ 2147483647 h 156"/>
                  <a:gd name="T6" fmla="*/ 2147483647 w 348"/>
                  <a:gd name="T7" fmla="*/ 2147483647 h 156"/>
                  <a:gd name="T8" fmla="*/ 2147483647 w 348"/>
                  <a:gd name="T9" fmla="*/ 2147483647 h 156"/>
                  <a:gd name="T10" fmla="*/ 2147483647 w 348"/>
                  <a:gd name="T11" fmla="*/ 2147483647 h 156"/>
                  <a:gd name="T12" fmla="*/ 2147483647 w 348"/>
                  <a:gd name="T13" fmla="*/ 2147483647 h 156"/>
                  <a:gd name="T14" fmla="*/ 2147483647 w 348"/>
                  <a:gd name="T15" fmla="*/ 0 h 156"/>
                  <a:gd name="T16" fmla="*/ 2147483647 w 348"/>
                  <a:gd name="T17" fmla="*/ 2147483647 h 156"/>
                  <a:gd name="T18" fmla="*/ 2147483647 w 348"/>
                  <a:gd name="T19" fmla="*/ 2147483647 h 156"/>
                  <a:gd name="T20" fmla="*/ 2147483647 w 348"/>
                  <a:gd name="T21" fmla="*/ 2147483647 h 156"/>
                  <a:gd name="T22" fmla="*/ 2147483647 w 348"/>
                  <a:gd name="T23" fmla="*/ 2147483647 h 156"/>
                  <a:gd name="T24" fmla="*/ 2147483647 w 348"/>
                  <a:gd name="T25" fmla="*/ 2147483647 h 156"/>
                  <a:gd name="T26" fmla="*/ 2147483647 w 348"/>
                  <a:gd name="T27" fmla="*/ 2147483647 h 156"/>
                  <a:gd name="T28" fmla="*/ 2147483647 w 348"/>
                  <a:gd name="T29" fmla="*/ 2147483647 h 156"/>
                  <a:gd name="T30" fmla="*/ 2147483647 w 348"/>
                  <a:gd name="T31" fmla="*/ 2147483647 h 156"/>
                  <a:gd name="T32" fmla="*/ 2147483647 w 348"/>
                  <a:gd name="T33" fmla="*/ 2147483647 h 156"/>
                  <a:gd name="T34" fmla="*/ 2147483647 w 348"/>
                  <a:gd name="T35" fmla="*/ 2147483647 h 156"/>
                  <a:gd name="T36" fmla="*/ 2147483647 w 348"/>
                  <a:gd name="T37" fmla="*/ 2147483647 h 156"/>
                  <a:gd name="T38" fmla="*/ 2147483647 w 348"/>
                  <a:gd name="T39" fmla="*/ 2147483647 h 156"/>
                  <a:gd name="T40" fmla="*/ 2147483647 w 348"/>
                  <a:gd name="T41" fmla="*/ 2147483647 h 156"/>
                  <a:gd name="T42" fmla="*/ 2147483647 w 348"/>
                  <a:gd name="T43" fmla="*/ 2147483647 h 156"/>
                  <a:gd name="T44" fmla="*/ 2147483647 w 348"/>
                  <a:gd name="T45" fmla="*/ 2147483647 h 156"/>
                  <a:gd name="T46" fmla="*/ 2147483647 w 348"/>
                  <a:gd name="T47" fmla="*/ 2147483647 h 156"/>
                  <a:gd name="T48" fmla="*/ 0 w 348"/>
                  <a:gd name="T49" fmla="*/ 2147483647 h 156"/>
                  <a:gd name="T50" fmla="*/ 2147483647 w 348"/>
                  <a:gd name="T51" fmla="*/ 2147483647 h 156"/>
                  <a:gd name="T52" fmla="*/ 2147483647 w 348"/>
                  <a:gd name="T53" fmla="*/ 2147483647 h 156"/>
                  <a:gd name="T54" fmla="*/ 2147483647 w 348"/>
                  <a:gd name="T55" fmla="*/ 2147483647 h 156"/>
                  <a:gd name="T56" fmla="*/ 2147483647 w 348"/>
                  <a:gd name="T57" fmla="*/ 2147483647 h 156"/>
                  <a:gd name="T58" fmla="*/ 2147483647 w 348"/>
                  <a:gd name="T59" fmla="*/ 2147483647 h 156"/>
                  <a:gd name="T60" fmla="*/ 2147483647 w 348"/>
                  <a:gd name="T61" fmla="*/ 2147483647 h 156"/>
                  <a:gd name="T62" fmla="*/ 2147483647 w 348"/>
                  <a:gd name="T63" fmla="*/ 2147483647 h 156"/>
                  <a:gd name="T64" fmla="*/ 2147483647 w 348"/>
                  <a:gd name="T65" fmla="*/ 2147483647 h 156"/>
                  <a:gd name="T66" fmla="*/ 2147483647 w 348"/>
                  <a:gd name="T67" fmla="*/ 2147483647 h 156"/>
                  <a:gd name="T68" fmla="*/ 2147483647 w 348"/>
                  <a:gd name="T69" fmla="*/ 2147483647 h 156"/>
                  <a:gd name="T70" fmla="*/ 2147483647 w 348"/>
                  <a:gd name="T71" fmla="*/ 2147483647 h 15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48"/>
                  <a:gd name="T109" fmla="*/ 0 h 156"/>
                  <a:gd name="T110" fmla="*/ 348 w 348"/>
                  <a:gd name="T111" fmla="*/ 156 h 15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48" h="156">
                    <a:moveTo>
                      <a:pt x="336" y="114"/>
                    </a:moveTo>
                    <a:lnTo>
                      <a:pt x="324" y="108"/>
                    </a:lnTo>
                    <a:lnTo>
                      <a:pt x="336" y="84"/>
                    </a:lnTo>
                    <a:lnTo>
                      <a:pt x="318" y="78"/>
                    </a:lnTo>
                    <a:lnTo>
                      <a:pt x="318" y="60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2"/>
                    </a:lnTo>
                    <a:lnTo>
                      <a:pt x="336" y="30"/>
                    </a:lnTo>
                    <a:lnTo>
                      <a:pt x="342" y="18"/>
                    </a:lnTo>
                    <a:lnTo>
                      <a:pt x="330" y="12"/>
                    </a:lnTo>
                    <a:lnTo>
                      <a:pt x="312" y="12"/>
                    </a:lnTo>
                    <a:lnTo>
                      <a:pt x="294" y="6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04" y="0"/>
                    </a:lnTo>
                    <a:lnTo>
                      <a:pt x="192" y="6"/>
                    </a:lnTo>
                    <a:lnTo>
                      <a:pt x="156" y="6"/>
                    </a:lnTo>
                    <a:lnTo>
                      <a:pt x="150" y="12"/>
                    </a:lnTo>
                    <a:lnTo>
                      <a:pt x="126" y="24"/>
                    </a:lnTo>
                    <a:lnTo>
                      <a:pt x="108" y="30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42"/>
                    </a:lnTo>
                    <a:lnTo>
                      <a:pt x="84" y="48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150" y="90"/>
                    </a:lnTo>
                    <a:lnTo>
                      <a:pt x="138" y="126"/>
                    </a:lnTo>
                    <a:lnTo>
                      <a:pt x="150" y="126"/>
                    </a:lnTo>
                    <a:lnTo>
                      <a:pt x="180" y="114"/>
                    </a:lnTo>
                    <a:lnTo>
                      <a:pt x="210" y="114"/>
                    </a:lnTo>
                    <a:lnTo>
                      <a:pt x="234" y="126"/>
                    </a:lnTo>
                    <a:lnTo>
                      <a:pt x="240" y="132"/>
                    </a:lnTo>
                    <a:lnTo>
                      <a:pt x="252" y="138"/>
                    </a:lnTo>
                    <a:lnTo>
                      <a:pt x="270" y="156"/>
                    </a:lnTo>
                    <a:lnTo>
                      <a:pt x="288" y="156"/>
                    </a:lnTo>
                    <a:lnTo>
                      <a:pt x="294" y="150"/>
                    </a:lnTo>
                    <a:lnTo>
                      <a:pt x="312" y="150"/>
                    </a:lnTo>
                    <a:lnTo>
                      <a:pt x="318" y="156"/>
                    </a:lnTo>
                    <a:lnTo>
                      <a:pt x="330" y="156"/>
                    </a:lnTo>
                    <a:lnTo>
                      <a:pt x="330" y="144"/>
                    </a:lnTo>
                    <a:lnTo>
                      <a:pt x="348" y="132"/>
                    </a:lnTo>
                    <a:lnTo>
                      <a:pt x="336" y="114"/>
                    </a:lnTo>
                    <a:close/>
                    <a:moveTo>
                      <a:pt x="36" y="78"/>
                    </a:moveTo>
                    <a:lnTo>
                      <a:pt x="6" y="78"/>
                    </a:lnTo>
                    <a:lnTo>
                      <a:pt x="0" y="84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18" y="132"/>
                    </a:lnTo>
                    <a:lnTo>
                      <a:pt x="24" y="126"/>
                    </a:lnTo>
                    <a:lnTo>
                      <a:pt x="30" y="114"/>
                    </a:lnTo>
                    <a:lnTo>
                      <a:pt x="42" y="108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72" y="96"/>
                    </a:lnTo>
                    <a:lnTo>
                      <a:pt x="78" y="90"/>
                    </a:lnTo>
                    <a:lnTo>
                      <a:pt x="72" y="72"/>
                    </a:lnTo>
                    <a:lnTo>
                      <a:pt x="36" y="78"/>
                    </a:lnTo>
                    <a:close/>
                    <a:moveTo>
                      <a:pt x="36" y="66"/>
                    </a:moveTo>
                    <a:lnTo>
                      <a:pt x="48" y="66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60"/>
                    </a:lnTo>
                    <a:lnTo>
                      <a:pt x="30" y="66"/>
                    </a:lnTo>
                    <a:lnTo>
                      <a:pt x="36" y="6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5" name="Eritre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119129" y="3263042"/>
                <a:ext cx="156141" cy="142075"/>
              </a:xfrm>
              <a:custGeom>
                <a:avLst/>
                <a:gdLst>
                  <a:gd name="T0" fmla="*/ 2147483647 w 480"/>
                  <a:gd name="T1" fmla="*/ 2147483647 h 456"/>
                  <a:gd name="T2" fmla="*/ 2147483647 w 480"/>
                  <a:gd name="T3" fmla="*/ 2147483647 h 456"/>
                  <a:gd name="T4" fmla="*/ 2147483647 w 480"/>
                  <a:gd name="T5" fmla="*/ 2147483647 h 456"/>
                  <a:gd name="T6" fmla="*/ 2147483647 w 480"/>
                  <a:gd name="T7" fmla="*/ 2147483647 h 456"/>
                  <a:gd name="T8" fmla="*/ 2147483647 w 480"/>
                  <a:gd name="T9" fmla="*/ 2147483647 h 456"/>
                  <a:gd name="T10" fmla="*/ 2147483647 w 480"/>
                  <a:gd name="T11" fmla="*/ 2147483647 h 456"/>
                  <a:gd name="T12" fmla="*/ 2147483647 w 480"/>
                  <a:gd name="T13" fmla="*/ 2147483647 h 456"/>
                  <a:gd name="T14" fmla="*/ 2147483647 w 480"/>
                  <a:gd name="T15" fmla="*/ 2147483647 h 456"/>
                  <a:gd name="T16" fmla="*/ 0 w 480"/>
                  <a:gd name="T17" fmla="*/ 2147483647 h 456"/>
                  <a:gd name="T18" fmla="*/ 2147483647 w 480"/>
                  <a:gd name="T19" fmla="*/ 2147483647 h 456"/>
                  <a:gd name="T20" fmla="*/ 2147483647 w 480"/>
                  <a:gd name="T21" fmla="*/ 2147483647 h 456"/>
                  <a:gd name="T22" fmla="*/ 2147483647 w 480"/>
                  <a:gd name="T23" fmla="*/ 2147483647 h 456"/>
                  <a:gd name="T24" fmla="*/ 2147483647 w 480"/>
                  <a:gd name="T25" fmla="*/ 2147483647 h 456"/>
                  <a:gd name="T26" fmla="*/ 2147483647 w 480"/>
                  <a:gd name="T27" fmla="*/ 2147483647 h 456"/>
                  <a:gd name="T28" fmla="*/ 2147483647 w 480"/>
                  <a:gd name="T29" fmla="*/ 2147483647 h 456"/>
                  <a:gd name="T30" fmla="*/ 2147483647 w 480"/>
                  <a:gd name="T31" fmla="*/ 2147483647 h 456"/>
                  <a:gd name="T32" fmla="*/ 2147483647 w 480"/>
                  <a:gd name="T33" fmla="*/ 2147483647 h 456"/>
                  <a:gd name="T34" fmla="*/ 2147483647 w 480"/>
                  <a:gd name="T35" fmla="*/ 2147483647 h 456"/>
                  <a:gd name="T36" fmla="*/ 2147483647 w 480"/>
                  <a:gd name="T37" fmla="*/ 2147483647 h 456"/>
                  <a:gd name="T38" fmla="*/ 2147483647 w 480"/>
                  <a:gd name="T39" fmla="*/ 2147483647 h 456"/>
                  <a:gd name="T40" fmla="*/ 2147483647 w 480"/>
                  <a:gd name="T41" fmla="*/ 2147483647 h 456"/>
                  <a:gd name="T42" fmla="*/ 2147483647 w 480"/>
                  <a:gd name="T43" fmla="*/ 2147483647 h 456"/>
                  <a:gd name="T44" fmla="*/ 2147483647 w 480"/>
                  <a:gd name="T45" fmla="*/ 2147483647 h 456"/>
                  <a:gd name="T46" fmla="*/ 2147483647 w 480"/>
                  <a:gd name="T47" fmla="*/ 2147483647 h 456"/>
                  <a:gd name="T48" fmla="*/ 2147483647 w 480"/>
                  <a:gd name="T49" fmla="*/ 2147483647 h 456"/>
                  <a:gd name="T50" fmla="*/ 2147483647 w 480"/>
                  <a:gd name="T51" fmla="*/ 2147483647 h 456"/>
                  <a:gd name="T52" fmla="*/ 2147483647 w 480"/>
                  <a:gd name="T53" fmla="*/ 2147483647 h 456"/>
                  <a:gd name="T54" fmla="*/ 2147483647 w 480"/>
                  <a:gd name="T55" fmla="*/ 2147483647 h 456"/>
                  <a:gd name="T56" fmla="*/ 2147483647 w 480"/>
                  <a:gd name="T57" fmla="*/ 2147483647 h 456"/>
                  <a:gd name="T58" fmla="*/ 2147483647 w 480"/>
                  <a:gd name="T59" fmla="*/ 2147483647 h 456"/>
                  <a:gd name="T60" fmla="*/ 2147483647 w 480"/>
                  <a:gd name="T61" fmla="*/ 2147483647 h 456"/>
                  <a:gd name="T62" fmla="*/ 2147483647 w 480"/>
                  <a:gd name="T63" fmla="*/ 2147483647 h 456"/>
                  <a:gd name="T64" fmla="*/ 2147483647 w 480"/>
                  <a:gd name="T65" fmla="*/ 2147483647 h 456"/>
                  <a:gd name="T66" fmla="*/ 2147483647 w 480"/>
                  <a:gd name="T67" fmla="*/ 2147483647 h 456"/>
                  <a:gd name="T68" fmla="*/ 2147483647 w 480"/>
                  <a:gd name="T69" fmla="*/ 2147483647 h 456"/>
                  <a:gd name="T70" fmla="*/ 2147483647 w 480"/>
                  <a:gd name="T71" fmla="*/ 2147483647 h 456"/>
                  <a:gd name="T72" fmla="*/ 2147483647 w 480"/>
                  <a:gd name="T73" fmla="*/ 2147483647 h 456"/>
                  <a:gd name="T74" fmla="*/ 2147483647 w 480"/>
                  <a:gd name="T75" fmla="*/ 2147483647 h 456"/>
                  <a:gd name="T76" fmla="*/ 2147483647 w 480"/>
                  <a:gd name="T77" fmla="*/ 2147483647 h 456"/>
                  <a:gd name="T78" fmla="*/ 2147483647 w 480"/>
                  <a:gd name="T79" fmla="*/ 2147483647 h 456"/>
                  <a:gd name="T80" fmla="*/ 2147483647 w 480"/>
                  <a:gd name="T81" fmla="*/ 2147483647 h 456"/>
                  <a:gd name="T82" fmla="*/ 2147483647 w 480"/>
                  <a:gd name="T83" fmla="*/ 2147483647 h 456"/>
                  <a:gd name="T84" fmla="*/ 2147483647 w 480"/>
                  <a:gd name="T85" fmla="*/ 2147483647 h 456"/>
                  <a:gd name="T86" fmla="*/ 2147483647 w 480"/>
                  <a:gd name="T87" fmla="*/ 2147483647 h 456"/>
                  <a:gd name="T88" fmla="*/ 2147483647 w 480"/>
                  <a:gd name="T89" fmla="*/ 2147483647 h 456"/>
                  <a:gd name="T90" fmla="*/ 2147483647 w 480"/>
                  <a:gd name="T91" fmla="*/ 2147483647 h 456"/>
                  <a:gd name="T92" fmla="*/ 2147483647 w 480"/>
                  <a:gd name="T93" fmla="*/ 2147483647 h 456"/>
                  <a:gd name="T94" fmla="*/ 2147483647 w 480"/>
                  <a:gd name="T95" fmla="*/ 2147483647 h 456"/>
                  <a:gd name="T96" fmla="*/ 2147483647 w 480"/>
                  <a:gd name="T97" fmla="*/ 0 h 456"/>
                  <a:gd name="T98" fmla="*/ 2147483647 w 480"/>
                  <a:gd name="T99" fmla="*/ 2147483647 h 456"/>
                  <a:gd name="T100" fmla="*/ 2147483647 w 480"/>
                  <a:gd name="T101" fmla="*/ 2147483647 h 456"/>
                  <a:gd name="T102" fmla="*/ 2147483647 w 480"/>
                  <a:gd name="T103" fmla="*/ 2147483647 h 4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0"/>
                  <a:gd name="T157" fmla="*/ 0 h 456"/>
                  <a:gd name="T158" fmla="*/ 480 w 480"/>
                  <a:gd name="T159" fmla="*/ 456 h 4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0" h="456">
                    <a:moveTo>
                      <a:pt x="78" y="54"/>
                    </a:move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66" y="84"/>
                    </a:lnTo>
                    <a:lnTo>
                      <a:pt x="48" y="84"/>
                    </a:lnTo>
                    <a:lnTo>
                      <a:pt x="48" y="102"/>
                    </a:lnTo>
                    <a:lnTo>
                      <a:pt x="42" y="108"/>
                    </a:lnTo>
                    <a:lnTo>
                      <a:pt x="30" y="10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36" y="168"/>
                    </a:lnTo>
                    <a:lnTo>
                      <a:pt x="30" y="180"/>
                    </a:lnTo>
                    <a:lnTo>
                      <a:pt x="24" y="186"/>
                    </a:lnTo>
                    <a:lnTo>
                      <a:pt x="18" y="186"/>
                    </a:lnTo>
                    <a:lnTo>
                      <a:pt x="18" y="222"/>
                    </a:lnTo>
                    <a:lnTo>
                      <a:pt x="12" y="222"/>
                    </a:lnTo>
                    <a:lnTo>
                      <a:pt x="0" y="228"/>
                    </a:lnTo>
                    <a:lnTo>
                      <a:pt x="0" y="246"/>
                    </a:lnTo>
                    <a:lnTo>
                      <a:pt x="6" y="252"/>
                    </a:lnTo>
                    <a:lnTo>
                      <a:pt x="12" y="300"/>
                    </a:lnTo>
                    <a:lnTo>
                      <a:pt x="48" y="300"/>
                    </a:lnTo>
                    <a:lnTo>
                      <a:pt x="54" y="294"/>
                    </a:lnTo>
                    <a:lnTo>
                      <a:pt x="54" y="288"/>
                    </a:lnTo>
                    <a:lnTo>
                      <a:pt x="60" y="288"/>
                    </a:lnTo>
                    <a:lnTo>
                      <a:pt x="66" y="294"/>
                    </a:lnTo>
                    <a:lnTo>
                      <a:pt x="66" y="300"/>
                    </a:lnTo>
                    <a:lnTo>
                      <a:pt x="84" y="318"/>
                    </a:lnTo>
                    <a:lnTo>
                      <a:pt x="96" y="306"/>
                    </a:lnTo>
                    <a:lnTo>
                      <a:pt x="96" y="294"/>
                    </a:lnTo>
                    <a:lnTo>
                      <a:pt x="102" y="276"/>
                    </a:lnTo>
                    <a:lnTo>
                      <a:pt x="108" y="264"/>
                    </a:lnTo>
                    <a:lnTo>
                      <a:pt x="108" y="252"/>
                    </a:lnTo>
                    <a:lnTo>
                      <a:pt x="120" y="258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44" y="276"/>
                    </a:lnTo>
                    <a:lnTo>
                      <a:pt x="150" y="288"/>
                    </a:lnTo>
                    <a:lnTo>
                      <a:pt x="180" y="288"/>
                    </a:lnTo>
                    <a:lnTo>
                      <a:pt x="186" y="276"/>
                    </a:lnTo>
                    <a:lnTo>
                      <a:pt x="192" y="270"/>
                    </a:lnTo>
                    <a:lnTo>
                      <a:pt x="198" y="276"/>
                    </a:lnTo>
                    <a:lnTo>
                      <a:pt x="198" y="288"/>
                    </a:lnTo>
                    <a:lnTo>
                      <a:pt x="210" y="288"/>
                    </a:lnTo>
                    <a:lnTo>
                      <a:pt x="222" y="282"/>
                    </a:lnTo>
                    <a:lnTo>
                      <a:pt x="240" y="282"/>
                    </a:lnTo>
                    <a:lnTo>
                      <a:pt x="246" y="288"/>
                    </a:lnTo>
                    <a:lnTo>
                      <a:pt x="276" y="288"/>
                    </a:lnTo>
                    <a:lnTo>
                      <a:pt x="294" y="312"/>
                    </a:lnTo>
                    <a:lnTo>
                      <a:pt x="306" y="312"/>
                    </a:lnTo>
                    <a:lnTo>
                      <a:pt x="312" y="318"/>
                    </a:lnTo>
                    <a:lnTo>
                      <a:pt x="324" y="324"/>
                    </a:lnTo>
                    <a:lnTo>
                      <a:pt x="348" y="360"/>
                    </a:lnTo>
                    <a:lnTo>
                      <a:pt x="354" y="366"/>
                    </a:lnTo>
                    <a:lnTo>
                      <a:pt x="378" y="378"/>
                    </a:lnTo>
                    <a:lnTo>
                      <a:pt x="390" y="390"/>
                    </a:lnTo>
                    <a:lnTo>
                      <a:pt x="390" y="414"/>
                    </a:lnTo>
                    <a:lnTo>
                      <a:pt x="396" y="420"/>
                    </a:lnTo>
                    <a:lnTo>
                      <a:pt x="408" y="426"/>
                    </a:lnTo>
                    <a:lnTo>
                      <a:pt x="420" y="426"/>
                    </a:lnTo>
                    <a:lnTo>
                      <a:pt x="432" y="444"/>
                    </a:lnTo>
                    <a:lnTo>
                      <a:pt x="456" y="456"/>
                    </a:lnTo>
                    <a:lnTo>
                      <a:pt x="468" y="438"/>
                    </a:lnTo>
                    <a:lnTo>
                      <a:pt x="480" y="432"/>
                    </a:lnTo>
                    <a:lnTo>
                      <a:pt x="474" y="420"/>
                    </a:lnTo>
                    <a:lnTo>
                      <a:pt x="456" y="402"/>
                    </a:lnTo>
                    <a:lnTo>
                      <a:pt x="432" y="402"/>
                    </a:lnTo>
                    <a:lnTo>
                      <a:pt x="426" y="396"/>
                    </a:lnTo>
                    <a:lnTo>
                      <a:pt x="426" y="360"/>
                    </a:lnTo>
                    <a:lnTo>
                      <a:pt x="420" y="360"/>
                    </a:lnTo>
                    <a:lnTo>
                      <a:pt x="414" y="354"/>
                    </a:lnTo>
                    <a:lnTo>
                      <a:pt x="366" y="330"/>
                    </a:lnTo>
                    <a:lnTo>
                      <a:pt x="360" y="324"/>
                    </a:lnTo>
                    <a:lnTo>
                      <a:pt x="360" y="312"/>
                    </a:lnTo>
                    <a:lnTo>
                      <a:pt x="354" y="300"/>
                    </a:lnTo>
                    <a:lnTo>
                      <a:pt x="354" y="288"/>
                    </a:lnTo>
                    <a:lnTo>
                      <a:pt x="348" y="276"/>
                    </a:lnTo>
                    <a:lnTo>
                      <a:pt x="348" y="270"/>
                    </a:lnTo>
                    <a:lnTo>
                      <a:pt x="336" y="270"/>
                    </a:lnTo>
                    <a:lnTo>
                      <a:pt x="324" y="264"/>
                    </a:lnTo>
                    <a:lnTo>
                      <a:pt x="306" y="264"/>
                    </a:lnTo>
                    <a:lnTo>
                      <a:pt x="282" y="240"/>
                    </a:lnTo>
                    <a:lnTo>
                      <a:pt x="264" y="246"/>
                    </a:lnTo>
                    <a:lnTo>
                      <a:pt x="252" y="228"/>
                    </a:lnTo>
                    <a:lnTo>
                      <a:pt x="234" y="222"/>
                    </a:lnTo>
                    <a:lnTo>
                      <a:pt x="216" y="204"/>
                    </a:lnTo>
                    <a:lnTo>
                      <a:pt x="210" y="192"/>
                    </a:lnTo>
                    <a:lnTo>
                      <a:pt x="204" y="186"/>
                    </a:lnTo>
                    <a:lnTo>
                      <a:pt x="198" y="174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78"/>
                    </a:lnTo>
                    <a:lnTo>
                      <a:pt x="180" y="60"/>
                    </a:lnTo>
                    <a:lnTo>
                      <a:pt x="168" y="42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50" y="6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32" y="36"/>
                    </a:lnTo>
                    <a:lnTo>
                      <a:pt x="108" y="48"/>
                    </a:lnTo>
                    <a:lnTo>
                      <a:pt x="90" y="54"/>
                    </a:lnTo>
                    <a:lnTo>
                      <a:pt x="78" y="5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6" name="Equatorial Guine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499686" y="3656199"/>
                <a:ext cx="47355" cy="34295"/>
              </a:xfrm>
              <a:custGeom>
                <a:avLst/>
                <a:gdLst>
                  <a:gd name="T0" fmla="*/ 2147483647 w 144"/>
                  <a:gd name="T1" fmla="*/ 2147483647 h 108"/>
                  <a:gd name="T2" fmla="*/ 2147483647 w 144"/>
                  <a:gd name="T3" fmla="*/ 2147483647 h 108"/>
                  <a:gd name="T4" fmla="*/ 2147483647 w 144"/>
                  <a:gd name="T5" fmla="*/ 2147483647 h 108"/>
                  <a:gd name="T6" fmla="*/ 2147483647 w 144"/>
                  <a:gd name="T7" fmla="*/ 0 h 108"/>
                  <a:gd name="T8" fmla="*/ 2147483647 w 144"/>
                  <a:gd name="T9" fmla="*/ 2147483647 h 108"/>
                  <a:gd name="T10" fmla="*/ 2147483647 w 144"/>
                  <a:gd name="T11" fmla="*/ 2147483647 h 108"/>
                  <a:gd name="T12" fmla="*/ 2147483647 w 144"/>
                  <a:gd name="T13" fmla="*/ 2147483647 h 108"/>
                  <a:gd name="T14" fmla="*/ 2147483647 w 144"/>
                  <a:gd name="T15" fmla="*/ 2147483647 h 108"/>
                  <a:gd name="T16" fmla="*/ 2147483647 w 144"/>
                  <a:gd name="T17" fmla="*/ 2147483647 h 108"/>
                  <a:gd name="T18" fmla="*/ 0 w 144"/>
                  <a:gd name="T19" fmla="*/ 2147483647 h 108"/>
                  <a:gd name="T20" fmla="*/ 0 w 144"/>
                  <a:gd name="T21" fmla="*/ 2147483647 h 108"/>
                  <a:gd name="T22" fmla="*/ 2147483647 w 144"/>
                  <a:gd name="T23" fmla="*/ 2147483647 h 108"/>
                  <a:gd name="T24" fmla="*/ 2147483647 w 144"/>
                  <a:gd name="T25" fmla="*/ 2147483647 h 108"/>
                  <a:gd name="T26" fmla="*/ 2147483647 w 144"/>
                  <a:gd name="T27" fmla="*/ 2147483647 h 108"/>
                  <a:gd name="T28" fmla="*/ 2147483647 w 144"/>
                  <a:gd name="T29" fmla="*/ 2147483647 h 108"/>
                  <a:gd name="T30" fmla="*/ 2147483647 w 144"/>
                  <a:gd name="T31" fmla="*/ 2147483647 h 108"/>
                  <a:gd name="T32" fmla="*/ 2147483647 w 144"/>
                  <a:gd name="T33" fmla="*/ 2147483647 h 108"/>
                  <a:gd name="T34" fmla="*/ 2147483647 w 144"/>
                  <a:gd name="T35" fmla="*/ 2147483647 h 108"/>
                  <a:gd name="T36" fmla="*/ 2147483647 w 144"/>
                  <a:gd name="T37" fmla="*/ 2147483647 h 108"/>
                  <a:gd name="T38" fmla="*/ 2147483647 w 144"/>
                  <a:gd name="T39" fmla="*/ 2147483647 h 1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08"/>
                  <a:gd name="T62" fmla="*/ 144 w 144"/>
                  <a:gd name="T63" fmla="*/ 108 h 1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08">
                    <a:moveTo>
                      <a:pt x="138" y="48"/>
                    </a:moveTo>
                    <a:lnTo>
                      <a:pt x="144" y="12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30" y="42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8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138" y="108"/>
                    </a:lnTo>
                    <a:lnTo>
                      <a:pt x="138" y="102"/>
                    </a:lnTo>
                    <a:lnTo>
                      <a:pt x="144" y="84"/>
                    </a:lnTo>
                    <a:lnTo>
                      <a:pt x="144" y="54"/>
                    </a:lnTo>
                    <a:lnTo>
                      <a:pt x="138" y="4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7" name="El Salvador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219010" y="3352451"/>
                <a:ext cx="55033" cy="35519"/>
              </a:xfrm>
              <a:custGeom>
                <a:avLst/>
                <a:gdLst>
                  <a:gd name="T0" fmla="*/ 2147483647 w 174"/>
                  <a:gd name="T1" fmla="*/ 2147483647 h 114"/>
                  <a:gd name="T2" fmla="*/ 2147483647 w 174"/>
                  <a:gd name="T3" fmla="*/ 2147483647 h 114"/>
                  <a:gd name="T4" fmla="*/ 2147483647 w 174"/>
                  <a:gd name="T5" fmla="*/ 2147483647 h 114"/>
                  <a:gd name="T6" fmla="*/ 2147483647 w 174"/>
                  <a:gd name="T7" fmla="*/ 2147483647 h 114"/>
                  <a:gd name="T8" fmla="*/ 2147483647 w 174"/>
                  <a:gd name="T9" fmla="*/ 2147483647 h 114"/>
                  <a:gd name="T10" fmla="*/ 2147483647 w 174"/>
                  <a:gd name="T11" fmla="*/ 2147483647 h 114"/>
                  <a:gd name="T12" fmla="*/ 2147483647 w 174"/>
                  <a:gd name="T13" fmla="*/ 2147483647 h 114"/>
                  <a:gd name="T14" fmla="*/ 2147483647 w 174"/>
                  <a:gd name="T15" fmla="*/ 2147483647 h 114"/>
                  <a:gd name="T16" fmla="*/ 2147483647 w 174"/>
                  <a:gd name="T17" fmla="*/ 2147483647 h 114"/>
                  <a:gd name="T18" fmla="*/ 2147483647 w 174"/>
                  <a:gd name="T19" fmla="*/ 0 h 114"/>
                  <a:gd name="T20" fmla="*/ 2147483647 w 174"/>
                  <a:gd name="T21" fmla="*/ 2147483647 h 114"/>
                  <a:gd name="T22" fmla="*/ 2147483647 w 174"/>
                  <a:gd name="T23" fmla="*/ 2147483647 h 114"/>
                  <a:gd name="T24" fmla="*/ 2147483647 w 174"/>
                  <a:gd name="T25" fmla="*/ 2147483647 h 114"/>
                  <a:gd name="T26" fmla="*/ 2147483647 w 174"/>
                  <a:gd name="T27" fmla="*/ 2147483647 h 114"/>
                  <a:gd name="T28" fmla="*/ 2147483647 w 174"/>
                  <a:gd name="T29" fmla="*/ 2147483647 h 114"/>
                  <a:gd name="T30" fmla="*/ 2147483647 w 174"/>
                  <a:gd name="T31" fmla="*/ 2147483647 h 114"/>
                  <a:gd name="T32" fmla="*/ 2147483647 w 174"/>
                  <a:gd name="T33" fmla="*/ 2147483647 h 114"/>
                  <a:gd name="T34" fmla="*/ 2147483647 w 174"/>
                  <a:gd name="T35" fmla="*/ 2147483647 h 114"/>
                  <a:gd name="T36" fmla="*/ 0 w 174"/>
                  <a:gd name="T37" fmla="*/ 2147483647 h 114"/>
                  <a:gd name="T38" fmla="*/ 2147483647 w 174"/>
                  <a:gd name="T39" fmla="*/ 2147483647 h 114"/>
                  <a:gd name="T40" fmla="*/ 2147483647 w 174"/>
                  <a:gd name="T41" fmla="*/ 2147483647 h 114"/>
                  <a:gd name="T42" fmla="*/ 2147483647 w 174"/>
                  <a:gd name="T43" fmla="*/ 2147483647 h 114"/>
                  <a:gd name="T44" fmla="*/ 2147483647 w 174"/>
                  <a:gd name="T45" fmla="*/ 2147483647 h 114"/>
                  <a:gd name="T46" fmla="*/ 2147483647 w 174"/>
                  <a:gd name="T47" fmla="*/ 2147483647 h 114"/>
                  <a:gd name="T48" fmla="*/ 2147483647 w 174"/>
                  <a:gd name="T49" fmla="*/ 2147483647 h 114"/>
                  <a:gd name="T50" fmla="*/ 2147483647 w 174"/>
                  <a:gd name="T51" fmla="*/ 2147483647 h 114"/>
                  <a:gd name="T52" fmla="*/ 2147483647 w 174"/>
                  <a:gd name="T53" fmla="*/ 2147483647 h 114"/>
                  <a:gd name="T54" fmla="*/ 2147483647 w 174"/>
                  <a:gd name="T55" fmla="*/ 2147483647 h 114"/>
                  <a:gd name="T56" fmla="*/ 2147483647 w 174"/>
                  <a:gd name="T57" fmla="*/ 2147483647 h 11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4"/>
                  <a:gd name="T88" fmla="*/ 0 h 114"/>
                  <a:gd name="T89" fmla="*/ 174 w 174"/>
                  <a:gd name="T90" fmla="*/ 114 h 11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4" h="114">
                    <a:moveTo>
                      <a:pt x="174" y="84"/>
                    </a:moveTo>
                    <a:lnTo>
                      <a:pt x="174" y="42"/>
                    </a:lnTo>
                    <a:lnTo>
                      <a:pt x="138" y="42"/>
                    </a:lnTo>
                    <a:lnTo>
                      <a:pt x="132" y="48"/>
                    </a:lnTo>
                    <a:lnTo>
                      <a:pt x="120" y="48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90" y="24"/>
                    </a:lnTo>
                    <a:lnTo>
                      <a:pt x="78" y="12"/>
                    </a:lnTo>
                    <a:lnTo>
                      <a:pt x="7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8" y="18"/>
                    </a:lnTo>
                    <a:lnTo>
                      <a:pt x="42" y="24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72" y="78"/>
                    </a:lnTo>
                    <a:lnTo>
                      <a:pt x="96" y="102"/>
                    </a:lnTo>
                    <a:lnTo>
                      <a:pt x="132" y="96"/>
                    </a:lnTo>
                    <a:lnTo>
                      <a:pt x="150" y="114"/>
                    </a:lnTo>
                    <a:lnTo>
                      <a:pt x="168" y="84"/>
                    </a:lnTo>
                    <a:lnTo>
                      <a:pt x="174" y="90"/>
                    </a:lnTo>
                    <a:lnTo>
                      <a:pt x="174" y="8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8" name="Egypt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841404" y="2921325"/>
                <a:ext cx="255968" cy="249857"/>
              </a:xfrm>
              <a:custGeom>
                <a:avLst/>
                <a:gdLst>
                  <a:gd name="T0" fmla="*/ 2147483647 w 792"/>
                  <a:gd name="T1" fmla="*/ 2147483647 h 804"/>
                  <a:gd name="T2" fmla="*/ 2147483647 w 792"/>
                  <a:gd name="T3" fmla="*/ 2147483647 h 804"/>
                  <a:gd name="T4" fmla="*/ 2147483647 w 792"/>
                  <a:gd name="T5" fmla="*/ 2147483647 h 804"/>
                  <a:gd name="T6" fmla="*/ 2147483647 w 792"/>
                  <a:gd name="T7" fmla="*/ 2147483647 h 804"/>
                  <a:gd name="T8" fmla="*/ 2147483647 w 792"/>
                  <a:gd name="T9" fmla="*/ 2147483647 h 804"/>
                  <a:gd name="T10" fmla="*/ 2147483647 w 792"/>
                  <a:gd name="T11" fmla="*/ 2147483647 h 804"/>
                  <a:gd name="T12" fmla="*/ 2147483647 w 792"/>
                  <a:gd name="T13" fmla="*/ 2147483647 h 804"/>
                  <a:gd name="T14" fmla="*/ 2147483647 w 792"/>
                  <a:gd name="T15" fmla="*/ 2147483647 h 804"/>
                  <a:gd name="T16" fmla="*/ 2147483647 w 792"/>
                  <a:gd name="T17" fmla="*/ 2147483647 h 804"/>
                  <a:gd name="T18" fmla="*/ 2147483647 w 792"/>
                  <a:gd name="T19" fmla="*/ 2147483647 h 804"/>
                  <a:gd name="T20" fmla="*/ 2147483647 w 792"/>
                  <a:gd name="T21" fmla="*/ 2147483647 h 804"/>
                  <a:gd name="T22" fmla="*/ 2147483647 w 792"/>
                  <a:gd name="T23" fmla="*/ 2147483647 h 804"/>
                  <a:gd name="T24" fmla="*/ 2147483647 w 792"/>
                  <a:gd name="T25" fmla="*/ 2147483647 h 804"/>
                  <a:gd name="T26" fmla="*/ 2147483647 w 792"/>
                  <a:gd name="T27" fmla="*/ 2147483647 h 804"/>
                  <a:gd name="T28" fmla="*/ 2147483647 w 792"/>
                  <a:gd name="T29" fmla="*/ 2147483647 h 804"/>
                  <a:gd name="T30" fmla="*/ 2147483647 w 792"/>
                  <a:gd name="T31" fmla="*/ 2147483647 h 804"/>
                  <a:gd name="T32" fmla="*/ 2147483647 w 792"/>
                  <a:gd name="T33" fmla="*/ 2147483647 h 804"/>
                  <a:gd name="T34" fmla="*/ 2147483647 w 792"/>
                  <a:gd name="T35" fmla="*/ 2147483647 h 804"/>
                  <a:gd name="T36" fmla="*/ 2147483647 w 792"/>
                  <a:gd name="T37" fmla="*/ 2147483647 h 804"/>
                  <a:gd name="T38" fmla="*/ 2147483647 w 792"/>
                  <a:gd name="T39" fmla="*/ 2147483647 h 804"/>
                  <a:gd name="T40" fmla="*/ 2147483647 w 792"/>
                  <a:gd name="T41" fmla="*/ 2147483647 h 804"/>
                  <a:gd name="T42" fmla="*/ 2147483647 w 792"/>
                  <a:gd name="T43" fmla="*/ 2147483647 h 804"/>
                  <a:gd name="T44" fmla="*/ 2147483647 w 792"/>
                  <a:gd name="T45" fmla="*/ 2147483647 h 804"/>
                  <a:gd name="T46" fmla="*/ 2147483647 w 792"/>
                  <a:gd name="T47" fmla="*/ 2147483647 h 804"/>
                  <a:gd name="T48" fmla="*/ 2147483647 w 792"/>
                  <a:gd name="T49" fmla="*/ 2147483647 h 804"/>
                  <a:gd name="T50" fmla="*/ 2147483647 w 792"/>
                  <a:gd name="T51" fmla="*/ 2147483647 h 804"/>
                  <a:gd name="T52" fmla="*/ 2147483647 w 792"/>
                  <a:gd name="T53" fmla="*/ 2147483647 h 804"/>
                  <a:gd name="T54" fmla="*/ 2147483647 w 792"/>
                  <a:gd name="T55" fmla="*/ 2147483647 h 804"/>
                  <a:gd name="T56" fmla="*/ 2147483647 w 792"/>
                  <a:gd name="T57" fmla="*/ 2147483647 h 804"/>
                  <a:gd name="T58" fmla="*/ 2147483647 w 792"/>
                  <a:gd name="T59" fmla="*/ 2147483647 h 804"/>
                  <a:gd name="T60" fmla="*/ 2147483647 w 792"/>
                  <a:gd name="T61" fmla="*/ 2147483647 h 804"/>
                  <a:gd name="T62" fmla="*/ 2147483647 w 792"/>
                  <a:gd name="T63" fmla="*/ 2147483647 h 804"/>
                  <a:gd name="T64" fmla="*/ 2147483647 w 792"/>
                  <a:gd name="T65" fmla="*/ 2147483647 h 804"/>
                  <a:gd name="T66" fmla="*/ 2147483647 w 792"/>
                  <a:gd name="T67" fmla="*/ 2147483647 h 804"/>
                  <a:gd name="T68" fmla="*/ 2147483647 w 792"/>
                  <a:gd name="T69" fmla="*/ 2147483647 h 804"/>
                  <a:gd name="T70" fmla="*/ 2147483647 w 792"/>
                  <a:gd name="T71" fmla="*/ 2147483647 h 804"/>
                  <a:gd name="T72" fmla="*/ 2147483647 w 792"/>
                  <a:gd name="T73" fmla="*/ 2147483647 h 804"/>
                  <a:gd name="T74" fmla="*/ 2147483647 w 792"/>
                  <a:gd name="T75" fmla="*/ 2147483647 h 804"/>
                  <a:gd name="T76" fmla="*/ 2147483647 w 792"/>
                  <a:gd name="T77" fmla="*/ 2147483647 h 804"/>
                  <a:gd name="T78" fmla="*/ 2147483647 w 792"/>
                  <a:gd name="T79" fmla="*/ 2147483647 h 804"/>
                  <a:gd name="T80" fmla="*/ 2147483647 w 792"/>
                  <a:gd name="T81" fmla="*/ 2147483647 h 804"/>
                  <a:gd name="T82" fmla="*/ 2147483647 w 792"/>
                  <a:gd name="T83" fmla="*/ 2147483647 h 804"/>
                  <a:gd name="T84" fmla="*/ 2147483647 w 792"/>
                  <a:gd name="T85" fmla="*/ 2147483647 h 804"/>
                  <a:gd name="T86" fmla="*/ 2147483647 w 792"/>
                  <a:gd name="T87" fmla="*/ 2147483647 h 804"/>
                  <a:gd name="T88" fmla="*/ 2147483647 w 792"/>
                  <a:gd name="T89" fmla="*/ 2147483647 h 804"/>
                  <a:gd name="T90" fmla="*/ 2147483647 w 792"/>
                  <a:gd name="T91" fmla="*/ 0 h 804"/>
                  <a:gd name="T92" fmla="*/ 2147483647 w 792"/>
                  <a:gd name="T93" fmla="*/ 2147483647 h 804"/>
                  <a:gd name="T94" fmla="*/ 2147483647 w 792"/>
                  <a:gd name="T95" fmla="*/ 0 h 8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92"/>
                  <a:gd name="T145" fmla="*/ 0 h 804"/>
                  <a:gd name="T146" fmla="*/ 792 w 792"/>
                  <a:gd name="T147" fmla="*/ 804 h 8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92" h="804">
                    <a:moveTo>
                      <a:pt x="12" y="18"/>
                    </a:moveTo>
                    <a:lnTo>
                      <a:pt x="6" y="24"/>
                    </a:lnTo>
                    <a:lnTo>
                      <a:pt x="6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18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80"/>
                    </a:lnTo>
                    <a:lnTo>
                      <a:pt x="30" y="264"/>
                    </a:lnTo>
                    <a:lnTo>
                      <a:pt x="36" y="342"/>
                    </a:lnTo>
                    <a:lnTo>
                      <a:pt x="36" y="438"/>
                    </a:lnTo>
                    <a:lnTo>
                      <a:pt x="42" y="534"/>
                    </a:lnTo>
                    <a:lnTo>
                      <a:pt x="42" y="624"/>
                    </a:lnTo>
                    <a:lnTo>
                      <a:pt x="48" y="702"/>
                    </a:lnTo>
                    <a:lnTo>
                      <a:pt x="48" y="774"/>
                    </a:lnTo>
                    <a:lnTo>
                      <a:pt x="474" y="780"/>
                    </a:lnTo>
                    <a:lnTo>
                      <a:pt x="492" y="762"/>
                    </a:lnTo>
                    <a:lnTo>
                      <a:pt x="498" y="762"/>
                    </a:lnTo>
                    <a:lnTo>
                      <a:pt x="498" y="774"/>
                    </a:lnTo>
                    <a:lnTo>
                      <a:pt x="618" y="780"/>
                    </a:lnTo>
                    <a:lnTo>
                      <a:pt x="624" y="786"/>
                    </a:lnTo>
                    <a:lnTo>
                      <a:pt x="630" y="798"/>
                    </a:lnTo>
                    <a:lnTo>
                      <a:pt x="636" y="804"/>
                    </a:lnTo>
                    <a:lnTo>
                      <a:pt x="654" y="804"/>
                    </a:lnTo>
                    <a:lnTo>
                      <a:pt x="660" y="798"/>
                    </a:lnTo>
                    <a:lnTo>
                      <a:pt x="672" y="774"/>
                    </a:lnTo>
                    <a:lnTo>
                      <a:pt x="684" y="762"/>
                    </a:lnTo>
                    <a:lnTo>
                      <a:pt x="696" y="762"/>
                    </a:lnTo>
                    <a:lnTo>
                      <a:pt x="702" y="756"/>
                    </a:lnTo>
                    <a:lnTo>
                      <a:pt x="720" y="756"/>
                    </a:lnTo>
                    <a:lnTo>
                      <a:pt x="726" y="750"/>
                    </a:lnTo>
                    <a:lnTo>
                      <a:pt x="732" y="738"/>
                    </a:lnTo>
                    <a:lnTo>
                      <a:pt x="732" y="714"/>
                    </a:lnTo>
                    <a:lnTo>
                      <a:pt x="762" y="714"/>
                    </a:lnTo>
                    <a:lnTo>
                      <a:pt x="786" y="690"/>
                    </a:lnTo>
                    <a:lnTo>
                      <a:pt x="780" y="684"/>
                    </a:lnTo>
                    <a:lnTo>
                      <a:pt x="774" y="672"/>
                    </a:lnTo>
                    <a:lnTo>
                      <a:pt x="774" y="624"/>
                    </a:lnTo>
                    <a:lnTo>
                      <a:pt x="792" y="618"/>
                    </a:lnTo>
                    <a:lnTo>
                      <a:pt x="786" y="618"/>
                    </a:lnTo>
                    <a:lnTo>
                      <a:pt x="756" y="588"/>
                    </a:lnTo>
                    <a:lnTo>
                      <a:pt x="732" y="552"/>
                    </a:lnTo>
                    <a:lnTo>
                      <a:pt x="726" y="528"/>
                    </a:lnTo>
                    <a:lnTo>
                      <a:pt x="714" y="492"/>
                    </a:lnTo>
                    <a:lnTo>
                      <a:pt x="702" y="468"/>
                    </a:lnTo>
                    <a:lnTo>
                      <a:pt x="690" y="462"/>
                    </a:lnTo>
                    <a:lnTo>
                      <a:pt x="684" y="450"/>
                    </a:lnTo>
                    <a:lnTo>
                      <a:pt x="672" y="444"/>
                    </a:lnTo>
                    <a:lnTo>
                      <a:pt x="666" y="432"/>
                    </a:lnTo>
                    <a:lnTo>
                      <a:pt x="654" y="396"/>
                    </a:lnTo>
                    <a:lnTo>
                      <a:pt x="654" y="378"/>
                    </a:lnTo>
                    <a:lnTo>
                      <a:pt x="618" y="336"/>
                    </a:lnTo>
                    <a:lnTo>
                      <a:pt x="618" y="318"/>
                    </a:lnTo>
                    <a:lnTo>
                      <a:pt x="606" y="294"/>
                    </a:lnTo>
                    <a:lnTo>
                      <a:pt x="594" y="282"/>
                    </a:lnTo>
                    <a:lnTo>
                      <a:pt x="588" y="270"/>
                    </a:lnTo>
                    <a:lnTo>
                      <a:pt x="576" y="258"/>
                    </a:lnTo>
                    <a:lnTo>
                      <a:pt x="570" y="246"/>
                    </a:lnTo>
                    <a:lnTo>
                      <a:pt x="558" y="234"/>
                    </a:lnTo>
                    <a:lnTo>
                      <a:pt x="552" y="222"/>
                    </a:lnTo>
                    <a:lnTo>
                      <a:pt x="546" y="216"/>
                    </a:lnTo>
                    <a:lnTo>
                      <a:pt x="552" y="210"/>
                    </a:lnTo>
                    <a:lnTo>
                      <a:pt x="552" y="198"/>
                    </a:lnTo>
                    <a:lnTo>
                      <a:pt x="540" y="174"/>
                    </a:lnTo>
                    <a:lnTo>
                      <a:pt x="528" y="168"/>
                    </a:lnTo>
                    <a:lnTo>
                      <a:pt x="522" y="168"/>
                    </a:lnTo>
                    <a:lnTo>
                      <a:pt x="540" y="144"/>
                    </a:lnTo>
                    <a:lnTo>
                      <a:pt x="558" y="156"/>
                    </a:lnTo>
                    <a:lnTo>
                      <a:pt x="558" y="174"/>
                    </a:lnTo>
                    <a:lnTo>
                      <a:pt x="564" y="186"/>
                    </a:lnTo>
                    <a:lnTo>
                      <a:pt x="576" y="198"/>
                    </a:lnTo>
                    <a:lnTo>
                      <a:pt x="582" y="210"/>
                    </a:lnTo>
                    <a:lnTo>
                      <a:pt x="588" y="216"/>
                    </a:lnTo>
                    <a:lnTo>
                      <a:pt x="588" y="246"/>
                    </a:lnTo>
                    <a:lnTo>
                      <a:pt x="606" y="264"/>
                    </a:lnTo>
                    <a:lnTo>
                      <a:pt x="612" y="276"/>
                    </a:lnTo>
                    <a:lnTo>
                      <a:pt x="636" y="300"/>
                    </a:lnTo>
                    <a:lnTo>
                      <a:pt x="648" y="306"/>
                    </a:lnTo>
                    <a:lnTo>
                      <a:pt x="654" y="306"/>
                    </a:lnTo>
                    <a:lnTo>
                      <a:pt x="666" y="300"/>
                    </a:lnTo>
                    <a:lnTo>
                      <a:pt x="678" y="288"/>
                    </a:lnTo>
                    <a:lnTo>
                      <a:pt x="672" y="270"/>
                    </a:lnTo>
                    <a:lnTo>
                      <a:pt x="684" y="246"/>
                    </a:lnTo>
                    <a:lnTo>
                      <a:pt x="684" y="234"/>
                    </a:lnTo>
                    <a:lnTo>
                      <a:pt x="690" y="222"/>
                    </a:lnTo>
                    <a:lnTo>
                      <a:pt x="690" y="198"/>
                    </a:lnTo>
                    <a:lnTo>
                      <a:pt x="696" y="186"/>
                    </a:lnTo>
                    <a:lnTo>
                      <a:pt x="696" y="180"/>
                    </a:lnTo>
                    <a:lnTo>
                      <a:pt x="702" y="168"/>
                    </a:lnTo>
                    <a:lnTo>
                      <a:pt x="648" y="24"/>
                    </a:lnTo>
                    <a:lnTo>
                      <a:pt x="642" y="24"/>
                    </a:lnTo>
                    <a:lnTo>
                      <a:pt x="636" y="30"/>
                    </a:lnTo>
                    <a:lnTo>
                      <a:pt x="624" y="30"/>
                    </a:lnTo>
                    <a:lnTo>
                      <a:pt x="600" y="42"/>
                    </a:lnTo>
                    <a:lnTo>
                      <a:pt x="576" y="42"/>
                    </a:lnTo>
                    <a:lnTo>
                      <a:pt x="564" y="36"/>
                    </a:lnTo>
                    <a:lnTo>
                      <a:pt x="558" y="30"/>
                    </a:lnTo>
                    <a:lnTo>
                      <a:pt x="552" y="36"/>
                    </a:lnTo>
                    <a:lnTo>
                      <a:pt x="540" y="42"/>
                    </a:lnTo>
                    <a:lnTo>
                      <a:pt x="534" y="42"/>
                    </a:lnTo>
                    <a:lnTo>
                      <a:pt x="510" y="30"/>
                    </a:lnTo>
                    <a:lnTo>
                      <a:pt x="504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68" y="6"/>
                    </a:lnTo>
                    <a:lnTo>
                      <a:pt x="456" y="12"/>
                    </a:lnTo>
                    <a:lnTo>
                      <a:pt x="438" y="12"/>
                    </a:lnTo>
                    <a:lnTo>
                      <a:pt x="432" y="18"/>
                    </a:lnTo>
                    <a:lnTo>
                      <a:pt x="420" y="18"/>
                    </a:lnTo>
                    <a:lnTo>
                      <a:pt x="414" y="12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72" y="24"/>
                    </a:lnTo>
                    <a:lnTo>
                      <a:pt x="366" y="36"/>
                    </a:lnTo>
                    <a:lnTo>
                      <a:pt x="360" y="42"/>
                    </a:lnTo>
                    <a:lnTo>
                      <a:pt x="336" y="42"/>
                    </a:lnTo>
                    <a:lnTo>
                      <a:pt x="324" y="54"/>
                    </a:lnTo>
                    <a:lnTo>
                      <a:pt x="312" y="60"/>
                    </a:lnTo>
                    <a:lnTo>
                      <a:pt x="306" y="60"/>
                    </a:lnTo>
                    <a:lnTo>
                      <a:pt x="300" y="54"/>
                    </a:lnTo>
                    <a:lnTo>
                      <a:pt x="288" y="54"/>
                    </a:lnTo>
                    <a:lnTo>
                      <a:pt x="276" y="48"/>
                    </a:lnTo>
                    <a:lnTo>
                      <a:pt x="264" y="48"/>
                    </a:lnTo>
                    <a:lnTo>
                      <a:pt x="258" y="42"/>
                    </a:lnTo>
                    <a:lnTo>
                      <a:pt x="204" y="42"/>
                    </a:lnTo>
                    <a:lnTo>
                      <a:pt x="198" y="36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26" y="18"/>
                    </a:lnTo>
                    <a:lnTo>
                      <a:pt x="120" y="12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66" y="12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9" name="Ecuador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2410985" y="3674571"/>
                <a:ext cx="134384" cy="164122"/>
              </a:xfrm>
              <a:custGeom>
                <a:avLst/>
                <a:gdLst>
                  <a:gd name="T0" fmla="*/ 2147483647 w 414"/>
                  <a:gd name="T1" fmla="*/ 2147483647 h 528"/>
                  <a:gd name="T2" fmla="*/ 2147483647 w 414"/>
                  <a:gd name="T3" fmla="*/ 2147483647 h 528"/>
                  <a:gd name="T4" fmla="*/ 2147483647 w 414"/>
                  <a:gd name="T5" fmla="*/ 2147483647 h 528"/>
                  <a:gd name="T6" fmla="*/ 2147483647 w 414"/>
                  <a:gd name="T7" fmla="*/ 2147483647 h 528"/>
                  <a:gd name="T8" fmla="*/ 2147483647 w 414"/>
                  <a:gd name="T9" fmla="*/ 2147483647 h 528"/>
                  <a:gd name="T10" fmla="*/ 2147483647 w 414"/>
                  <a:gd name="T11" fmla="*/ 2147483647 h 528"/>
                  <a:gd name="T12" fmla="*/ 2147483647 w 414"/>
                  <a:gd name="T13" fmla="*/ 2147483647 h 528"/>
                  <a:gd name="T14" fmla="*/ 2147483647 w 414"/>
                  <a:gd name="T15" fmla="*/ 2147483647 h 528"/>
                  <a:gd name="T16" fmla="*/ 2147483647 w 414"/>
                  <a:gd name="T17" fmla="*/ 2147483647 h 528"/>
                  <a:gd name="T18" fmla="*/ 2147483647 w 414"/>
                  <a:gd name="T19" fmla="*/ 2147483647 h 528"/>
                  <a:gd name="T20" fmla="*/ 2147483647 w 414"/>
                  <a:gd name="T21" fmla="*/ 2147483647 h 528"/>
                  <a:gd name="T22" fmla="*/ 2147483647 w 414"/>
                  <a:gd name="T23" fmla="*/ 2147483647 h 528"/>
                  <a:gd name="T24" fmla="*/ 2147483647 w 414"/>
                  <a:gd name="T25" fmla="*/ 2147483647 h 528"/>
                  <a:gd name="T26" fmla="*/ 2147483647 w 414"/>
                  <a:gd name="T27" fmla="*/ 2147483647 h 528"/>
                  <a:gd name="T28" fmla="*/ 2147483647 w 414"/>
                  <a:gd name="T29" fmla="*/ 2147483647 h 528"/>
                  <a:gd name="T30" fmla="*/ 2147483647 w 414"/>
                  <a:gd name="T31" fmla="*/ 2147483647 h 528"/>
                  <a:gd name="T32" fmla="*/ 2147483647 w 414"/>
                  <a:gd name="T33" fmla="*/ 2147483647 h 528"/>
                  <a:gd name="T34" fmla="*/ 2147483647 w 414"/>
                  <a:gd name="T35" fmla="*/ 2147483647 h 528"/>
                  <a:gd name="T36" fmla="*/ 2147483647 w 414"/>
                  <a:gd name="T37" fmla="*/ 2147483647 h 528"/>
                  <a:gd name="T38" fmla="*/ 2147483647 w 414"/>
                  <a:gd name="T39" fmla="*/ 2147483647 h 528"/>
                  <a:gd name="T40" fmla="*/ 2147483647 w 414"/>
                  <a:gd name="T41" fmla="*/ 2147483647 h 528"/>
                  <a:gd name="T42" fmla="*/ 2147483647 w 414"/>
                  <a:gd name="T43" fmla="*/ 2147483647 h 528"/>
                  <a:gd name="T44" fmla="*/ 2147483647 w 414"/>
                  <a:gd name="T45" fmla="*/ 2147483647 h 528"/>
                  <a:gd name="T46" fmla="*/ 2147483647 w 414"/>
                  <a:gd name="T47" fmla="*/ 2147483647 h 528"/>
                  <a:gd name="T48" fmla="*/ 2147483647 w 414"/>
                  <a:gd name="T49" fmla="*/ 2147483647 h 528"/>
                  <a:gd name="T50" fmla="*/ 2147483647 w 414"/>
                  <a:gd name="T51" fmla="*/ 2147483647 h 528"/>
                  <a:gd name="T52" fmla="*/ 2147483647 w 414"/>
                  <a:gd name="T53" fmla="*/ 2147483647 h 528"/>
                  <a:gd name="T54" fmla="*/ 2147483647 w 414"/>
                  <a:gd name="T55" fmla="*/ 2147483647 h 528"/>
                  <a:gd name="T56" fmla="*/ 2147483647 w 414"/>
                  <a:gd name="T57" fmla="*/ 2147483647 h 528"/>
                  <a:gd name="T58" fmla="*/ 2147483647 w 414"/>
                  <a:gd name="T59" fmla="*/ 2147483647 h 528"/>
                  <a:gd name="T60" fmla="*/ 2147483647 w 414"/>
                  <a:gd name="T61" fmla="*/ 2147483647 h 528"/>
                  <a:gd name="T62" fmla="*/ 2147483647 w 414"/>
                  <a:gd name="T63" fmla="*/ 2147483647 h 528"/>
                  <a:gd name="T64" fmla="*/ 2147483647 w 414"/>
                  <a:gd name="T65" fmla="*/ 2147483647 h 528"/>
                  <a:gd name="T66" fmla="*/ 2147483647 w 414"/>
                  <a:gd name="T67" fmla="*/ 2147483647 h 528"/>
                  <a:gd name="T68" fmla="*/ 2147483647 w 414"/>
                  <a:gd name="T69" fmla="*/ 2147483647 h 528"/>
                  <a:gd name="T70" fmla="*/ 2147483647 w 414"/>
                  <a:gd name="T71" fmla="*/ 2147483647 h 528"/>
                  <a:gd name="T72" fmla="*/ 2147483647 w 414"/>
                  <a:gd name="T73" fmla="*/ 2147483647 h 528"/>
                  <a:gd name="T74" fmla="*/ 2147483647 w 414"/>
                  <a:gd name="T75" fmla="*/ 2147483647 h 528"/>
                  <a:gd name="T76" fmla="*/ 2147483647 w 414"/>
                  <a:gd name="T77" fmla="*/ 2147483647 h 528"/>
                  <a:gd name="T78" fmla="*/ 2147483647 w 414"/>
                  <a:gd name="T79" fmla="*/ 2147483647 h 528"/>
                  <a:gd name="T80" fmla="*/ 2147483647 w 414"/>
                  <a:gd name="T81" fmla="*/ 2147483647 h 528"/>
                  <a:gd name="T82" fmla="*/ 2147483647 w 414"/>
                  <a:gd name="T83" fmla="*/ 2147483647 h 528"/>
                  <a:gd name="T84" fmla="*/ 2147483647 w 414"/>
                  <a:gd name="T85" fmla="*/ 2147483647 h 528"/>
                  <a:gd name="T86" fmla="*/ 2147483647 w 414"/>
                  <a:gd name="T87" fmla="*/ 2147483647 h 528"/>
                  <a:gd name="T88" fmla="*/ 2147483647 w 414"/>
                  <a:gd name="T89" fmla="*/ 2147483647 h 52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528"/>
                  <a:gd name="T137" fmla="*/ 414 w 414"/>
                  <a:gd name="T138" fmla="*/ 528 h 52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528">
                    <a:moveTo>
                      <a:pt x="60" y="372"/>
                    </a:moveTo>
                    <a:lnTo>
                      <a:pt x="72" y="366"/>
                    </a:lnTo>
                    <a:lnTo>
                      <a:pt x="78" y="360"/>
                    </a:lnTo>
                    <a:lnTo>
                      <a:pt x="78" y="342"/>
                    </a:lnTo>
                    <a:lnTo>
                      <a:pt x="72" y="342"/>
                    </a:lnTo>
                    <a:lnTo>
                      <a:pt x="54" y="360"/>
                    </a:lnTo>
                    <a:lnTo>
                      <a:pt x="54" y="372"/>
                    </a:lnTo>
                    <a:lnTo>
                      <a:pt x="60" y="372"/>
                    </a:lnTo>
                    <a:close/>
                    <a:moveTo>
                      <a:pt x="414" y="174"/>
                    </a:moveTo>
                    <a:lnTo>
                      <a:pt x="390" y="156"/>
                    </a:lnTo>
                    <a:lnTo>
                      <a:pt x="396" y="156"/>
                    </a:lnTo>
                    <a:lnTo>
                      <a:pt x="396" y="150"/>
                    </a:lnTo>
                    <a:lnTo>
                      <a:pt x="402" y="150"/>
                    </a:lnTo>
                    <a:lnTo>
                      <a:pt x="402" y="126"/>
                    </a:lnTo>
                    <a:lnTo>
                      <a:pt x="372" y="126"/>
                    </a:lnTo>
                    <a:lnTo>
                      <a:pt x="360" y="114"/>
                    </a:lnTo>
                    <a:lnTo>
                      <a:pt x="360" y="108"/>
                    </a:lnTo>
                    <a:lnTo>
                      <a:pt x="354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6" y="90"/>
                    </a:lnTo>
                    <a:lnTo>
                      <a:pt x="330" y="96"/>
                    </a:lnTo>
                    <a:lnTo>
                      <a:pt x="330" y="108"/>
                    </a:lnTo>
                    <a:lnTo>
                      <a:pt x="306" y="108"/>
                    </a:lnTo>
                    <a:lnTo>
                      <a:pt x="300" y="102"/>
                    </a:lnTo>
                    <a:lnTo>
                      <a:pt x="288" y="96"/>
                    </a:lnTo>
                    <a:lnTo>
                      <a:pt x="282" y="102"/>
                    </a:lnTo>
                    <a:lnTo>
                      <a:pt x="270" y="102"/>
                    </a:lnTo>
                    <a:lnTo>
                      <a:pt x="258" y="96"/>
                    </a:lnTo>
                    <a:lnTo>
                      <a:pt x="252" y="90"/>
                    </a:lnTo>
                    <a:lnTo>
                      <a:pt x="252" y="84"/>
                    </a:lnTo>
                    <a:lnTo>
                      <a:pt x="246" y="72"/>
                    </a:lnTo>
                    <a:lnTo>
                      <a:pt x="240" y="66"/>
                    </a:lnTo>
                    <a:lnTo>
                      <a:pt x="228" y="60"/>
                    </a:lnTo>
                    <a:lnTo>
                      <a:pt x="210" y="60"/>
                    </a:lnTo>
                    <a:lnTo>
                      <a:pt x="204" y="48"/>
                    </a:lnTo>
                    <a:lnTo>
                      <a:pt x="168" y="30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50" y="18"/>
                    </a:lnTo>
                    <a:lnTo>
                      <a:pt x="150" y="36"/>
                    </a:lnTo>
                    <a:lnTo>
                      <a:pt x="144" y="42"/>
                    </a:lnTo>
                    <a:lnTo>
                      <a:pt x="120" y="54"/>
                    </a:lnTo>
                    <a:lnTo>
                      <a:pt x="102" y="54"/>
                    </a:lnTo>
                    <a:lnTo>
                      <a:pt x="96" y="42"/>
                    </a:lnTo>
                    <a:lnTo>
                      <a:pt x="90" y="42"/>
                    </a:lnTo>
                    <a:lnTo>
                      <a:pt x="78" y="54"/>
                    </a:lnTo>
                    <a:lnTo>
                      <a:pt x="66" y="60"/>
                    </a:lnTo>
                    <a:lnTo>
                      <a:pt x="60" y="72"/>
                    </a:lnTo>
                    <a:lnTo>
                      <a:pt x="60" y="84"/>
                    </a:lnTo>
                    <a:lnTo>
                      <a:pt x="66" y="90"/>
                    </a:lnTo>
                    <a:lnTo>
                      <a:pt x="72" y="102"/>
                    </a:lnTo>
                    <a:lnTo>
                      <a:pt x="72" y="120"/>
                    </a:lnTo>
                    <a:lnTo>
                      <a:pt x="66" y="126"/>
                    </a:lnTo>
                    <a:lnTo>
                      <a:pt x="54" y="132"/>
                    </a:lnTo>
                    <a:lnTo>
                      <a:pt x="42" y="144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54" y="180"/>
                    </a:lnTo>
                    <a:lnTo>
                      <a:pt x="36" y="180"/>
                    </a:lnTo>
                    <a:lnTo>
                      <a:pt x="36" y="198"/>
                    </a:lnTo>
                    <a:lnTo>
                      <a:pt x="0" y="216"/>
                    </a:lnTo>
                    <a:lnTo>
                      <a:pt x="24" y="228"/>
                    </a:lnTo>
                    <a:lnTo>
                      <a:pt x="12" y="258"/>
                    </a:lnTo>
                    <a:lnTo>
                      <a:pt x="24" y="270"/>
                    </a:lnTo>
                    <a:lnTo>
                      <a:pt x="24" y="282"/>
                    </a:lnTo>
                    <a:lnTo>
                      <a:pt x="6" y="300"/>
                    </a:lnTo>
                    <a:lnTo>
                      <a:pt x="0" y="300"/>
                    </a:lnTo>
                    <a:lnTo>
                      <a:pt x="12" y="312"/>
                    </a:lnTo>
                    <a:lnTo>
                      <a:pt x="6" y="318"/>
                    </a:lnTo>
                    <a:lnTo>
                      <a:pt x="6" y="324"/>
                    </a:lnTo>
                    <a:lnTo>
                      <a:pt x="18" y="336"/>
                    </a:lnTo>
                    <a:lnTo>
                      <a:pt x="30" y="342"/>
                    </a:lnTo>
                    <a:lnTo>
                      <a:pt x="60" y="342"/>
                    </a:lnTo>
                    <a:lnTo>
                      <a:pt x="72" y="330"/>
                    </a:lnTo>
                    <a:lnTo>
                      <a:pt x="72" y="324"/>
                    </a:lnTo>
                    <a:lnTo>
                      <a:pt x="96" y="330"/>
                    </a:lnTo>
                    <a:lnTo>
                      <a:pt x="102" y="342"/>
                    </a:lnTo>
                    <a:lnTo>
                      <a:pt x="102" y="348"/>
                    </a:lnTo>
                    <a:lnTo>
                      <a:pt x="96" y="366"/>
                    </a:lnTo>
                    <a:lnTo>
                      <a:pt x="90" y="372"/>
                    </a:lnTo>
                    <a:lnTo>
                      <a:pt x="90" y="384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02"/>
                    </a:lnTo>
                    <a:lnTo>
                      <a:pt x="60" y="408"/>
                    </a:lnTo>
                    <a:lnTo>
                      <a:pt x="54" y="408"/>
                    </a:lnTo>
                    <a:lnTo>
                      <a:pt x="60" y="408"/>
                    </a:lnTo>
                    <a:lnTo>
                      <a:pt x="72" y="414"/>
                    </a:lnTo>
                    <a:lnTo>
                      <a:pt x="78" y="414"/>
                    </a:lnTo>
                    <a:lnTo>
                      <a:pt x="78" y="420"/>
                    </a:lnTo>
                    <a:lnTo>
                      <a:pt x="72" y="426"/>
                    </a:lnTo>
                    <a:lnTo>
                      <a:pt x="66" y="438"/>
                    </a:lnTo>
                    <a:lnTo>
                      <a:pt x="54" y="444"/>
                    </a:lnTo>
                    <a:lnTo>
                      <a:pt x="48" y="456"/>
                    </a:lnTo>
                    <a:lnTo>
                      <a:pt x="42" y="462"/>
                    </a:lnTo>
                    <a:lnTo>
                      <a:pt x="54" y="474"/>
                    </a:lnTo>
                    <a:lnTo>
                      <a:pt x="42" y="486"/>
                    </a:lnTo>
                    <a:lnTo>
                      <a:pt x="48" y="492"/>
                    </a:lnTo>
                    <a:lnTo>
                      <a:pt x="54" y="492"/>
                    </a:lnTo>
                    <a:lnTo>
                      <a:pt x="66" y="486"/>
                    </a:lnTo>
                    <a:lnTo>
                      <a:pt x="78" y="474"/>
                    </a:lnTo>
                    <a:lnTo>
                      <a:pt x="90" y="486"/>
                    </a:lnTo>
                    <a:lnTo>
                      <a:pt x="120" y="486"/>
                    </a:lnTo>
                    <a:lnTo>
                      <a:pt x="120" y="492"/>
                    </a:lnTo>
                    <a:lnTo>
                      <a:pt x="126" y="498"/>
                    </a:lnTo>
                    <a:lnTo>
                      <a:pt x="126" y="516"/>
                    </a:lnTo>
                    <a:lnTo>
                      <a:pt x="132" y="528"/>
                    </a:lnTo>
                    <a:lnTo>
                      <a:pt x="150" y="528"/>
                    </a:lnTo>
                    <a:lnTo>
                      <a:pt x="150" y="522"/>
                    </a:lnTo>
                    <a:lnTo>
                      <a:pt x="156" y="516"/>
                    </a:lnTo>
                    <a:lnTo>
                      <a:pt x="156" y="510"/>
                    </a:lnTo>
                    <a:lnTo>
                      <a:pt x="162" y="504"/>
                    </a:lnTo>
                    <a:lnTo>
                      <a:pt x="180" y="504"/>
                    </a:lnTo>
                    <a:lnTo>
                      <a:pt x="180" y="474"/>
                    </a:lnTo>
                    <a:lnTo>
                      <a:pt x="186" y="462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198" y="408"/>
                    </a:lnTo>
                    <a:lnTo>
                      <a:pt x="210" y="402"/>
                    </a:lnTo>
                    <a:lnTo>
                      <a:pt x="210" y="396"/>
                    </a:lnTo>
                    <a:lnTo>
                      <a:pt x="228" y="378"/>
                    </a:lnTo>
                    <a:lnTo>
                      <a:pt x="246" y="366"/>
                    </a:lnTo>
                    <a:lnTo>
                      <a:pt x="264" y="360"/>
                    </a:lnTo>
                    <a:lnTo>
                      <a:pt x="324" y="330"/>
                    </a:lnTo>
                    <a:lnTo>
                      <a:pt x="342" y="318"/>
                    </a:lnTo>
                    <a:lnTo>
                      <a:pt x="354" y="300"/>
                    </a:lnTo>
                    <a:lnTo>
                      <a:pt x="366" y="288"/>
                    </a:lnTo>
                    <a:lnTo>
                      <a:pt x="372" y="276"/>
                    </a:lnTo>
                    <a:lnTo>
                      <a:pt x="384" y="264"/>
                    </a:lnTo>
                    <a:lnTo>
                      <a:pt x="390" y="252"/>
                    </a:lnTo>
                    <a:lnTo>
                      <a:pt x="402" y="210"/>
                    </a:lnTo>
                    <a:lnTo>
                      <a:pt x="414" y="204"/>
                    </a:lnTo>
                    <a:lnTo>
                      <a:pt x="414" y="17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0" name="East Timor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7139997" y="3920754"/>
                <a:ext cx="80630" cy="36744"/>
              </a:xfrm>
              <a:custGeom>
                <a:avLst/>
                <a:gdLst>
                  <a:gd name="T0" fmla="*/ 2147483647 w 252"/>
                  <a:gd name="T1" fmla="*/ 0 h 120"/>
                  <a:gd name="T2" fmla="*/ 2147483647 w 252"/>
                  <a:gd name="T3" fmla="*/ 2147483647 h 120"/>
                  <a:gd name="T4" fmla="*/ 2147483647 w 252"/>
                  <a:gd name="T5" fmla="*/ 2147483647 h 120"/>
                  <a:gd name="T6" fmla="*/ 2147483647 w 252"/>
                  <a:gd name="T7" fmla="*/ 2147483647 h 120"/>
                  <a:gd name="T8" fmla="*/ 2147483647 w 252"/>
                  <a:gd name="T9" fmla="*/ 2147483647 h 120"/>
                  <a:gd name="T10" fmla="*/ 2147483647 w 252"/>
                  <a:gd name="T11" fmla="*/ 2147483647 h 120"/>
                  <a:gd name="T12" fmla="*/ 2147483647 w 252"/>
                  <a:gd name="T13" fmla="*/ 2147483647 h 120"/>
                  <a:gd name="T14" fmla="*/ 2147483647 w 252"/>
                  <a:gd name="T15" fmla="*/ 2147483647 h 120"/>
                  <a:gd name="T16" fmla="*/ 2147483647 w 252"/>
                  <a:gd name="T17" fmla="*/ 2147483647 h 120"/>
                  <a:gd name="T18" fmla="*/ 2147483647 w 252"/>
                  <a:gd name="T19" fmla="*/ 2147483647 h 120"/>
                  <a:gd name="T20" fmla="*/ 2147483647 w 252"/>
                  <a:gd name="T21" fmla="*/ 2147483647 h 120"/>
                  <a:gd name="T22" fmla="*/ 2147483647 w 252"/>
                  <a:gd name="T23" fmla="*/ 2147483647 h 120"/>
                  <a:gd name="T24" fmla="*/ 2147483647 w 252"/>
                  <a:gd name="T25" fmla="*/ 2147483647 h 120"/>
                  <a:gd name="T26" fmla="*/ 2147483647 w 252"/>
                  <a:gd name="T27" fmla="*/ 2147483647 h 120"/>
                  <a:gd name="T28" fmla="*/ 2147483647 w 252"/>
                  <a:gd name="T29" fmla="*/ 2147483647 h 120"/>
                  <a:gd name="T30" fmla="*/ 2147483647 w 252"/>
                  <a:gd name="T31" fmla="*/ 2147483647 h 120"/>
                  <a:gd name="T32" fmla="*/ 2147483647 w 252"/>
                  <a:gd name="T33" fmla="*/ 2147483647 h 120"/>
                  <a:gd name="T34" fmla="*/ 2147483647 w 252"/>
                  <a:gd name="T35" fmla="*/ 2147483647 h 120"/>
                  <a:gd name="T36" fmla="*/ 2147483647 w 252"/>
                  <a:gd name="T37" fmla="*/ 2147483647 h 120"/>
                  <a:gd name="T38" fmla="*/ 2147483647 w 252"/>
                  <a:gd name="T39" fmla="*/ 2147483647 h 120"/>
                  <a:gd name="T40" fmla="*/ 2147483647 w 252"/>
                  <a:gd name="T41" fmla="*/ 2147483647 h 120"/>
                  <a:gd name="T42" fmla="*/ 2147483647 w 252"/>
                  <a:gd name="T43" fmla="*/ 2147483647 h 120"/>
                  <a:gd name="T44" fmla="*/ 2147483647 w 252"/>
                  <a:gd name="T45" fmla="*/ 2147483647 h 120"/>
                  <a:gd name="T46" fmla="*/ 2147483647 w 252"/>
                  <a:gd name="T47" fmla="*/ 0 h 120"/>
                  <a:gd name="T48" fmla="*/ 0 w 252"/>
                  <a:gd name="T49" fmla="*/ 2147483647 h 120"/>
                  <a:gd name="T50" fmla="*/ 2147483647 w 252"/>
                  <a:gd name="T51" fmla="*/ 2147483647 h 120"/>
                  <a:gd name="T52" fmla="*/ 2147483647 w 252"/>
                  <a:gd name="T53" fmla="*/ 2147483647 h 120"/>
                  <a:gd name="T54" fmla="*/ 2147483647 w 252"/>
                  <a:gd name="T55" fmla="*/ 2147483647 h 120"/>
                  <a:gd name="T56" fmla="*/ 2147483647 w 252"/>
                  <a:gd name="T57" fmla="*/ 2147483647 h 120"/>
                  <a:gd name="T58" fmla="*/ 2147483647 w 252"/>
                  <a:gd name="T59" fmla="*/ 2147483647 h 120"/>
                  <a:gd name="T60" fmla="*/ 2147483647 w 252"/>
                  <a:gd name="T61" fmla="*/ 2147483647 h 120"/>
                  <a:gd name="T62" fmla="*/ 2147483647 w 252"/>
                  <a:gd name="T63" fmla="*/ 2147483647 h 120"/>
                  <a:gd name="T64" fmla="*/ 0 w 252"/>
                  <a:gd name="T65" fmla="*/ 2147483647 h 1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52"/>
                  <a:gd name="T100" fmla="*/ 0 h 120"/>
                  <a:gd name="T101" fmla="*/ 252 w 252"/>
                  <a:gd name="T102" fmla="*/ 120 h 1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52" h="120">
                    <a:moveTo>
                      <a:pt x="228" y="0"/>
                    </a:moveTo>
                    <a:lnTo>
                      <a:pt x="204" y="24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42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78" y="54"/>
                    </a:lnTo>
                    <a:lnTo>
                      <a:pt x="90" y="72"/>
                    </a:lnTo>
                    <a:lnTo>
                      <a:pt x="84" y="78"/>
                    </a:lnTo>
                    <a:lnTo>
                      <a:pt x="72" y="102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14"/>
                    </a:lnTo>
                    <a:lnTo>
                      <a:pt x="84" y="108"/>
                    </a:lnTo>
                    <a:lnTo>
                      <a:pt x="96" y="108"/>
                    </a:lnTo>
                    <a:lnTo>
                      <a:pt x="132" y="84"/>
                    </a:lnTo>
                    <a:lnTo>
                      <a:pt x="138" y="90"/>
                    </a:lnTo>
                    <a:lnTo>
                      <a:pt x="162" y="90"/>
                    </a:lnTo>
                    <a:lnTo>
                      <a:pt x="186" y="78"/>
                    </a:lnTo>
                    <a:lnTo>
                      <a:pt x="198" y="66"/>
                    </a:lnTo>
                    <a:lnTo>
                      <a:pt x="210" y="60"/>
                    </a:lnTo>
                    <a:lnTo>
                      <a:pt x="252" y="18"/>
                    </a:lnTo>
                    <a:lnTo>
                      <a:pt x="228" y="0"/>
                    </a:lnTo>
                    <a:close/>
                    <a:moveTo>
                      <a:pt x="0" y="90"/>
                    </a:moveTo>
                    <a:lnTo>
                      <a:pt x="6" y="102"/>
                    </a:lnTo>
                    <a:lnTo>
                      <a:pt x="18" y="96"/>
                    </a:lnTo>
                    <a:lnTo>
                      <a:pt x="24" y="90"/>
                    </a:lnTo>
                    <a:lnTo>
                      <a:pt x="36" y="90"/>
                    </a:lnTo>
                    <a:lnTo>
                      <a:pt x="36" y="84"/>
                    </a:lnTo>
                    <a:lnTo>
                      <a:pt x="42" y="72"/>
                    </a:lnTo>
                    <a:lnTo>
                      <a:pt x="18" y="72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1" name="Dominican Republic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651596" y="3216499"/>
                <a:ext cx="80630" cy="52666"/>
              </a:xfrm>
              <a:custGeom>
                <a:avLst/>
                <a:gdLst>
                  <a:gd name="T0" fmla="*/ 2147483647 w 252"/>
                  <a:gd name="T1" fmla="*/ 2147483647 h 168"/>
                  <a:gd name="T2" fmla="*/ 2147483647 w 252"/>
                  <a:gd name="T3" fmla="*/ 2147483647 h 168"/>
                  <a:gd name="T4" fmla="*/ 2147483647 w 252"/>
                  <a:gd name="T5" fmla="*/ 2147483647 h 168"/>
                  <a:gd name="T6" fmla="*/ 2147483647 w 252"/>
                  <a:gd name="T7" fmla="*/ 2147483647 h 168"/>
                  <a:gd name="T8" fmla="*/ 2147483647 w 252"/>
                  <a:gd name="T9" fmla="*/ 2147483647 h 168"/>
                  <a:gd name="T10" fmla="*/ 2147483647 w 252"/>
                  <a:gd name="T11" fmla="*/ 2147483647 h 168"/>
                  <a:gd name="T12" fmla="*/ 2147483647 w 252"/>
                  <a:gd name="T13" fmla="*/ 2147483647 h 168"/>
                  <a:gd name="T14" fmla="*/ 2147483647 w 252"/>
                  <a:gd name="T15" fmla="*/ 2147483647 h 168"/>
                  <a:gd name="T16" fmla="*/ 2147483647 w 252"/>
                  <a:gd name="T17" fmla="*/ 2147483647 h 168"/>
                  <a:gd name="T18" fmla="*/ 2147483647 w 252"/>
                  <a:gd name="T19" fmla="*/ 2147483647 h 168"/>
                  <a:gd name="T20" fmla="*/ 2147483647 w 252"/>
                  <a:gd name="T21" fmla="*/ 0 h 168"/>
                  <a:gd name="T22" fmla="*/ 2147483647 w 252"/>
                  <a:gd name="T23" fmla="*/ 0 h 168"/>
                  <a:gd name="T24" fmla="*/ 2147483647 w 252"/>
                  <a:gd name="T25" fmla="*/ 2147483647 h 168"/>
                  <a:gd name="T26" fmla="*/ 2147483647 w 252"/>
                  <a:gd name="T27" fmla="*/ 2147483647 h 168"/>
                  <a:gd name="T28" fmla="*/ 2147483647 w 252"/>
                  <a:gd name="T29" fmla="*/ 2147483647 h 168"/>
                  <a:gd name="T30" fmla="*/ 2147483647 w 252"/>
                  <a:gd name="T31" fmla="*/ 2147483647 h 168"/>
                  <a:gd name="T32" fmla="*/ 2147483647 w 252"/>
                  <a:gd name="T33" fmla="*/ 2147483647 h 168"/>
                  <a:gd name="T34" fmla="*/ 2147483647 w 252"/>
                  <a:gd name="T35" fmla="*/ 2147483647 h 168"/>
                  <a:gd name="T36" fmla="*/ 2147483647 w 252"/>
                  <a:gd name="T37" fmla="*/ 2147483647 h 168"/>
                  <a:gd name="T38" fmla="*/ 2147483647 w 252"/>
                  <a:gd name="T39" fmla="*/ 2147483647 h 168"/>
                  <a:gd name="T40" fmla="*/ 2147483647 w 252"/>
                  <a:gd name="T41" fmla="*/ 2147483647 h 168"/>
                  <a:gd name="T42" fmla="*/ 0 w 252"/>
                  <a:gd name="T43" fmla="*/ 2147483647 h 168"/>
                  <a:gd name="T44" fmla="*/ 0 w 252"/>
                  <a:gd name="T45" fmla="*/ 2147483647 h 168"/>
                  <a:gd name="T46" fmla="*/ 2147483647 w 252"/>
                  <a:gd name="T47" fmla="*/ 2147483647 h 168"/>
                  <a:gd name="T48" fmla="*/ 0 w 252"/>
                  <a:gd name="T49" fmla="*/ 2147483647 h 168"/>
                  <a:gd name="T50" fmla="*/ 2147483647 w 252"/>
                  <a:gd name="T51" fmla="*/ 2147483647 h 168"/>
                  <a:gd name="T52" fmla="*/ 2147483647 w 252"/>
                  <a:gd name="T53" fmla="*/ 2147483647 h 168"/>
                  <a:gd name="T54" fmla="*/ 2147483647 w 252"/>
                  <a:gd name="T55" fmla="*/ 2147483647 h 168"/>
                  <a:gd name="T56" fmla="*/ 2147483647 w 252"/>
                  <a:gd name="T57" fmla="*/ 2147483647 h 168"/>
                  <a:gd name="T58" fmla="*/ 2147483647 w 252"/>
                  <a:gd name="T59" fmla="*/ 2147483647 h 168"/>
                  <a:gd name="T60" fmla="*/ 2147483647 w 252"/>
                  <a:gd name="T61" fmla="*/ 2147483647 h 168"/>
                  <a:gd name="T62" fmla="*/ 2147483647 w 252"/>
                  <a:gd name="T63" fmla="*/ 2147483647 h 168"/>
                  <a:gd name="T64" fmla="*/ 2147483647 w 252"/>
                  <a:gd name="T65" fmla="*/ 2147483647 h 168"/>
                  <a:gd name="T66" fmla="*/ 2147483647 w 252"/>
                  <a:gd name="T67" fmla="*/ 2147483647 h 16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52"/>
                  <a:gd name="T103" fmla="*/ 0 h 168"/>
                  <a:gd name="T104" fmla="*/ 252 w 252"/>
                  <a:gd name="T105" fmla="*/ 168 h 16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52" h="168">
                    <a:moveTo>
                      <a:pt x="246" y="102"/>
                    </a:moveTo>
                    <a:lnTo>
                      <a:pt x="234" y="96"/>
                    </a:lnTo>
                    <a:lnTo>
                      <a:pt x="216" y="78"/>
                    </a:lnTo>
                    <a:lnTo>
                      <a:pt x="192" y="66"/>
                    </a:lnTo>
                    <a:lnTo>
                      <a:pt x="156" y="54"/>
                    </a:lnTo>
                    <a:lnTo>
                      <a:pt x="132" y="42"/>
                    </a:lnTo>
                    <a:lnTo>
                      <a:pt x="126" y="30"/>
                    </a:lnTo>
                    <a:lnTo>
                      <a:pt x="108" y="12"/>
                    </a:lnTo>
                    <a:lnTo>
                      <a:pt x="96" y="6"/>
                    </a:lnTo>
                    <a:lnTo>
                      <a:pt x="84" y="6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30" y="42"/>
                    </a:lnTo>
                    <a:lnTo>
                      <a:pt x="30" y="54"/>
                    </a:lnTo>
                    <a:lnTo>
                      <a:pt x="24" y="60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12" y="144"/>
                    </a:lnTo>
                    <a:lnTo>
                      <a:pt x="0" y="126"/>
                    </a:lnTo>
                    <a:lnTo>
                      <a:pt x="30" y="168"/>
                    </a:lnTo>
                    <a:lnTo>
                      <a:pt x="78" y="132"/>
                    </a:lnTo>
                    <a:lnTo>
                      <a:pt x="174" y="132"/>
                    </a:lnTo>
                    <a:lnTo>
                      <a:pt x="186" y="138"/>
                    </a:lnTo>
                    <a:lnTo>
                      <a:pt x="240" y="138"/>
                    </a:lnTo>
                    <a:lnTo>
                      <a:pt x="246" y="132"/>
                    </a:lnTo>
                    <a:lnTo>
                      <a:pt x="252" y="120"/>
                    </a:lnTo>
                    <a:lnTo>
                      <a:pt x="252" y="114"/>
                    </a:lnTo>
                    <a:lnTo>
                      <a:pt x="246" y="10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2" name="Djibouti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243274" y="3397768"/>
                <a:ext cx="38395" cy="41643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0 w 114"/>
                  <a:gd name="T7" fmla="*/ 2147483647 h 138"/>
                  <a:gd name="T8" fmla="*/ 0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2147483647 h 138"/>
                  <a:gd name="T14" fmla="*/ 2147483647 w 114"/>
                  <a:gd name="T15" fmla="*/ 2147483647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2147483647 w 114"/>
                  <a:gd name="T29" fmla="*/ 2147483647 h 138"/>
                  <a:gd name="T30" fmla="*/ 2147483647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0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4"/>
                  <a:gd name="T91" fmla="*/ 0 h 138"/>
                  <a:gd name="T92" fmla="*/ 114 w 114"/>
                  <a:gd name="T93" fmla="*/ 138 h 13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4" h="138">
                    <a:moveTo>
                      <a:pt x="72" y="24"/>
                    </a:moveTo>
                    <a:lnTo>
                      <a:pt x="48" y="12"/>
                    </a:lnTo>
                    <a:lnTo>
                      <a:pt x="18" y="66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6" y="114"/>
                    </a:lnTo>
                    <a:lnTo>
                      <a:pt x="6" y="126"/>
                    </a:lnTo>
                    <a:lnTo>
                      <a:pt x="18" y="138"/>
                    </a:lnTo>
                    <a:lnTo>
                      <a:pt x="42" y="138"/>
                    </a:lnTo>
                    <a:lnTo>
                      <a:pt x="48" y="132"/>
                    </a:lnTo>
                    <a:lnTo>
                      <a:pt x="54" y="132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90" y="132"/>
                    </a:lnTo>
                    <a:lnTo>
                      <a:pt x="114" y="108"/>
                    </a:lnTo>
                    <a:lnTo>
                      <a:pt x="114" y="102"/>
                    </a:lnTo>
                    <a:lnTo>
                      <a:pt x="102" y="90"/>
                    </a:lnTo>
                    <a:lnTo>
                      <a:pt x="66" y="90"/>
                    </a:lnTo>
                    <a:lnTo>
                      <a:pt x="78" y="84"/>
                    </a:lnTo>
                    <a:lnTo>
                      <a:pt x="84" y="72"/>
                    </a:lnTo>
                    <a:lnTo>
                      <a:pt x="96" y="66"/>
                    </a:lnTo>
                    <a:lnTo>
                      <a:pt x="102" y="54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108" y="12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3" name="Denmark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477929" y="2285660"/>
                <a:ext cx="90869" cy="73487"/>
              </a:xfrm>
              <a:custGeom>
                <a:avLst/>
                <a:gdLst>
                  <a:gd name="T0" fmla="*/ 2147483647 w 71"/>
                  <a:gd name="T1" fmla="*/ 2147483647 h 60"/>
                  <a:gd name="T2" fmla="*/ 2147483647 w 71"/>
                  <a:gd name="T3" fmla="*/ 2147483647 h 60"/>
                  <a:gd name="T4" fmla="*/ 2147483647 w 71"/>
                  <a:gd name="T5" fmla="*/ 2147483647 h 60"/>
                  <a:gd name="T6" fmla="*/ 2147483647 w 71"/>
                  <a:gd name="T7" fmla="*/ 2147483647 h 60"/>
                  <a:gd name="T8" fmla="*/ 2147483647 w 71"/>
                  <a:gd name="T9" fmla="*/ 2147483647 h 60"/>
                  <a:gd name="T10" fmla="*/ 2147483647 w 71"/>
                  <a:gd name="T11" fmla="*/ 2147483647 h 60"/>
                  <a:gd name="T12" fmla="*/ 2147483647 w 71"/>
                  <a:gd name="T13" fmla="*/ 2147483647 h 60"/>
                  <a:gd name="T14" fmla="*/ 2147483647 w 71"/>
                  <a:gd name="T15" fmla="*/ 2147483647 h 60"/>
                  <a:gd name="T16" fmla="*/ 2147483647 w 71"/>
                  <a:gd name="T17" fmla="*/ 2147483647 h 60"/>
                  <a:gd name="T18" fmla="*/ 2147483647 w 71"/>
                  <a:gd name="T19" fmla="*/ 2147483647 h 60"/>
                  <a:gd name="T20" fmla="*/ 2147483647 w 71"/>
                  <a:gd name="T21" fmla="*/ 2147483647 h 60"/>
                  <a:gd name="T22" fmla="*/ 2147483647 w 71"/>
                  <a:gd name="T23" fmla="*/ 2147483647 h 60"/>
                  <a:gd name="T24" fmla="*/ 2147483647 w 71"/>
                  <a:gd name="T25" fmla="*/ 2147483647 h 60"/>
                  <a:gd name="T26" fmla="*/ 2147483647 w 71"/>
                  <a:gd name="T27" fmla="*/ 2147483647 h 60"/>
                  <a:gd name="T28" fmla="*/ 2147483647 w 71"/>
                  <a:gd name="T29" fmla="*/ 2147483647 h 60"/>
                  <a:gd name="T30" fmla="*/ 2147483647 w 71"/>
                  <a:gd name="T31" fmla="*/ 2147483647 h 60"/>
                  <a:gd name="T32" fmla="*/ 2147483647 w 71"/>
                  <a:gd name="T33" fmla="*/ 2147483647 h 60"/>
                  <a:gd name="T34" fmla="*/ 2147483647 w 71"/>
                  <a:gd name="T35" fmla="*/ 2147483647 h 60"/>
                  <a:gd name="T36" fmla="*/ 2147483647 w 71"/>
                  <a:gd name="T37" fmla="*/ 2147483647 h 60"/>
                  <a:gd name="T38" fmla="*/ 2147483647 w 71"/>
                  <a:gd name="T39" fmla="*/ 2147483647 h 60"/>
                  <a:gd name="T40" fmla="*/ 2147483647 w 71"/>
                  <a:gd name="T41" fmla="*/ 2147483647 h 60"/>
                  <a:gd name="T42" fmla="*/ 2147483647 w 71"/>
                  <a:gd name="T43" fmla="*/ 2147483647 h 60"/>
                  <a:gd name="T44" fmla="*/ 2147483647 w 71"/>
                  <a:gd name="T45" fmla="*/ 2147483647 h 60"/>
                  <a:gd name="T46" fmla="*/ 2147483647 w 71"/>
                  <a:gd name="T47" fmla="*/ 2147483647 h 60"/>
                  <a:gd name="T48" fmla="*/ 2147483647 w 71"/>
                  <a:gd name="T49" fmla="*/ 2147483647 h 60"/>
                  <a:gd name="T50" fmla="*/ 2147483647 w 71"/>
                  <a:gd name="T51" fmla="*/ 2147483647 h 60"/>
                  <a:gd name="T52" fmla="*/ 2147483647 w 71"/>
                  <a:gd name="T53" fmla="*/ 2147483647 h 60"/>
                  <a:gd name="T54" fmla="*/ 2147483647 w 71"/>
                  <a:gd name="T55" fmla="*/ 2147483647 h 60"/>
                  <a:gd name="T56" fmla="*/ 2147483647 w 71"/>
                  <a:gd name="T57" fmla="*/ 2147483647 h 60"/>
                  <a:gd name="T58" fmla="*/ 2147483647 w 71"/>
                  <a:gd name="T59" fmla="*/ 2147483647 h 60"/>
                  <a:gd name="T60" fmla="*/ 2147483647 w 71"/>
                  <a:gd name="T61" fmla="*/ 2147483647 h 60"/>
                  <a:gd name="T62" fmla="*/ 2147483647 w 71"/>
                  <a:gd name="T63" fmla="*/ 0 h 60"/>
                  <a:gd name="T64" fmla="*/ 2147483647 w 71"/>
                  <a:gd name="T65" fmla="*/ 2147483647 h 60"/>
                  <a:gd name="T66" fmla="*/ 2147483647 w 71"/>
                  <a:gd name="T67" fmla="*/ 2147483647 h 60"/>
                  <a:gd name="T68" fmla="*/ 2147483647 w 71"/>
                  <a:gd name="T69" fmla="*/ 2147483647 h 60"/>
                  <a:gd name="T70" fmla="*/ 2147483647 w 71"/>
                  <a:gd name="T71" fmla="*/ 2147483647 h 60"/>
                  <a:gd name="T72" fmla="*/ 2147483647 w 71"/>
                  <a:gd name="T73" fmla="*/ 2147483647 h 60"/>
                  <a:gd name="T74" fmla="*/ 2147483647 w 71"/>
                  <a:gd name="T75" fmla="*/ 2147483647 h 60"/>
                  <a:gd name="T76" fmla="*/ 2147483647 w 71"/>
                  <a:gd name="T77" fmla="*/ 2147483647 h 60"/>
                  <a:gd name="T78" fmla="*/ 2147483647 w 71"/>
                  <a:gd name="T79" fmla="*/ 2147483647 h 60"/>
                  <a:gd name="T80" fmla="*/ 2147483647 w 71"/>
                  <a:gd name="T81" fmla="*/ 2147483647 h 60"/>
                  <a:gd name="T82" fmla="*/ 0 w 71"/>
                  <a:gd name="T83" fmla="*/ 2147483647 h 60"/>
                  <a:gd name="T84" fmla="*/ 0 w 71"/>
                  <a:gd name="T85" fmla="*/ 2147483647 h 60"/>
                  <a:gd name="T86" fmla="*/ 2147483647 w 71"/>
                  <a:gd name="T87" fmla="*/ 2147483647 h 60"/>
                  <a:gd name="T88" fmla="*/ 2147483647 w 71"/>
                  <a:gd name="T89" fmla="*/ 2147483647 h 60"/>
                  <a:gd name="T90" fmla="*/ 2147483647 w 71"/>
                  <a:gd name="T91" fmla="*/ 2147483647 h 60"/>
                  <a:gd name="T92" fmla="*/ 2147483647 w 71"/>
                  <a:gd name="T93" fmla="*/ 2147483647 h 60"/>
                  <a:gd name="T94" fmla="*/ 2147483647 w 71"/>
                  <a:gd name="T95" fmla="*/ 2147483647 h 60"/>
                  <a:gd name="T96" fmla="*/ 2147483647 w 71"/>
                  <a:gd name="T97" fmla="*/ 2147483647 h 60"/>
                  <a:gd name="T98" fmla="*/ 2147483647 w 71"/>
                  <a:gd name="T99" fmla="*/ 2147483647 h 60"/>
                  <a:gd name="T100" fmla="*/ 2147483647 w 71"/>
                  <a:gd name="T101" fmla="*/ 2147483647 h 60"/>
                  <a:gd name="T102" fmla="*/ 2147483647 w 71"/>
                  <a:gd name="T103" fmla="*/ 2147483647 h 60"/>
                  <a:gd name="T104" fmla="*/ 2147483647 w 71"/>
                  <a:gd name="T105" fmla="*/ 2147483647 h 60"/>
                  <a:gd name="T106" fmla="*/ 2147483647 w 71"/>
                  <a:gd name="T107" fmla="*/ 2147483647 h 60"/>
                  <a:gd name="T108" fmla="*/ 2147483647 w 71"/>
                  <a:gd name="T109" fmla="*/ 2147483647 h 60"/>
                  <a:gd name="T110" fmla="*/ 2147483647 w 71"/>
                  <a:gd name="T111" fmla="*/ 2147483647 h 60"/>
                  <a:gd name="T112" fmla="*/ 2147483647 w 71"/>
                  <a:gd name="T113" fmla="*/ 2147483647 h 60"/>
                  <a:gd name="T114" fmla="*/ 2147483647 w 71"/>
                  <a:gd name="T115" fmla="*/ 2147483647 h 60"/>
                  <a:gd name="T116" fmla="*/ 2147483647 w 71"/>
                  <a:gd name="T117" fmla="*/ 2147483647 h 60"/>
                  <a:gd name="T118" fmla="*/ 2147483647 w 71"/>
                  <a:gd name="T119" fmla="*/ 2147483647 h 60"/>
                  <a:gd name="T120" fmla="*/ 2147483647 w 71"/>
                  <a:gd name="T121" fmla="*/ 2147483647 h 6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1"/>
                  <a:gd name="T184" fmla="*/ 0 h 60"/>
                  <a:gd name="T185" fmla="*/ 71 w 71"/>
                  <a:gd name="T186" fmla="*/ 60 h 6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1" h="60">
                    <a:moveTo>
                      <a:pt x="62" y="48"/>
                    </a:moveTo>
                    <a:lnTo>
                      <a:pt x="67" y="46"/>
                    </a:lnTo>
                    <a:lnTo>
                      <a:pt x="69" y="46"/>
                    </a:lnTo>
                    <a:lnTo>
                      <a:pt x="69" y="43"/>
                    </a:lnTo>
                    <a:lnTo>
                      <a:pt x="67" y="43"/>
                    </a:lnTo>
                    <a:lnTo>
                      <a:pt x="62" y="41"/>
                    </a:lnTo>
                    <a:lnTo>
                      <a:pt x="62" y="38"/>
                    </a:lnTo>
                    <a:lnTo>
                      <a:pt x="64" y="38"/>
                    </a:lnTo>
                    <a:lnTo>
                      <a:pt x="64" y="36"/>
                    </a:lnTo>
                    <a:lnTo>
                      <a:pt x="67" y="34"/>
                    </a:lnTo>
                    <a:lnTo>
                      <a:pt x="67" y="29"/>
                    </a:lnTo>
                    <a:lnTo>
                      <a:pt x="64" y="29"/>
                    </a:lnTo>
                    <a:lnTo>
                      <a:pt x="62" y="29"/>
                    </a:lnTo>
                    <a:lnTo>
                      <a:pt x="60" y="31"/>
                    </a:lnTo>
                    <a:lnTo>
                      <a:pt x="60" y="34"/>
                    </a:lnTo>
                    <a:lnTo>
                      <a:pt x="57" y="36"/>
                    </a:lnTo>
                    <a:lnTo>
                      <a:pt x="57" y="34"/>
                    </a:lnTo>
                    <a:lnTo>
                      <a:pt x="55" y="31"/>
                    </a:lnTo>
                    <a:lnTo>
                      <a:pt x="52" y="34"/>
                    </a:lnTo>
                    <a:lnTo>
                      <a:pt x="45" y="38"/>
                    </a:lnTo>
                    <a:lnTo>
                      <a:pt x="48" y="38"/>
                    </a:lnTo>
                    <a:lnTo>
                      <a:pt x="50" y="41"/>
                    </a:lnTo>
                    <a:lnTo>
                      <a:pt x="50" y="43"/>
                    </a:lnTo>
                    <a:lnTo>
                      <a:pt x="50" y="46"/>
                    </a:lnTo>
                    <a:lnTo>
                      <a:pt x="50" y="48"/>
                    </a:lnTo>
                    <a:lnTo>
                      <a:pt x="48" y="48"/>
                    </a:lnTo>
                    <a:lnTo>
                      <a:pt x="50" y="48"/>
                    </a:lnTo>
                    <a:lnTo>
                      <a:pt x="50" y="50"/>
                    </a:lnTo>
                    <a:lnTo>
                      <a:pt x="55" y="50"/>
                    </a:lnTo>
                    <a:lnTo>
                      <a:pt x="55" y="48"/>
                    </a:lnTo>
                    <a:lnTo>
                      <a:pt x="57" y="48"/>
                    </a:lnTo>
                    <a:lnTo>
                      <a:pt x="57" y="50"/>
                    </a:lnTo>
                    <a:lnTo>
                      <a:pt x="60" y="53"/>
                    </a:lnTo>
                    <a:lnTo>
                      <a:pt x="60" y="55"/>
                    </a:lnTo>
                    <a:lnTo>
                      <a:pt x="62" y="55"/>
                    </a:lnTo>
                    <a:lnTo>
                      <a:pt x="62" y="53"/>
                    </a:lnTo>
                    <a:lnTo>
                      <a:pt x="62" y="48"/>
                    </a:lnTo>
                    <a:close/>
                    <a:moveTo>
                      <a:pt x="71" y="53"/>
                    </a:moveTo>
                    <a:lnTo>
                      <a:pt x="62" y="55"/>
                    </a:lnTo>
                    <a:lnTo>
                      <a:pt x="60" y="58"/>
                    </a:lnTo>
                    <a:lnTo>
                      <a:pt x="57" y="58"/>
                    </a:lnTo>
                    <a:lnTo>
                      <a:pt x="57" y="55"/>
                    </a:lnTo>
                    <a:lnTo>
                      <a:pt x="55" y="55"/>
                    </a:lnTo>
                    <a:lnTo>
                      <a:pt x="50" y="53"/>
                    </a:lnTo>
                    <a:lnTo>
                      <a:pt x="45" y="53"/>
                    </a:lnTo>
                    <a:lnTo>
                      <a:pt x="45" y="58"/>
                    </a:lnTo>
                    <a:lnTo>
                      <a:pt x="50" y="58"/>
                    </a:lnTo>
                    <a:lnTo>
                      <a:pt x="52" y="58"/>
                    </a:lnTo>
                    <a:lnTo>
                      <a:pt x="55" y="60"/>
                    </a:lnTo>
                    <a:lnTo>
                      <a:pt x="57" y="60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9" y="58"/>
                    </a:lnTo>
                    <a:lnTo>
                      <a:pt x="71" y="58"/>
                    </a:lnTo>
                    <a:lnTo>
                      <a:pt x="71" y="53"/>
                    </a:lnTo>
                    <a:close/>
                    <a:moveTo>
                      <a:pt x="31" y="12"/>
                    </a:moveTo>
                    <a:lnTo>
                      <a:pt x="36" y="7"/>
                    </a:lnTo>
                    <a:lnTo>
                      <a:pt x="36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26" y="3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4" y="14"/>
                    </a:lnTo>
                    <a:lnTo>
                      <a:pt x="12" y="7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5" y="34"/>
                    </a:lnTo>
                    <a:lnTo>
                      <a:pt x="7" y="34"/>
                    </a:lnTo>
                    <a:lnTo>
                      <a:pt x="2" y="38"/>
                    </a:lnTo>
                    <a:lnTo>
                      <a:pt x="2" y="41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7" y="48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17" y="53"/>
                    </a:lnTo>
                    <a:lnTo>
                      <a:pt x="17" y="55"/>
                    </a:lnTo>
                    <a:lnTo>
                      <a:pt x="24" y="55"/>
                    </a:lnTo>
                    <a:lnTo>
                      <a:pt x="26" y="58"/>
                    </a:lnTo>
                    <a:lnTo>
                      <a:pt x="26" y="55"/>
                    </a:lnTo>
                    <a:lnTo>
                      <a:pt x="24" y="53"/>
                    </a:lnTo>
                    <a:lnTo>
                      <a:pt x="24" y="48"/>
                    </a:lnTo>
                    <a:lnTo>
                      <a:pt x="26" y="43"/>
                    </a:lnTo>
                    <a:lnTo>
                      <a:pt x="24" y="41"/>
                    </a:lnTo>
                    <a:lnTo>
                      <a:pt x="24" y="38"/>
                    </a:lnTo>
                    <a:lnTo>
                      <a:pt x="21" y="38"/>
                    </a:lnTo>
                    <a:lnTo>
                      <a:pt x="24" y="38"/>
                    </a:lnTo>
                    <a:lnTo>
                      <a:pt x="31" y="34"/>
                    </a:lnTo>
                    <a:lnTo>
                      <a:pt x="33" y="26"/>
                    </a:lnTo>
                    <a:lnTo>
                      <a:pt x="38" y="26"/>
                    </a:lnTo>
                    <a:lnTo>
                      <a:pt x="41" y="19"/>
                    </a:lnTo>
                    <a:lnTo>
                      <a:pt x="31" y="19"/>
                    </a:lnTo>
                    <a:lnTo>
                      <a:pt x="31" y="12"/>
                    </a:lnTo>
                    <a:close/>
                    <a:moveTo>
                      <a:pt x="29" y="38"/>
                    </a:moveTo>
                    <a:lnTo>
                      <a:pt x="31" y="48"/>
                    </a:lnTo>
                    <a:lnTo>
                      <a:pt x="36" y="53"/>
                    </a:lnTo>
                    <a:lnTo>
                      <a:pt x="38" y="46"/>
                    </a:lnTo>
                    <a:lnTo>
                      <a:pt x="33" y="41"/>
                    </a:lnTo>
                    <a:lnTo>
                      <a:pt x="29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4" name="Czech Republic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558559" y="2442433"/>
                <a:ext cx="136943" cy="60015"/>
              </a:xfrm>
              <a:custGeom>
                <a:avLst/>
                <a:gdLst>
                  <a:gd name="T0" fmla="*/ 2147483647 w 420"/>
                  <a:gd name="T1" fmla="*/ 2147483647 h 192"/>
                  <a:gd name="T2" fmla="*/ 2147483647 w 420"/>
                  <a:gd name="T3" fmla="*/ 2147483647 h 192"/>
                  <a:gd name="T4" fmla="*/ 2147483647 w 420"/>
                  <a:gd name="T5" fmla="*/ 2147483647 h 192"/>
                  <a:gd name="T6" fmla="*/ 2147483647 w 420"/>
                  <a:gd name="T7" fmla="*/ 2147483647 h 192"/>
                  <a:gd name="T8" fmla="*/ 2147483647 w 420"/>
                  <a:gd name="T9" fmla="*/ 2147483647 h 192"/>
                  <a:gd name="T10" fmla="*/ 2147483647 w 420"/>
                  <a:gd name="T11" fmla="*/ 2147483647 h 192"/>
                  <a:gd name="T12" fmla="*/ 2147483647 w 420"/>
                  <a:gd name="T13" fmla="*/ 2147483647 h 192"/>
                  <a:gd name="T14" fmla="*/ 2147483647 w 420"/>
                  <a:gd name="T15" fmla="*/ 2147483647 h 192"/>
                  <a:gd name="T16" fmla="*/ 2147483647 w 420"/>
                  <a:gd name="T17" fmla="*/ 2147483647 h 192"/>
                  <a:gd name="T18" fmla="*/ 2147483647 w 420"/>
                  <a:gd name="T19" fmla="*/ 2147483647 h 192"/>
                  <a:gd name="T20" fmla="*/ 2147483647 w 420"/>
                  <a:gd name="T21" fmla="*/ 2147483647 h 192"/>
                  <a:gd name="T22" fmla="*/ 2147483647 w 420"/>
                  <a:gd name="T23" fmla="*/ 2147483647 h 192"/>
                  <a:gd name="T24" fmla="*/ 2147483647 w 420"/>
                  <a:gd name="T25" fmla="*/ 2147483647 h 192"/>
                  <a:gd name="T26" fmla="*/ 2147483647 w 420"/>
                  <a:gd name="T27" fmla="*/ 2147483647 h 192"/>
                  <a:gd name="T28" fmla="*/ 2147483647 w 420"/>
                  <a:gd name="T29" fmla="*/ 0 h 192"/>
                  <a:gd name="T30" fmla="*/ 2147483647 w 420"/>
                  <a:gd name="T31" fmla="*/ 2147483647 h 192"/>
                  <a:gd name="T32" fmla="*/ 2147483647 w 420"/>
                  <a:gd name="T33" fmla="*/ 0 h 192"/>
                  <a:gd name="T34" fmla="*/ 2147483647 w 420"/>
                  <a:gd name="T35" fmla="*/ 2147483647 h 192"/>
                  <a:gd name="T36" fmla="*/ 2147483647 w 420"/>
                  <a:gd name="T37" fmla="*/ 2147483647 h 192"/>
                  <a:gd name="T38" fmla="*/ 2147483647 w 420"/>
                  <a:gd name="T39" fmla="*/ 2147483647 h 192"/>
                  <a:gd name="T40" fmla="*/ 2147483647 w 420"/>
                  <a:gd name="T41" fmla="*/ 2147483647 h 192"/>
                  <a:gd name="T42" fmla="*/ 2147483647 w 420"/>
                  <a:gd name="T43" fmla="*/ 2147483647 h 192"/>
                  <a:gd name="T44" fmla="*/ 2147483647 w 420"/>
                  <a:gd name="T45" fmla="*/ 2147483647 h 192"/>
                  <a:gd name="T46" fmla="*/ 2147483647 w 420"/>
                  <a:gd name="T47" fmla="*/ 2147483647 h 192"/>
                  <a:gd name="T48" fmla="*/ 2147483647 w 420"/>
                  <a:gd name="T49" fmla="*/ 2147483647 h 192"/>
                  <a:gd name="T50" fmla="*/ 2147483647 w 420"/>
                  <a:gd name="T51" fmla="*/ 2147483647 h 192"/>
                  <a:gd name="T52" fmla="*/ 0 w 420"/>
                  <a:gd name="T53" fmla="*/ 2147483647 h 192"/>
                  <a:gd name="T54" fmla="*/ 2147483647 w 420"/>
                  <a:gd name="T55" fmla="*/ 2147483647 h 192"/>
                  <a:gd name="T56" fmla="*/ 2147483647 w 420"/>
                  <a:gd name="T57" fmla="*/ 2147483647 h 192"/>
                  <a:gd name="T58" fmla="*/ 2147483647 w 420"/>
                  <a:gd name="T59" fmla="*/ 2147483647 h 192"/>
                  <a:gd name="T60" fmla="*/ 2147483647 w 420"/>
                  <a:gd name="T61" fmla="*/ 2147483647 h 192"/>
                  <a:gd name="T62" fmla="*/ 2147483647 w 420"/>
                  <a:gd name="T63" fmla="*/ 2147483647 h 192"/>
                  <a:gd name="T64" fmla="*/ 2147483647 w 420"/>
                  <a:gd name="T65" fmla="*/ 2147483647 h 192"/>
                  <a:gd name="T66" fmla="*/ 2147483647 w 420"/>
                  <a:gd name="T67" fmla="*/ 2147483647 h 192"/>
                  <a:gd name="T68" fmla="*/ 2147483647 w 420"/>
                  <a:gd name="T69" fmla="*/ 2147483647 h 192"/>
                  <a:gd name="T70" fmla="*/ 2147483647 w 420"/>
                  <a:gd name="T71" fmla="*/ 2147483647 h 192"/>
                  <a:gd name="T72" fmla="*/ 2147483647 w 420"/>
                  <a:gd name="T73" fmla="*/ 2147483647 h 192"/>
                  <a:gd name="T74" fmla="*/ 2147483647 w 420"/>
                  <a:gd name="T75" fmla="*/ 2147483647 h 192"/>
                  <a:gd name="T76" fmla="*/ 2147483647 w 420"/>
                  <a:gd name="T77" fmla="*/ 2147483647 h 192"/>
                  <a:gd name="T78" fmla="*/ 2147483647 w 420"/>
                  <a:gd name="T79" fmla="*/ 2147483647 h 192"/>
                  <a:gd name="T80" fmla="*/ 2147483647 w 420"/>
                  <a:gd name="T81" fmla="*/ 2147483647 h 192"/>
                  <a:gd name="T82" fmla="*/ 2147483647 w 420"/>
                  <a:gd name="T83" fmla="*/ 2147483647 h 192"/>
                  <a:gd name="T84" fmla="*/ 2147483647 w 420"/>
                  <a:gd name="T85" fmla="*/ 2147483647 h 192"/>
                  <a:gd name="T86" fmla="*/ 2147483647 w 420"/>
                  <a:gd name="T87" fmla="*/ 2147483647 h 192"/>
                  <a:gd name="T88" fmla="*/ 2147483647 w 420"/>
                  <a:gd name="T89" fmla="*/ 2147483647 h 192"/>
                  <a:gd name="T90" fmla="*/ 2147483647 w 420"/>
                  <a:gd name="T91" fmla="*/ 2147483647 h 192"/>
                  <a:gd name="T92" fmla="*/ 2147483647 w 420"/>
                  <a:gd name="T93" fmla="*/ 2147483647 h 192"/>
                  <a:gd name="T94" fmla="*/ 2147483647 w 420"/>
                  <a:gd name="T95" fmla="*/ 2147483647 h 192"/>
                  <a:gd name="T96" fmla="*/ 2147483647 w 420"/>
                  <a:gd name="T97" fmla="*/ 2147483647 h 192"/>
                  <a:gd name="T98" fmla="*/ 2147483647 w 420"/>
                  <a:gd name="T99" fmla="*/ 2147483647 h 192"/>
                  <a:gd name="T100" fmla="*/ 2147483647 w 420"/>
                  <a:gd name="T101" fmla="*/ 2147483647 h 192"/>
                  <a:gd name="T102" fmla="*/ 2147483647 w 420"/>
                  <a:gd name="T103" fmla="*/ 2147483647 h 192"/>
                  <a:gd name="T104" fmla="*/ 2147483647 w 420"/>
                  <a:gd name="T105" fmla="*/ 2147483647 h 1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0"/>
                  <a:gd name="T160" fmla="*/ 0 h 192"/>
                  <a:gd name="T161" fmla="*/ 420 w 420"/>
                  <a:gd name="T162" fmla="*/ 192 h 19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0" h="192">
                    <a:moveTo>
                      <a:pt x="408" y="108"/>
                    </a:moveTo>
                    <a:lnTo>
                      <a:pt x="402" y="96"/>
                    </a:lnTo>
                    <a:lnTo>
                      <a:pt x="402" y="90"/>
                    </a:lnTo>
                    <a:lnTo>
                      <a:pt x="390" y="84"/>
                    </a:lnTo>
                    <a:lnTo>
                      <a:pt x="372" y="84"/>
                    </a:lnTo>
                    <a:lnTo>
                      <a:pt x="372" y="78"/>
                    </a:lnTo>
                    <a:lnTo>
                      <a:pt x="366" y="72"/>
                    </a:lnTo>
                    <a:lnTo>
                      <a:pt x="360" y="84"/>
                    </a:lnTo>
                    <a:lnTo>
                      <a:pt x="354" y="78"/>
                    </a:lnTo>
                    <a:lnTo>
                      <a:pt x="348" y="66"/>
                    </a:lnTo>
                    <a:lnTo>
                      <a:pt x="342" y="60"/>
                    </a:lnTo>
                    <a:lnTo>
                      <a:pt x="324" y="60"/>
                    </a:lnTo>
                    <a:lnTo>
                      <a:pt x="330" y="54"/>
                    </a:lnTo>
                    <a:lnTo>
                      <a:pt x="312" y="54"/>
                    </a:lnTo>
                    <a:lnTo>
                      <a:pt x="300" y="60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76" y="66"/>
                    </a:lnTo>
                    <a:lnTo>
                      <a:pt x="270" y="60"/>
                    </a:lnTo>
                    <a:lnTo>
                      <a:pt x="264" y="60"/>
                    </a:lnTo>
                    <a:lnTo>
                      <a:pt x="264" y="48"/>
                    </a:lnTo>
                    <a:lnTo>
                      <a:pt x="252" y="42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34" y="30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16" y="18"/>
                    </a:lnTo>
                    <a:lnTo>
                      <a:pt x="198" y="18"/>
                    </a:lnTo>
                    <a:lnTo>
                      <a:pt x="192" y="0"/>
                    </a:lnTo>
                    <a:lnTo>
                      <a:pt x="174" y="0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08" y="18"/>
                    </a:lnTo>
                    <a:lnTo>
                      <a:pt x="108" y="24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66" y="36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24" y="108"/>
                    </a:lnTo>
                    <a:lnTo>
                      <a:pt x="30" y="120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48" y="132"/>
                    </a:lnTo>
                    <a:lnTo>
                      <a:pt x="60" y="132"/>
                    </a:lnTo>
                    <a:lnTo>
                      <a:pt x="66" y="144"/>
                    </a:lnTo>
                    <a:lnTo>
                      <a:pt x="72" y="144"/>
                    </a:lnTo>
                    <a:lnTo>
                      <a:pt x="78" y="156"/>
                    </a:lnTo>
                    <a:lnTo>
                      <a:pt x="90" y="156"/>
                    </a:lnTo>
                    <a:lnTo>
                      <a:pt x="96" y="162"/>
                    </a:lnTo>
                    <a:lnTo>
                      <a:pt x="102" y="162"/>
                    </a:lnTo>
                    <a:lnTo>
                      <a:pt x="102" y="174"/>
                    </a:lnTo>
                    <a:lnTo>
                      <a:pt x="120" y="192"/>
                    </a:lnTo>
                    <a:lnTo>
                      <a:pt x="132" y="192"/>
                    </a:lnTo>
                    <a:lnTo>
                      <a:pt x="144" y="186"/>
                    </a:lnTo>
                    <a:lnTo>
                      <a:pt x="150" y="186"/>
                    </a:lnTo>
                    <a:lnTo>
                      <a:pt x="162" y="192"/>
                    </a:lnTo>
                    <a:lnTo>
                      <a:pt x="162" y="174"/>
                    </a:lnTo>
                    <a:lnTo>
                      <a:pt x="168" y="174"/>
                    </a:lnTo>
                    <a:lnTo>
                      <a:pt x="174" y="162"/>
                    </a:lnTo>
                    <a:lnTo>
                      <a:pt x="180" y="156"/>
                    </a:lnTo>
                    <a:lnTo>
                      <a:pt x="198" y="156"/>
                    </a:lnTo>
                    <a:lnTo>
                      <a:pt x="210" y="162"/>
                    </a:lnTo>
                    <a:lnTo>
                      <a:pt x="222" y="174"/>
                    </a:lnTo>
                    <a:lnTo>
                      <a:pt x="234" y="168"/>
                    </a:lnTo>
                    <a:lnTo>
                      <a:pt x="246" y="180"/>
                    </a:lnTo>
                    <a:lnTo>
                      <a:pt x="258" y="174"/>
                    </a:lnTo>
                    <a:lnTo>
                      <a:pt x="264" y="168"/>
                    </a:lnTo>
                    <a:lnTo>
                      <a:pt x="276" y="168"/>
                    </a:lnTo>
                    <a:lnTo>
                      <a:pt x="282" y="174"/>
                    </a:lnTo>
                    <a:lnTo>
                      <a:pt x="288" y="174"/>
                    </a:lnTo>
                    <a:lnTo>
                      <a:pt x="300" y="180"/>
                    </a:lnTo>
                    <a:lnTo>
                      <a:pt x="306" y="174"/>
                    </a:lnTo>
                    <a:lnTo>
                      <a:pt x="324" y="174"/>
                    </a:lnTo>
                    <a:lnTo>
                      <a:pt x="330" y="168"/>
                    </a:lnTo>
                    <a:lnTo>
                      <a:pt x="330" y="174"/>
                    </a:lnTo>
                    <a:lnTo>
                      <a:pt x="348" y="174"/>
                    </a:lnTo>
                    <a:lnTo>
                      <a:pt x="360" y="168"/>
                    </a:lnTo>
                    <a:lnTo>
                      <a:pt x="366" y="162"/>
                    </a:lnTo>
                    <a:lnTo>
                      <a:pt x="378" y="156"/>
                    </a:lnTo>
                    <a:lnTo>
                      <a:pt x="378" y="132"/>
                    </a:lnTo>
                    <a:lnTo>
                      <a:pt x="402" y="126"/>
                    </a:lnTo>
                    <a:lnTo>
                      <a:pt x="420" y="114"/>
                    </a:lnTo>
                    <a:lnTo>
                      <a:pt x="414" y="108"/>
                    </a:lnTo>
                    <a:lnTo>
                      <a:pt x="408" y="10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5" name="Cyprus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998824" y="2823342"/>
                <a:ext cx="47355" cy="25721"/>
              </a:xfrm>
              <a:custGeom>
                <a:avLst/>
                <a:gdLst>
                  <a:gd name="T0" fmla="*/ 0 w 150"/>
                  <a:gd name="T1" fmla="*/ 2147483647 h 84"/>
                  <a:gd name="T2" fmla="*/ 2147483647 w 150"/>
                  <a:gd name="T3" fmla="*/ 2147483647 h 84"/>
                  <a:gd name="T4" fmla="*/ 2147483647 w 150"/>
                  <a:gd name="T5" fmla="*/ 2147483647 h 84"/>
                  <a:gd name="T6" fmla="*/ 2147483647 w 150"/>
                  <a:gd name="T7" fmla="*/ 2147483647 h 84"/>
                  <a:gd name="T8" fmla="*/ 2147483647 w 150"/>
                  <a:gd name="T9" fmla="*/ 2147483647 h 84"/>
                  <a:gd name="T10" fmla="*/ 2147483647 w 150"/>
                  <a:gd name="T11" fmla="*/ 2147483647 h 84"/>
                  <a:gd name="T12" fmla="*/ 2147483647 w 150"/>
                  <a:gd name="T13" fmla="*/ 2147483647 h 84"/>
                  <a:gd name="T14" fmla="*/ 2147483647 w 150"/>
                  <a:gd name="T15" fmla="*/ 2147483647 h 84"/>
                  <a:gd name="T16" fmla="*/ 2147483647 w 150"/>
                  <a:gd name="T17" fmla="*/ 2147483647 h 84"/>
                  <a:gd name="T18" fmla="*/ 2147483647 w 150"/>
                  <a:gd name="T19" fmla="*/ 2147483647 h 84"/>
                  <a:gd name="T20" fmla="*/ 2147483647 w 150"/>
                  <a:gd name="T21" fmla="*/ 2147483647 h 84"/>
                  <a:gd name="T22" fmla="*/ 2147483647 w 150"/>
                  <a:gd name="T23" fmla="*/ 2147483647 h 84"/>
                  <a:gd name="T24" fmla="*/ 2147483647 w 150"/>
                  <a:gd name="T25" fmla="*/ 2147483647 h 84"/>
                  <a:gd name="T26" fmla="*/ 2147483647 w 150"/>
                  <a:gd name="T27" fmla="*/ 0 h 84"/>
                  <a:gd name="T28" fmla="*/ 2147483647 w 150"/>
                  <a:gd name="T29" fmla="*/ 2147483647 h 84"/>
                  <a:gd name="T30" fmla="*/ 2147483647 w 150"/>
                  <a:gd name="T31" fmla="*/ 2147483647 h 84"/>
                  <a:gd name="T32" fmla="*/ 2147483647 w 150"/>
                  <a:gd name="T33" fmla="*/ 2147483647 h 84"/>
                  <a:gd name="T34" fmla="*/ 2147483647 w 150"/>
                  <a:gd name="T35" fmla="*/ 2147483647 h 84"/>
                  <a:gd name="T36" fmla="*/ 2147483647 w 150"/>
                  <a:gd name="T37" fmla="*/ 2147483647 h 84"/>
                  <a:gd name="T38" fmla="*/ 0 w 150"/>
                  <a:gd name="T39" fmla="*/ 2147483647 h 84"/>
                  <a:gd name="T40" fmla="*/ 0 w 150"/>
                  <a:gd name="T41" fmla="*/ 2147483647 h 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84"/>
                  <a:gd name="T65" fmla="*/ 150 w 150"/>
                  <a:gd name="T66" fmla="*/ 84 h 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84">
                    <a:moveTo>
                      <a:pt x="0" y="48"/>
                    </a:moveTo>
                    <a:lnTo>
                      <a:pt x="6" y="60"/>
                    </a:lnTo>
                    <a:lnTo>
                      <a:pt x="30" y="72"/>
                    </a:lnTo>
                    <a:lnTo>
                      <a:pt x="36" y="84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72" y="72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96" y="54"/>
                    </a:lnTo>
                    <a:lnTo>
                      <a:pt x="102" y="60"/>
                    </a:lnTo>
                    <a:lnTo>
                      <a:pt x="120" y="60"/>
                    </a:lnTo>
                    <a:lnTo>
                      <a:pt x="120" y="36"/>
                    </a:lnTo>
                    <a:lnTo>
                      <a:pt x="150" y="0"/>
                    </a:lnTo>
                    <a:lnTo>
                      <a:pt x="108" y="24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6" name="Cub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2368751" y="3133214"/>
                <a:ext cx="239330" cy="83285"/>
              </a:xfrm>
              <a:custGeom>
                <a:avLst/>
                <a:gdLst>
                  <a:gd name="T0" fmla="*/ 2147483647 w 738"/>
                  <a:gd name="T1" fmla="*/ 2147483647 h 270"/>
                  <a:gd name="T2" fmla="*/ 2147483647 w 738"/>
                  <a:gd name="T3" fmla="*/ 2147483647 h 270"/>
                  <a:gd name="T4" fmla="*/ 2147483647 w 738"/>
                  <a:gd name="T5" fmla="*/ 2147483647 h 270"/>
                  <a:gd name="T6" fmla="*/ 2147483647 w 738"/>
                  <a:gd name="T7" fmla="*/ 2147483647 h 270"/>
                  <a:gd name="T8" fmla="*/ 2147483647 w 738"/>
                  <a:gd name="T9" fmla="*/ 2147483647 h 270"/>
                  <a:gd name="T10" fmla="*/ 2147483647 w 738"/>
                  <a:gd name="T11" fmla="*/ 2147483647 h 270"/>
                  <a:gd name="T12" fmla="*/ 2147483647 w 738"/>
                  <a:gd name="T13" fmla="*/ 2147483647 h 270"/>
                  <a:gd name="T14" fmla="*/ 2147483647 w 738"/>
                  <a:gd name="T15" fmla="*/ 2147483647 h 270"/>
                  <a:gd name="T16" fmla="*/ 2147483647 w 738"/>
                  <a:gd name="T17" fmla="*/ 2147483647 h 270"/>
                  <a:gd name="T18" fmla="*/ 2147483647 w 738"/>
                  <a:gd name="T19" fmla="*/ 2147483647 h 270"/>
                  <a:gd name="T20" fmla="*/ 2147483647 w 738"/>
                  <a:gd name="T21" fmla="*/ 2147483647 h 270"/>
                  <a:gd name="T22" fmla="*/ 2147483647 w 738"/>
                  <a:gd name="T23" fmla="*/ 2147483647 h 270"/>
                  <a:gd name="T24" fmla="*/ 2147483647 w 738"/>
                  <a:gd name="T25" fmla="*/ 2147483647 h 270"/>
                  <a:gd name="T26" fmla="*/ 2147483647 w 738"/>
                  <a:gd name="T27" fmla="*/ 2147483647 h 270"/>
                  <a:gd name="T28" fmla="*/ 2147483647 w 738"/>
                  <a:gd name="T29" fmla="*/ 2147483647 h 270"/>
                  <a:gd name="T30" fmla="*/ 2147483647 w 738"/>
                  <a:gd name="T31" fmla="*/ 2147483647 h 270"/>
                  <a:gd name="T32" fmla="*/ 2147483647 w 738"/>
                  <a:gd name="T33" fmla="*/ 2147483647 h 270"/>
                  <a:gd name="T34" fmla="*/ 2147483647 w 738"/>
                  <a:gd name="T35" fmla="*/ 2147483647 h 270"/>
                  <a:gd name="T36" fmla="*/ 2147483647 w 738"/>
                  <a:gd name="T37" fmla="*/ 0 h 270"/>
                  <a:gd name="T38" fmla="*/ 2147483647 w 738"/>
                  <a:gd name="T39" fmla="*/ 2147483647 h 270"/>
                  <a:gd name="T40" fmla="*/ 2147483647 w 738"/>
                  <a:gd name="T41" fmla="*/ 2147483647 h 270"/>
                  <a:gd name="T42" fmla="*/ 2147483647 w 738"/>
                  <a:gd name="T43" fmla="*/ 2147483647 h 270"/>
                  <a:gd name="T44" fmla="*/ 2147483647 w 738"/>
                  <a:gd name="T45" fmla="*/ 2147483647 h 270"/>
                  <a:gd name="T46" fmla="*/ 2147483647 w 738"/>
                  <a:gd name="T47" fmla="*/ 2147483647 h 270"/>
                  <a:gd name="T48" fmla="*/ 2147483647 w 738"/>
                  <a:gd name="T49" fmla="*/ 2147483647 h 270"/>
                  <a:gd name="T50" fmla="*/ 2147483647 w 738"/>
                  <a:gd name="T51" fmla="*/ 2147483647 h 270"/>
                  <a:gd name="T52" fmla="*/ 2147483647 w 738"/>
                  <a:gd name="T53" fmla="*/ 2147483647 h 270"/>
                  <a:gd name="T54" fmla="*/ 2147483647 w 738"/>
                  <a:gd name="T55" fmla="*/ 2147483647 h 270"/>
                  <a:gd name="T56" fmla="*/ 2147483647 w 738"/>
                  <a:gd name="T57" fmla="*/ 2147483647 h 270"/>
                  <a:gd name="T58" fmla="*/ 2147483647 w 738"/>
                  <a:gd name="T59" fmla="*/ 2147483647 h 270"/>
                  <a:gd name="T60" fmla="*/ 2147483647 w 738"/>
                  <a:gd name="T61" fmla="*/ 2147483647 h 270"/>
                  <a:gd name="T62" fmla="*/ 2147483647 w 738"/>
                  <a:gd name="T63" fmla="*/ 2147483647 h 270"/>
                  <a:gd name="T64" fmla="*/ 2147483647 w 738"/>
                  <a:gd name="T65" fmla="*/ 2147483647 h 270"/>
                  <a:gd name="T66" fmla="*/ 2147483647 w 738"/>
                  <a:gd name="T67" fmla="*/ 2147483647 h 270"/>
                  <a:gd name="T68" fmla="*/ 2147483647 w 738"/>
                  <a:gd name="T69" fmla="*/ 2147483647 h 270"/>
                  <a:gd name="T70" fmla="*/ 2147483647 w 738"/>
                  <a:gd name="T71" fmla="*/ 2147483647 h 270"/>
                  <a:gd name="T72" fmla="*/ 2147483647 w 738"/>
                  <a:gd name="T73" fmla="*/ 2147483647 h 270"/>
                  <a:gd name="T74" fmla="*/ 2147483647 w 738"/>
                  <a:gd name="T75" fmla="*/ 2147483647 h 270"/>
                  <a:gd name="T76" fmla="*/ 2147483647 w 738"/>
                  <a:gd name="T77" fmla="*/ 2147483647 h 270"/>
                  <a:gd name="T78" fmla="*/ 2147483647 w 738"/>
                  <a:gd name="T79" fmla="*/ 2147483647 h 270"/>
                  <a:gd name="T80" fmla="*/ 2147483647 w 738"/>
                  <a:gd name="T81" fmla="*/ 2147483647 h 270"/>
                  <a:gd name="T82" fmla="*/ 2147483647 w 738"/>
                  <a:gd name="T83" fmla="*/ 2147483647 h 270"/>
                  <a:gd name="T84" fmla="*/ 2147483647 w 738"/>
                  <a:gd name="T85" fmla="*/ 2147483647 h 270"/>
                  <a:gd name="T86" fmla="*/ 2147483647 w 738"/>
                  <a:gd name="T87" fmla="*/ 2147483647 h 270"/>
                  <a:gd name="T88" fmla="*/ 2147483647 w 738"/>
                  <a:gd name="T89" fmla="*/ 2147483647 h 270"/>
                  <a:gd name="T90" fmla="*/ 2147483647 w 738"/>
                  <a:gd name="T91" fmla="*/ 2147483647 h 270"/>
                  <a:gd name="T92" fmla="*/ 2147483647 w 738"/>
                  <a:gd name="T93" fmla="*/ 2147483647 h 270"/>
                  <a:gd name="T94" fmla="*/ 2147483647 w 738"/>
                  <a:gd name="T95" fmla="*/ 2147483647 h 270"/>
                  <a:gd name="T96" fmla="*/ 2147483647 w 738"/>
                  <a:gd name="T97" fmla="*/ 2147483647 h 270"/>
                  <a:gd name="T98" fmla="*/ 2147483647 w 738"/>
                  <a:gd name="T99" fmla="*/ 2147483647 h 270"/>
                  <a:gd name="T100" fmla="*/ 2147483647 w 738"/>
                  <a:gd name="T101" fmla="*/ 2147483647 h 270"/>
                  <a:gd name="T102" fmla="*/ 2147483647 w 738"/>
                  <a:gd name="T103" fmla="*/ 2147483647 h 270"/>
                  <a:gd name="T104" fmla="*/ 2147483647 w 738"/>
                  <a:gd name="T105" fmla="*/ 2147483647 h 270"/>
                  <a:gd name="T106" fmla="*/ 2147483647 w 738"/>
                  <a:gd name="T107" fmla="*/ 2147483647 h 270"/>
                  <a:gd name="T108" fmla="*/ 2147483647 w 738"/>
                  <a:gd name="T109" fmla="*/ 2147483647 h 270"/>
                  <a:gd name="T110" fmla="*/ 2147483647 w 738"/>
                  <a:gd name="T111" fmla="*/ 2147483647 h 270"/>
                  <a:gd name="T112" fmla="*/ 2147483647 w 738"/>
                  <a:gd name="T113" fmla="*/ 2147483647 h 270"/>
                  <a:gd name="T114" fmla="*/ 2147483647 w 738"/>
                  <a:gd name="T115" fmla="*/ 2147483647 h 2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38"/>
                  <a:gd name="T175" fmla="*/ 0 h 270"/>
                  <a:gd name="T176" fmla="*/ 738 w 738"/>
                  <a:gd name="T177" fmla="*/ 270 h 27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38" h="270">
                    <a:moveTo>
                      <a:pt x="708" y="228"/>
                    </a:moveTo>
                    <a:lnTo>
                      <a:pt x="690" y="222"/>
                    </a:lnTo>
                    <a:lnTo>
                      <a:pt x="666" y="222"/>
                    </a:lnTo>
                    <a:lnTo>
                      <a:pt x="666" y="204"/>
                    </a:lnTo>
                    <a:lnTo>
                      <a:pt x="660" y="198"/>
                    </a:lnTo>
                    <a:lnTo>
                      <a:pt x="648" y="192"/>
                    </a:lnTo>
                    <a:lnTo>
                      <a:pt x="600" y="192"/>
                    </a:lnTo>
                    <a:lnTo>
                      <a:pt x="624" y="168"/>
                    </a:lnTo>
                    <a:lnTo>
                      <a:pt x="612" y="168"/>
                    </a:lnTo>
                    <a:lnTo>
                      <a:pt x="600" y="162"/>
                    </a:lnTo>
                    <a:lnTo>
                      <a:pt x="558" y="162"/>
                    </a:lnTo>
                    <a:lnTo>
                      <a:pt x="534" y="150"/>
                    </a:lnTo>
                    <a:lnTo>
                      <a:pt x="528" y="144"/>
                    </a:lnTo>
                    <a:lnTo>
                      <a:pt x="522" y="144"/>
                    </a:lnTo>
                    <a:lnTo>
                      <a:pt x="528" y="138"/>
                    </a:lnTo>
                    <a:lnTo>
                      <a:pt x="528" y="132"/>
                    </a:lnTo>
                    <a:lnTo>
                      <a:pt x="534" y="126"/>
                    </a:lnTo>
                    <a:lnTo>
                      <a:pt x="534" y="120"/>
                    </a:lnTo>
                    <a:lnTo>
                      <a:pt x="522" y="120"/>
                    </a:lnTo>
                    <a:lnTo>
                      <a:pt x="510" y="114"/>
                    </a:lnTo>
                    <a:lnTo>
                      <a:pt x="504" y="114"/>
                    </a:lnTo>
                    <a:lnTo>
                      <a:pt x="474" y="84"/>
                    </a:lnTo>
                    <a:lnTo>
                      <a:pt x="462" y="78"/>
                    </a:lnTo>
                    <a:lnTo>
                      <a:pt x="450" y="66"/>
                    </a:lnTo>
                    <a:lnTo>
                      <a:pt x="432" y="66"/>
                    </a:lnTo>
                    <a:lnTo>
                      <a:pt x="432" y="84"/>
                    </a:lnTo>
                    <a:lnTo>
                      <a:pt x="444" y="96"/>
                    </a:lnTo>
                    <a:lnTo>
                      <a:pt x="450" y="96"/>
                    </a:lnTo>
                    <a:lnTo>
                      <a:pt x="378" y="60"/>
                    </a:lnTo>
                    <a:lnTo>
                      <a:pt x="372" y="54"/>
                    </a:lnTo>
                    <a:lnTo>
                      <a:pt x="360" y="48"/>
                    </a:lnTo>
                    <a:lnTo>
                      <a:pt x="354" y="36"/>
                    </a:lnTo>
                    <a:lnTo>
                      <a:pt x="342" y="30"/>
                    </a:lnTo>
                    <a:lnTo>
                      <a:pt x="330" y="18"/>
                    </a:lnTo>
                    <a:lnTo>
                      <a:pt x="270" y="18"/>
                    </a:lnTo>
                    <a:lnTo>
                      <a:pt x="258" y="12"/>
                    </a:lnTo>
                    <a:lnTo>
                      <a:pt x="228" y="6"/>
                    </a:lnTo>
                    <a:lnTo>
                      <a:pt x="174" y="0"/>
                    </a:lnTo>
                    <a:lnTo>
                      <a:pt x="126" y="6"/>
                    </a:lnTo>
                    <a:lnTo>
                      <a:pt x="96" y="18"/>
                    </a:lnTo>
                    <a:lnTo>
                      <a:pt x="72" y="42"/>
                    </a:lnTo>
                    <a:lnTo>
                      <a:pt x="60" y="48"/>
                    </a:lnTo>
                    <a:lnTo>
                      <a:pt x="42" y="60"/>
                    </a:lnTo>
                    <a:lnTo>
                      <a:pt x="24" y="66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72" y="72"/>
                    </a:lnTo>
                    <a:lnTo>
                      <a:pt x="72" y="60"/>
                    </a:lnTo>
                    <a:lnTo>
                      <a:pt x="150" y="54"/>
                    </a:lnTo>
                    <a:lnTo>
                      <a:pt x="174" y="42"/>
                    </a:lnTo>
                    <a:lnTo>
                      <a:pt x="198" y="42"/>
                    </a:lnTo>
                    <a:lnTo>
                      <a:pt x="222" y="54"/>
                    </a:lnTo>
                    <a:lnTo>
                      <a:pt x="222" y="60"/>
                    </a:lnTo>
                    <a:lnTo>
                      <a:pt x="216" y="60"/>
                    </a:lnTo>
                    <a:lnTo>
                      <a:pt x="210" y="66"/>
                    </a:lnTo>
                    <a:lnTo>
                      <a:pt x="198" y="66"/>
                    </a:lnTo>
                    <a:lnTo>
                      <a:pt x="192" y="72"/>
                    </a:lnTo>
                    <a:lnTo>
                      <a:pt x="186" y="72"/>
                    </a:lnTo>
                    <a:lnTo>
                      <a:pt x="204" y="78"/>
                    </a:lnTo>
                    <a:lnTo>
                      <a:pt x="210" y="78"/>
                    </a:lnTo>
                    <a:lnTo>
                      <a:pt x="216" y="84"/>
                    </a:lnTo>
                    <a:lnTo>
                      <a:pt x="228" y="90"/>
                    </a:lnTo>
                    <a:lnTo>
                      <a:pt x="246" y="96"/>
                    </a:lnTo>
                    <a:lnTo>
                      <a:pt x="258" y="102"/>
                    </a:lnTo>
                    <a:lnTo>
                      <a:pt x="276" y="102"/>
                    </a:lnTo>
                    <a:lnTo>
                      <a:pt x="282" y="96"/>
                    </a:lnTo>
                    <a:lnTo>
                      <a:pt x="282" y="90"/>
                    </a:lnTo>
                    <a:lnTo>
                      <a:pt x="294" y="96"/>
                    </a:lnTo>
                    <a:lnTo>
                      <a:pt x="300" y="102"/>
                    </a:lnTo>
                    <a:lnTo>
                      <a:pt x="318" y="114"/>
                    </a:lnTo>
                    <a:lnTo>
                      <a:pt x="342" y="126"/>
                    </a:lnTo>
                    <a:lnTo>
                      <a:pt x="372" y="126"/>
                    </a:lnTo>
                    <a:lnTo>
                      <a:pt x="390" y="120"/>
                    </a:lnTo>
                    <a:lnTo>
                      <a:pt x="402" y="120"/>
                    </a:lnTo>
                    <a:lnTo>
                      <a:pt x="390" y="144"/>
                    </a:lnTo>
                    <a:lnTo>
                      <a:pt x="450" y="168"/>
                    </a:lnTo>
                    <a:lnTo>
                      <a:pt x="474" y="204"/>
                    </a:lnTo>
                    <a:lnTo>
                      <a:pt x="480" y="210"/>
                    </a:lnTo>
                    <a:lnTo>
                      <a:pt x="492" y="216"/>
                    </a:lnTo>
                    <a:lnTo>
                      <a:pt x="498" y="222"/>
                    </a:lnTo>
                    <a:lnTo>
                      <a:pt x="498" y="228"/>
                    </a:lnTo>
                    <a:lnTo>
                      <a:pt x="474" y="252"/>
                    </a:lnTo>
                    <a:lnTo>
                      <a:pt x="474" y="258"/>
                    </a:lnTo>
                    <a:lnTo>
                      <a:pt x="480" y="264"/>
                    </a:lnTo>
                    <a:lnTo>
                      <a:pt x="492" y="258"/>
                    </a:lnTo>
                    <a:lnTo>
                      <a:pt x="504" y="258"/>
                    </a:lnTo>
                    <a:lnTo>
                      <a:pt x="528" y="246"/>
                    </a:lnTo>
                    <a:lnTo>
                      <a:pt x="558" y="246"/>
                    </a:lnTo>
                    <a:lnTo>
                      <a:pt x="558" y="252"/>
                    </a:lnTo>
                    <a:lnTo>
                      <a:pt x="552" y="252"/>
                    </a:lnTo>
                    <a:lnTo>
                      <a:pt x="546" y="258"/>
                    </a:lnTo>
                    <a:lnTo>
                      <a:pt x="546" y="264"/>
                    </a:lnTo>
                    <a:lnTo>
                      <a:pt x="558" y="264"/>
                    </a:lnTo>
                    <a:lnTo>
                      <a:pt x="564" y="270"/>
                    </a:lnTo>
                    <a:lnTo>
                      <a:pt x="612" y="270"/>
                    </a:lnTo>
                    <a:lnTo>
                      <a:pt x="636" y="264"/>
                    </a:lnTo>
                    <a:lnTo>
                      <a:pt x="684" y="258"/>
                    </a:lnTo>
                    <a:lnTo>
                      <a:pt x="720" y="252"/>
                    </a:lnTo>
                    <a:lnTo>
                      <a:pt x="738" y="246"/>
                    </a:lnTo>
                    <a:lnTo>
                      <a:pt x="738" y="240"/>
                    </a:lnTo>
                    <a:lnTo>
                      <a:pt x="732" y="234"/>
                    </a:lnTo>
                    <a:lnTo>
                      <a:pt x="720" y="228"/>
                    </a:lnTo>
                    <a:lnTo>
                      <a:pt x="708" y="228"/>
                    </a:lnTo>
                    <a:close/>
                    <a:moveTo>
                      <a:pt x="114" y="126"/>
                    </a:moveTo>
                    <a:lnTo>
                      <a:pt x="114" y="132"/>
                    </a:lnTo>
                    <a:lnTo>
                      <a:pt x="120" y="138"/>
                    </a:lnTo>
                    <a:lnTo>
                      <a:pt x="132" y="144"/>
                    </a:lnTo>
                    <a:lnTo>
                      <a:pt x="144" y="138"/>
                    </a:lnTo>
                    <a:lnTo>
                      <a:pt x="150" y="138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20"/>
                    </a:lnTo>
                    <a:lnTo>
                      <a:pt x="114" y="12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7" name="Croat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590555" y="2553888"/>
                <a:ext cx="120305" cy="84510"/>
              </a:xfrm>
              <a:custGeom>
                <a:avLst/>
                <a:gdLst>
                  <a:gd name="T0" fmla="*/ 2147483647 w 366"/>
                  <a:gd name="T1" fmla="*/ 2147483647 h 276"/>
                  <a:gd name="T2" fmla="*/ 2147483647 w 366"/>
                  <a:gd name="T3" fmla="*/ 2147483647 h 276"/>
                  <a:gd name="T4" fmla="*/ 2147483647 w 366"/>
                  <a:gd name="T5" fmla="*/ 2147483647 h 276"/>
                  <a:gd name="T6" fmla="*/ 2147483647 w 366"/>
                  <a:gd name="T7" fmla="*/ 2147483647 h 276"/>
                  <a:gd name="T8" fmla="*/ 2147483647 w 366"/>
                  <a:gd name="T9" fmla="*/ 2147483647 h 276"/>
                  <a:gd name="T10" fmla="*/ 2147483647 w 366"/>
                  <a:gd name="T11" fmla="*/ 2147483647 h 276"/>
                  <a:gd name="T12" fmla="*/ 2147483647 w 366"/>
                  <a:gd name="T13" fmla="*/ 2147483647 h 276"/>
                  <a:gd name="T14" fmla="*/ 2147483647 w 366"/>
                  <a:gd name="T15" fmla="*/ 2147483647 h 276"/>
                  <a:gd name="T16" fmla="*/ 2147483647 w 366"/>
                  <a:gd name="T17" fmla="*/ 2147483647 h 276"/>
                  <a:gd name="T18" fmla="*/ 2147483647 w 366"/>
                  <a:gd name="T19" fmla="*/ 2147483647 h 276"/>
                  <a:gd name="T20" fmla="*/ 2147483647 w 366"/>
                  <a:gd name="T21" fmla="*/ 2147483647 h 276"/>
                  <a:gd name="T22" fmla="*/ 2147483647 w 366"/>
                  <a:gd name="T23" fmla="*/ 0 h 276"/>
                  <a:gd name="T24" fmla="*/ 2147483647 w 366"/>
                  <a:gd name="T25" fmla="*/ 2147483647 h 276"/>
                  <a:gd name="T26" fmla="*/ 2147483647 w 366"/>
                  <a:gd name="T27" fmla="*/ 2147483647 h 276"/>
                  <a:gd name="T28" fmla="*/ 2147483647 w 366"/>
                  <a:gd name="T29" fmla="*/ 2147483647 h 276"/>
                  <a:gd name="T30" fmla="*/ 2147483647 w 366"/>
                  <a:gd name="T31" fmla="*/ 2147483647 h 276"/>
                  <a:gd name="T32" fmla="*/ 2147483647 w 366"/>
                  <a:gd name="T33" fmla="*/ 2147483647 h 276"/>
                  <a:gd name="T34" fmla="*/ 2147483647 w 366"/>
                  <a:gd name="T35" fmla="*/ 2147483647 h 276"/>
                  <a:gd name="T36" fmla="*/ 2147483647 w 366"/>
                  <a:gd name="T37" fmla="*/ 2147483647 h 276"/>
                  <a:gd name="T38" fmla="*/ 2147483647 w 366"/>
                  <a:gd name="T39" fmla="*/ 2147483647 h 276"/>
                  <a:gd name="T40" fmla="*/ 0 w 366"/>
                  <a:gd name="T41" fmla="*/ 2147483647 h 276"/>
                  <a:gd name="T42" fmla="*/ 2147483647 w 366"/>
                  <a:gd name="T43" fmla="*/ 2147483647 h 276"/>
                  <a:gd name="T44" fmla="*/ 2147483647 w 366"/>
                  <a:gd name="T45" fmla="*/ 2147483647 h 276"/>
                  <a:gd name="T46" fmla="*/ 2147483647 w 366"/>
                  <a:gd name="T47" fmla="*/ 2147483647 h 276"/>
                  <a:gd name="T48" fmla="*/ 2147483647 w 366"/>
                  <a:gd name="T49" fmla="*/ 2147483647 h 276"/>
                  <a:gd name="T50" fmla="*/ 2147483647 w 366"/>
                  <a:gd name="T51" fmla="*/ 2147483647 h 276"/>
                  <a:gd name="T52" fmla="*/ 2147483647 w 366"/>
                  <a:gd name="T53" fmla="*/ 2147483647 h 276"/>
                  <a:gd name="T54" fmla="*/ 2147483647 w 366"/>
                  <a:gd name="T55" fmla="*/ 2147483647 h 276"/>
                  <a:gd name="T56" fmla="*/ 2147483647 w 366"/>
                  <a:gd name="T57" fmla="*/ 2147483647 h 276"/>
                  <a:gd name="T58" fmla="*/ 2147483647 w 366"/>
                  <a:gd name="T59" fmla="*/ 2147483647 h 276"/>
                  <a:gd name="T60" fmla="*/ 2147483647 w 366"/>
                  <a:gd name="T61" fmla="*/ 2147483647 h 276"/>
                  <a:gd name="T62" fmla="*/ 2147483647 w 366"/>
                  <a:gd name="T63" fmla="*/ 2147483647 h 276"/>
                  <a:gd name="T64" fmla="*/ 2147483647 w 366"/>
                  <a:gd name="T65" fmla="*/ 2147483647 h 276"/>
                  <a:gd name="T66" fmla="*/ 2147483647 w 366"/>
                  <a:gd name="T67" fmla="*/ 2147483647 h 276"/>
                  <a:gd name="T68" fmla="*/ 2147483647 w 366"/>
                  <a:gd name="T69" fmla="*/ 2147483647 h 276"/>
                  <a:gd name="T70" fmla="*/ 2147483647 w 366"/>
                  <a:gd name="T71" fmla="*/ 2147483647 h 276"/>
                  <a:gd name="T72" fmla="*/ 2147483647 w 366"/>
                  <a:gd name="T73" fmla="*/ 2147483647 h 276"/>
                  <a:gd name="T74" fmla="*/ 2147483647 w 366"/>
                  <a:gd name="T75" fmla="*/ 2147483647 h 276"/>
                  <a:gd name="T76" fmla="*/ 2147483647 w 366"/>
                  <a:gd name="T77" fmla="*/ 2147483647 h 276"/>
                  <a:gd name="T78" fmla="*/ 2147483647 w 366"/>
                  <a:gd name="T79" fmla="*/ 2147483647 h 276"/>
                  <a:gd name="T80" fmla="*/ 2147483647 w 366"/>
                  <a:gd name="T81" fmla="*/ 2147483647 h 276"/>
                  <a:gd name="T82" fmla="*/ 2147483647 w 366"/>
                  <a:gd name="T83" fmla="*/ 2147483647 h 276"/>
                  <a:gd name="T84" fmla="*/ 2147483647 w 366"/>
                  <a:gd name="T85" fmla="*/ 2147483647 h 276"/>
                  <a:gd name="T86" fmla="*/ 2147483647 w 366"/>
                  <a:gd name="T87" fmla="*/ 2147483647 h 276"/>
                  <a:gd name="T88" fmla="*/ 2147483647 w 366"/>
                  <a:gd name="T89" fmla="*/ 2147483647 h 276"/>
                  <a:gd name="T90" fmla="*/ 2147483647 w 366"/>
                  <a:gd name="T91" fmla="*/ 2147483647 h 2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66"/>
                  <a:gd name="T139" fmla="*/ 0 h 276"/>
                  <a:gd name="T140" fmla="*/ 366 w 366"/>
                  <a:gd name="T141" fmla="*/ 276 h 2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66" h="276">
                    <a:moveTo>
                      <a:pt x="342" y="126"/>
                    </a:moveTo>
                    <a:lnTo>
                      <a:pt x="342" y="114"/>
                    </a:lnTo>
                    <a:lnTo>
                      <a:pt x="348" y="114"/>
                    </a:lnTo>
                    <a:lnTo>
                      <a:pt x="354" y="108"/>
                    </a:lnTo>
                    <a:lnTo>
                      <a:pt x="360" y="108"/>
                    </a:lnTo>
                    <a:lnTo>
                      <a:pt x="366" y="102"/>
                    </a:lnTo>
                    <a:lnTo>
                      <a:pt x="360" y="102"/>
                    </a:lnTo>
                    <a:lnTo>
                      <a:pt x="348" y="96"/>
                    </a:lnTo>
                    <a:lnTo>
                      <a:pt x="336" y="96"/>
                    </a:lnTo>
                    <a:lnTo>
                      <a:pt x="342" y="78"/>
                    </a:lnTo>
                    <a:lnTo>
                      <a:pt x="336" y="78"/>
                    </a:lnTo>
                    <a:lnTo>
                      <a:pt x="330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70" y="60"/>
                    </a:lnTo>
                    <a:lnTo>
                      <a:pt x="264" y="48"/>
                    </a:lnTo>
                    <a:lnTo>
                      <a:pt x="246" y="48"/>
                    </a:lnTo>
                    <a:lnTo>
                      <a:pt x="234" y="42"/>
                    </a:lnTo>
                    <a:lnTo>
                      <a:pt x="228" y="36"/>
                    </a:lnTo>
                    <a:lnTo>
                      <a:pt x="216" y="30"/>
                    </a:lnTo>
                    <a:lnTo>
                      <a:pt x="204" y="18"/>
                    </a:lnTo>
                    <a:lnTo>
                      <a:pt x="204" y="12"/>
                    </a:lnTo>
                    <a:lnTo>
                      <a:pt x="198" y="6"/>
                    </a:lnTo>
                    <a:lnTo>
                      <a:pt x="186" y="0"/>
                    </a:lnTo>
                    <a:lnTo>
                      <a:pt x="162" y="0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20" y="18"/>
                    </a:lnTo>
                    <a:lnTo>
                      <a:pt x="120" y="30"/>
                    </a:lnTo>
                    <a:lnTo>
                      <a:pt x="126" y="36"/>
                    </a:lnTo>
                    <a:lnTo>
                      <a:pt x="126" y="42"/>
                    </a:lnTo>
                    <a:lnTo>
                      <a:pt x="114" y="54"/>
                    </a:lnTo>
                    <a:lnTo>
                      <a:pt x="102" y="60"/>
                    </a:lnTo>
                    <a:lnTo>
                      <a:pt x="102" y="78"/>
                    </a:lnTo>
                    <a:lnTo>
                      <a:pt x="60" y="78"/>
                    </a:lnTo>
                    <a:lnTo>
                      <a:pt x="54" y="72"/>
                    </a:lnTo>
                    <a:lnTo>
                      <a:pt x="54" y="66"/>
                    </a:lnTo>
                    <a:lnTo>
                      <a:pt x="48" y="78"/>
                    </a:lnTo>
                    <a:lnTo>
                      <a:pt x="30" y="78"/>
                    </a:lnTo>
                    <a:lnTo>
                      <a:pt x="18" y="72"/>
                    </a:lnTo>
                    <a:lnTo>
                      <a:pt x="18" y="84"/>
                    </a:lnTo>
                    <a:lnTo>
                      <a:pt x="0" y="84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12" y="120"/>
                    </a:lnTo>
                    <a:lnTo>
                      <a:pt x="24" y="114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14"/>
                    </a:lnTo>
                    <a:lnTo>
                      <a:pt x="48" y="132"/>
                    </a:lnTo>
                    <a:lnTo>
                      <a:pt x="78" y="126"/>
                    </a:lnTo>
                    <a:lnTo>
                      <a:pt x="78" y="132"/>
                    </a:lnTo>
                    <a:lnTo>
                      <a:pt x="72" y="144"/>
                    </a:lnTo>
                    <a:lnTo>
                      <a:pt x="72" y="150"/>
                    </a:lnTo>
                    <a:lnTo>
                      <a:pt x="84" y="162"/>
                    </a:lnTo>
                    <a:lnTo>
                      <a:pt x="96" y="168"/>
                    </a:lnTo>
                    <a:lnTo>
                      <a:pt x="96" y="180"/>
                    </a:lnTo>
                    <a:lnTo>
                      <a:pt x="144" y="216"/>
                    </a:lnTo>
                    <a:lnTo>
                      <a:pt x="144" y="240"/>
                    </a:lnTo>
                    <a:lnTo>
                      <a:pt x="198" y="240"/>
                    </a:lnTo>
                    <a:lnTo>
                      <a:pt x="210" y="246"/>
                    </a:lnTo>
                    <a:lnTo>
                      <a:pt x="216" y="252"/>
                    </a:lnTo>
                    <a:lnTo>
                      <a:pt x="216" y="276"/>
                    </a:lnTo>
                    <a:lnTo>
                      <a:pt x="246" y="276"/>
                    </a:lnTo>
                    <a:lnTo>
                      <a:pt x="252" y="270"/>
                    </a:lnTo>
                    <a:lnTo>
                      <a:pt x="252" y="264"/>
                    </a:lnTo>
                    <a:lnTo>
                      <a:pt x="246" y="252"/>
                    </a:lnTo>
                    <a:lnTo>
                      <a:pt x="234" y="246"/>
                    </a:lnTo>
                    <a:lnTo>
                      <a:pt x="216" y="234"/>
                    </a:lnTo>
                    <a:lnTo>
                      <a:pt x="204" y="228"/>
                    </a:lnTo>
                    <a:lnTo>
                      <a:pt x="192" y="216"/>
                    </a:lnTo>
                    <a:lnTo>
                      <a:pt x="180" y="186"/>
                    </a:lnTo>
                    <a:lnTo>
                      <a:pt x="162" y="180"/>
                    </a:lnTo>
                    <a:lnTo>
                      <a:pt x="162" y="162"/>
                    </a:lnTo>
                    <a:lnTo>
                      <a:pt x="156" y="156"/>
                    </a:lnTo>
                    <a:lnTo>
                      <a:pt x="150" y="156"/>
                    </a:lnTo>
                    <a:lnTo>
                      <a:pt x="150" y="144"/>
                    </a:lnTo>
                    <a:lnTo>
                      <a:pt x="132" y="138"/>
                    </a:lnTo>
                    <a:lnTo>
                      <a:pt x="120" y="126"/>
                    </a:lnTo>
                    <a:lnTo>
                      <a:pt x="138" y="120"/>
                    </a:lnTo>
                    <a:lnTo>
                      <a:pt x="138" y="96"/>
                    </a:lnTo>
                    <a:lnTo>
                      <a:pt x="144" y="96"/>
                    </a:lnTo>
                    <a:lnTo>
                      <a:pt x="150" y="102"/>
                    </a:lnTo>
                    <a:lnTo>
                      <a:pt x="162" y="108"/>
                    </a:lnTo>
                    <a:lnTo>
                      <a:pt x="186" y="102"/>
                    </a:lnTo>
                    <a:lnTo>
                      <a:pt x="210" y="102"/>
                    </a:lnTo>
                    <a:lnTo>
                      <a:pt x="228" y="108"/>
                    </a:lnTo>
                    <a:lnTo>
                      <a:pt x="240" y="102"/>
                    </a:lnTo>
                    <a:lnTo>
                      <a:pt x="252" y="102"/>
                    </a:lnTo>
                    <a:lnTo>
                      <a:pt x="258" y="108"/>
                    </a:lnTo>
                    <a:lnTo>
                      <a:pt x="312" y="108"/>
                    </a:lnTo>
                    <a:lnTo>
                      <a:pt x="324" y="126"/>
                    </a:lnTo>
                    <a:lnTo>
                      <a:pt x="342" y="12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" name="Côte d'Ivoire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085017" y="3445536"/>
                <a:ext cx="142063" cy="160447"/>
              </a:xfrm>
              <a:custGeom>
                <a:avLst/>
                <a:gdLst>
                  <a:gd name="T0" fmla="*/ 2147483647 w 438"/>
                  <a:gd name="T1" fmla="*/ 2147483647 h 516"/>
                  <a:gd name="T2" fmla="*/ 2147483647 w 438"/>
                  <a:gd name="T3" fmla="*/ 2147483647 h 516"/>
                  <a:gd name="T4" fmla="*/ 2147483647 w 438"/>
                  <a:gd name="T5" fmla="*/ 2147483647 h 516"/>
                  <a:gd name="T6" fmla="*/ 2147483647 w 438"/>
                  <a:gd name="T7" fmla="*/ 2147483647 h 516"/>
                  <a:gd name="T8" fmla="*/ 2147483647 w 438"/>
                  <a:gd name="T9" fmla="*/ 2147483647 h 516"/>
                  <a:gd name="T10" fmla="*/ 2147483647 w 438"/>
                  <a:gd name="T11" fmla="*/ 2147483647 h 516"/>
                  <a:gd name="T12" fmla="*/ 2147483647 w 438"/>
                  <a:gd name="T13" fmla="*/ 2147483647 h 516"/>
                  <a:gd name="T14" fmla="*/ 2147483647 w 438"/>
                  <a:gd name="T15" fmla="*/ 2147483647 h 516"/>
                  <a:gd name="T16" fmla="*/ 2147483647 w 438"/>
                  <a:gd name="T17" fmla="*/ 2147483647 h 516"/>
                  <a:gd name="T18" fmla="*/ 2147483647 w 438"/>
                  <a:gd name="T19" fmla="*/ 2147483647 h 516"/>
                  <a:gd name="T20" fmla="*/ 2147483647 w 438"/>
                  <a:gd name="T21" fmla="*/ 2147483647 h 516"/>
                  <a:gd name="T22" fmla="*/ 2147483647 w 438"/>
                  <a:gd name="T23" fmla="*/ 2147483647 h 516"/>
                  <a:gd name="T24" fmla="*/ 2147483647 w 438"/>
                  <a:gd name="T25" fmla="*/ 2147483647 h 516"/>
                  <a:gd name="T26" fmla="*/ 2147483647 w 438"/>
                  <a:gd name="T27" fmla="*/ 2147483647 h 516"/>
                  <a:gd name="T28" fmla="*/ 2147483647 w 438"/>
                  <a:gd name="T29" fmla="*/ 2147483647 h 516"/>
                  <a:gd name="T30" fmla="*/ 2147483647 w 438"/>
                  <a:gd name="T31" fmla="*/ 2147483647 h 516"/>
                  <a:gd name="T32" fmla="*/ 2147483647 w 438"/>
                  <a:gd name="T33" fmla="*/ 0 h 516"/>
                  <a:gd name="T34" fmla="*/ 2147483647 w 438"/>
                  <a:gd name="T35" fmla="*/ 2147483647 h 516"/>
                  <a:gd name="T36" fmla="*/ 2147483647 w 438"/>
                  <a:gd name="T37" fmla="*/ 2147483647 h 516"/>
                  <a:gd name="T38" fmla="*/ 2147483647 w 438"/>
                  <a:gd name="T39" fmla="*/ 2147483647 h 516"/>
                  <a:gd name="T40" fmla="*/ 2147483647 w 438"/>
                  <a:gd name="T41" fmla="*/ 2147483647 h 516"/>
                  <a:gd name="T42" fmla="*/ 2147483647 w 438"/>
                  <a:gd name="T43" fmla="*/ 2147483647 h 516"/>
                  <a:gd name="T44" fmla="*/ 2147483647 w 438"/>
                  <a:gd name="T45" fmla="*/ 2147483647 h 516"/>
                  <a:gd name="T46" fmla="*/ 2147483647 w 438"/>
                  <a:gd name="T47" fmla="*/ 2147483647 h 516"/>
                  <a:gd name="T48" fmla="*/ 2147483647 w 438"/>
                  <a:gd name="T49" fmla="*/ 2147483647 h 516"/>
                  <a:gd name="T50" fmla="*/ 2147483647 w 438"/>
                  <a:gd name="T51" fmla="*/ 2147483647 h 516"/>
                  <a:gd name="T52" fmla="*/ 2147483647 w 438"/>
                  <a:gd name="T53" fmla="*/ 2147483647 h 516"/>
                  <a:gd name="T54" fmla="*/ 2147483647 w 438"/>
                  <a:gd name="T55" fmla="*/ 2147483647 h 516"/>
                  <a:gd name="T56" fmla="*/ 2147483647 w 438"/>
                  <a:gd name="T57" fmla="*/ 2147483647 h 516"/>
                  <a:gd name="T58" fmla="*/ 2147483647 w 438"/>
                  <a:gd name="T59" fmla="*/ 2147483647 h 516"/>
                  <a:gd name="T60" fmla="*/ 2147483647 w 438"/>
                  <a:gd name="T61" fmla="*/ 2147483647 h 516"/>
                  <a:gd name="T62" fmla="*/ 2147483647 w 438"/>
                  <a:gd name="T63" fmla="*/ 2147483647 h 516"/>
                  <a:gd name="T64" fmla="*/ 2147483647 w 438"/>
                  <a:gd name="T65" fmla="*/ 2147483647 h 516"/>
                  <a:gd name="T66" fmla="*/ 2147483647 w 438"/>
                  <a:gd name="T67" fmla="*/ 2147483647 h 516"/>
                  <a:gd name="T68" fmla="*/ 2147483647 w 438"/>
                  <a:gd name="T69" fmla="*/ 2147483647 h 516"/>
                  <a:gd name="T70" fmla="*/ 2147483647 w 438"/>
                  <a:gd name="T71" fmla="*/ 2147483647 h 516"/>
                  <a:gd name="T72" fmla="*/ 2147483647 w 438"/>
                  <a:gd name="T73" fmla="*/ 2147483647 h 516"/>
                  <a:gd name="T74" fmla="*/ 2147483647 w 438"/>
                  <a:gd name="T75" fmla="*/ 2147483647 h 516"/>
                  <a:gd name="T76" fmla="*/ 2147483647 w 438"/>
                  <a:gd name="T77" fmla="*/ 2147483647 h 516"/>
                  <a:gd name="T78" fmla="*/ 2147483647 w 438"/>
                  <a:gd name="T79" fmla="*/ 2147483647 h 516"/>
                  <a:gd name="T80" fmla="*/ 2147483647 w 438"/>
                  <a:gd name="T81" fmla="*/ 2147483647 h 516"/>
                  <a:gd name="T82" fmla="*/ 2147483647 w 438"/>
                  <a:gd name="T83" fmla="*/ 2147483647 h 516"/>
                  <a:gd name="T84" fmla="*/ 2147483647 w 438"/>
                  <a:gd name="T85" fmla="*/ 2147483647 h 516"/>
                  <a:gd name="T86" fmla="*/ 2147483647 w 438"/>
                  <a:gd name="T87" fmla="*/ 2147483647 h 516"/>
                  <a:gd name="T88" fmla="*/ 2147483647 w 438"/>
                  <a:gd name="T89" fmla="*/ 2147483647 h 5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38"/>
                  <a:gd name="T136" fmla="*/ 0 h 516"/>
                  <a:gd name="T137" fmla="*/ 438 w 438"/>
                  <a:gd name="T138" fmla="*/ 516 h 5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38" h="516">
                    <a:moveTo>
                      <a:pt x="402" y="408"/>
                    </a:moveTo>
                    <a:lnTo>
                      <a:pt x="402" y="402"/>
                    </a:lnTo>
                    <a:lnTo>
                      <a:pt x="396" y="396"/>
                    </a:lnTo>
                    <a:lnTo>
                      <a:pt x="390" y="384"/>
                    </a:lnTo>
                    <a:lnTo>
                      <a:pt x="390" y="372"/>
                    </a:lnTo>
                    <a:lnTo>
                      <a:pt x="384" y="354"/>
                    </a:lnTo>
                    <a:lnTo>
                      <a:pt x="378" y="342"/>
                    </a:lnTo>
                    <a:lnTo>
                      <a:pt x="378" y="318"/>
                    </a:lnTo>
                    <a:lnTo>
                      <a:pt x="384" y="312"/>
                    </a:lnTo>
                    <a:lnTo>
                      <a:pt x="390" y="300"/>
                    </a:lnTo>
                    <a:lnTo>
                      <a:pt x="408" y="282"/>
                    </a:lnTo>
                    <a:lnTo>
                      <a:pt x="408" y="270"/>
                    </a:lnTo>
                    <a:lnTo>
                      <a:pt x="414" y="258"/>
                    </a:lnTo>
                    <a:lnTo>
                      <a:pt x="414" y="240"/>
                    </a:lnTo>
                    <a:lnTo>
                      <a:pt x="420" y="228"/>
                    </a:lnTo>
                    <a:lnTo>
                      <a:pt x="426" y="222"/>
                    </a:lnTo>
                    <a:lnTo>
                      <a:pt x="438" y="198"/>
                    </a:lnTo>
                    <a:lnTo>
                      <a:pt x="438" y="186"/>
                    </a:lnTo>
                    <a:lnTo>
                      <a:pt x="432" y="174"/>
                    </a:lnTo>
                    <a:lnTo>
                      <a:pt x="432" y="162"/>
                    </a:lnTo>
                    <a:lnTo>
                      <a:pt x="426" y="150"/>
                    </a:lnTo>
                    <a:lnTo>
                      <a:pt x="426" y="138"/>
                    </a:lnTo>
                    <a:lnTo>
                      <a:pt x="420" y="132"/>
                    </a:lnTo>
                    <a:lnTo>
                      <a:pt x="420" y="126"/>
                    </a:lnTo>
                    <a:lnTo>
                      <a:pt x="432" y="126"/>
                    </a:lnTo>
                    <a:lnTo>
                      <a:pt x="426" y="96"/>
                    </a:lnTo>
                    <a:lnTo>
                      <a:pt x="408" y="102"/>
                    </a:lnTo>
                    <a:lnTo>
                      <a:pt x="408" y="90"/>
                    </a:lnTo>
                    <a:lnTo>
                      <a:pt x="390" y="72"/>
                    </a:lnTo>
                    <a:lnTo>
                      <a:pt x="372" y="66"/>
                    </a:lnTo>
                    <a:lnTo>
                      <a:pt x="342" y="66"/>
                    </a:lnTo>
                    <a:lnTo>
                      <a:pt x="318" y="78"/>
                    </a:lnTo>
                    <a:lnTo>
                      <a:pt x="318" y="84"/>
                    </a:lnTo>
                    <a:lnTo>
                      <a:pt x="312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2" y="84"/>
                    </a:lnTo>
                    <a:lnTo>
                      <a:pt x="276" y="78"/>
                    </a:lnTo>
                    <a:lnTo>
                      <a:pt x="264" y="72"/>
                    </a:lnTo>
                    <a:lnTo>
                      <a:pt x="258" y="60"/>
                    </a:lnTo>
                    <a:lnTo>
                      <a:pt x="258" y="48"/>
                    </a:lnTo>
                    <a:lnTo>
                      <a:pt x="252" y="42"/>
                    </a:lnTo>
                    <a:lnTo>
                      <a:pt x="252" y="36"/>
                    </a:lnTo>
                    <a:lnTo>
                      <a:pt x="228" y="42"/>
                    </a:lnTo>
                    <a:lnTo>
                      <a:pt x="228" y="18"/>
                    </a:lnTo>
                    <a:lnTo>
                      <a:pt x="216" y="18"/>
                    </a:lnTo>
                    <a:lnTo>
                      <a:pt x="210" y="24"/>
                    </a:lnTo>
                    <a:lnTo>
                      <a:pt x="204" y="36"/>
                    </a:lnTo>
                    <a:lnTo>
                      <a:pt x="198" y="42"/>
                    </a:lnTo>
                    <a:lnTo>
                      <a:pt x="174" y="3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50" y="6"/>
                    </a:lnTo>
                    <a:lnTo>
                      <a:pt x="144" y="30"/>
                    </a:lnTo>
                    <a:lnTo>
                      <a:pt x="126" y="30"/>
                    </a:lnTo>
                    <a:lnTo>
                      <a:pt x="120" y="48"/>
                    </a:lnTo>
                    <a:lnTo>
                      <a:pt x="102" y="30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6" y="30"/>
                    </a:lnTo>
                    <a:lnTo>
                      <a:pt x="66" y="48"/>
                    </a:lnTo>
                    <a:lnTo>
                      <a:pt x="54" y="42"/>
                    </a:lnTo>
                    <a:lnTo>
                      <a:pt x="36" y="66"/>
                    </a:lnTo>
                    <a:lnTo>
                      <a:pt x="42" y="102"/>
                    </a:lnTo>
                    <a:lnTo>
                      <a:pt x="60" y="108"/>
                    </a:lnTo>
                    <a:lnTo>
                      <a:pt x="48" y="126"/>
                    </a:lnTo>
                    <a:lnTo>
                      <a:pt x="66" y="132"/>
                    </a:lnTo>
                    <a:lnTo>
                      <a:pt x="60" y="138"/>
                    </a:lnTo>
                    <a:lnTo>
                      <a:pt x="54" y="150"/>
                    </a:lnTo>
                    <a:lnTo>
                      <a:pt x="54" y="162"/>
                    </a:lnTo>
                    <a:lnTo>
                      <a:pt x="60" y="162"/>
                    </a:lnTo>
                    <a:lnTo>
                      <a:pt x="72" y="168"/>
                    </a:lnTo>
                    <a:lnTo>
                      <a:pt x="78" y="168"/>
                    </a:lnTo>
                    <a:lnTo>
                      <a:pt x="78" y="180"/>
                    </a:lnTo>
                    <a:lnTo>
                      <a:pt x="72" y="186"/>
                    </a:lnTo>
                    <a:lnTo>
                      <a:pt x="72" y="192"/>
                    </a:lnTo>
                    <a:lnTo>
                      <a:pt x="66" y="186"/>
                    </a:lnTo>
                    <a:lnTo>
                      <a:pt x="54" y="186"/>
                    </a:lnTo>
                    <a:lnTo>
                      <a:pt x="48" y="180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36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36" y="222"/>
                    </a:lnTo>
                    <a:lnTo>
                      <a:pt x="36" y="228"/>
                    </a:lnTo>
                    <a:lnTo>
                      <a:pt x="42" y="234"/>
                    </a:lnTo>
                    <a:lnTo>
                      <a:pt x="42" y="252"/>
                    </a:lnTo>
                    <a:lnTo>
                      <a:pt x="36" y="258"/>
                    </a:lnTo>
                    <a:lnTo>
                      <a:pt x="30" y="258"/>
                    </a:lnTo>
                    <a:lnTo>
                      <a:pt x="18" y="252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24" y="282"/>
                    </a:lnTo>
                    <a:lnTo>
                      <a:pt x="24" y="306"/>
                    </a:lnTo>
                    <a:lnTo>
                      <a:pt x="18" y="324"/>
                    </a:lnTo>
                    <a:lnTo>
                      <a:pt x="6" y="330"/>
                    </a:lnTo>
                    <a:lnTo>
                      <a:pt x="0" y="342"/>
                    </a:lnTo>
                    <a:lnTo>
                      <a:pt x="6" y="348"/>
                    </a:lnTo>
                    <a:lnTo>
                      <a:pt x="24" y="348"/>
                    </a:lnTo>
                    <a:lnTo>
                      <a:pt x="24" y="360"/>
                    </a:lnTo>
                    <a:lnTo>
                      <a:pt x="60" y="354"/>
                    </a:lnTo>
                    <a:lnTo>
                      <a:pt x="60" y="384"/>
                    </a:lnTo>
                    <a:lnTo>
                      <a:pt x="90" y="414"/>
                    </a:lnTo>
                    <a:lnTo>
                      <a:pt x="90" y="438"/>
                    </a:lnTo>
                    <a:lnTo>
                      <a:pt x="84" y="450"/>
                    </a:lnTo>
                    <a:lnTo>
                      <a:pt x="84" y="462"/>
                    </a:lnTo>
                    <a:lnTo>
                      <a:pt x="78" y="468"/>
                    </a:lnTo>
                    <a:lnTo>
                      <a:pt x="78" y="516"/>
                    </a:lnTo>
                    <a:lnTo>
                      <a:pt x="90" y="516"/>
                    </a:lnTo>
                    <a:lnTo>
                      <a:pt x="96" y="510"/>
                    </a:lnTo>
                    <a:lnTo>
                      <a:pt x="102" y="498"/>
                    </a:lnTo>
                    <a:lnTo>
                      <a:pt x="114" y="498"/>
                    </a:lnTo>
                    <a:lnTo>
                      <a:pt x="126" y="486"/>
                    </a:lnTo>
                    <a:lnTo>
                      <a:pt x="138" y="480"/>
                    </a:lnTo>
                    <a:lnTo>
                      <a:pt x="198" y="456"/>
                    </a:lnTo>
                    <a:lnTo>
                      <a:pt x="228" y="450"/>
                    </a:lnTo>
                    <a:lnTo>
                      <a:pt x="264" y="450"/>
                    </a:lnTo>
                    <a:lnTo>
                      <a:pt x="270" y="444"/>
                    </a:lnTo>
                    <a:lnTo>
                      <a:pt x="282" y="444"/>
                    </a:lnTo>
                    <a:lnTo>
                      <a:pt x="294" y="438"/>
                    </a:lnTo>
                    <a:lnTo>
                      <a:pt x="330" y="438"/>
                    </a:lnTo>
                    <a:lnTo>
                      <a:pt x="336" y="444"/>
                    </a:lnTo>
                    <a:lnTo>
                      <a:pt x="342" y="444"/>
                    </a:lnTo>
                    <a:lnTo>
                      <a:pt x="348" y="450"/>
                    </a:lnTo>
                    <a:lnTo>
                      <a:pt x="366" y="450"/>
                    </a:lnTo>
                    <a:lnTo>
                      <a:pt x="378" y="438"/>
                    </a:lnTo>
                    <a:lnTo>
                      <a:pt x="384" y="438"/>
                    </a:lnTo>
                    <a:lnTo>
                      <a:pt x="384" y="444"/>
                    </a:lnTo>
                    <a:lnTo>
                      <a:pt x="396" y="456"/>
                    </a:lnTo>
                    <a:lnTo>
                      <a:pt x="408" y="462"/>
                    </a:lnTo>
                    <a:lnTo>
                      <a:pt x="420" y="462"/>
                    </a:lnTo>
                    <a:lnTo>
                      <a:pt x="426" y="468"/>
                    </a:lnTo>
                    <a:lnTo>
                      <a:pt x="426" y="414"/>
                    </a:lnTo>
                    <a:lnTo>
                      <a:pt x="402" y="40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9" name="Costa Ric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308598" y="3433287"/>
                <a:ext cx="78070" cy="72263"/>
              </a:xfrm>
              <a:custGeom>
                <a:avLst/>
                <a:gdLst>
                  <a:gd name="T0" fmla="*/ 2147483647 w 240"/>
                  <a:gd name="T1" fmla="*/ 2147483647 h 228"/>
                  <a:gd name="T2" fmla="*/ 2147483647 w 240"/>
                  <a:gd name="T3" fmla="*/ 2147483647 h 228"/>
                  <a:gd name="T4" fmla="*/ 2147483647 w 240"/>
                  <a:gd name="T5" fmla="*/ 2147483647 h 228"/>
                  <a:gd name="T6" fmla="*/ 2147483647 w 240"/>
                  <a:gd name="T7" fmla="*/ 2147483647 h 228"/>
                  <a:gd name="T8" fmla="*/ 2147483647 w 240"/>
                  <a:gd name="T9" fmla="*/ 2147483647 h 228"/>
                  <a:gd name="T10" fmla="*/ 2147483647 w 240"/>
                  <a:gd name="T11" fmla="*/ 2147483647 h 228"/>
                  <a:gd name="T12" fmla="*/ 2147483647 w 240"/>
                  <a:gd name="T13" fmla="*/ 2147483647 h 228"/>
                  <a:gd name="T14" fmla="*/ 2147483647 w 240"/>
                  <a:gd name="T15" fmla="*/ 2147483647 h 228"/>
                  <a:gd name="T16" fmla="*/ 2147483647 w 240"/>
                  <a:gd name="T17" fmla="*/ 2147483647 h 228"/>
                  <a:gd name="T18" fmla="*/ 2147483647 w 240"/>
                  <a:gd name="T19" fmla="*/ 2147483647 h 228"/>
                  <a:gd name="T20" fmla="*/ 2147483647 w 240"/>
                  <a:gd name="T21" fmla="*/ 2147483647 h 228"/>
                  <a:gd name="T22" fmla="*/ 2147483647 w 240"/>
                  <a:gd name="T23" fmla="*/ 2147483647 h 228"/>
                  <a:gd name="T24" fmla="*/ 2147483647 w 240"/>
                  <a:gd name="T25" fmla="*/ 2147483647 h 228"/>
                  <a:gd name="T26" fmla="*/ 2147483647 w 240"/>
                  <a:gd name="T27" fmla="*/ 2147483647 h 228"/>
                  <a:gd name="T28" fmla="*/ 2147483647 w 240"/>
                  <a:gd name="T29" fmla="*/ 2147483647 h 228"/>
                  <a:gd name="T30" fmla="*/ 2147483647 w 240"/>
                  <a:gd name="T31" fmla="*/ 0 h 228"/>
                  <a:gd name="T32" fmla="*/ 2147483647 w 240"/>
                  <a:gd name="T33" fmla="*/ 2147483647 h 228"/>
                  <a:gd name="T34" fmla="*/ 2147483647 w 240"/>
                  <a:gd name="T35" fmla="*/ 2147483647 h 228"/>
                  <a:gd name="T36" fmla="*/ 0 w 240"/>
                  <a:gd name="T37" fmla="*/ 2147483647 h 228"/>
                  <a:gd name="T38" fmla="*/ 2147483647 w 240"/>
                  <a:gd name="T39" fmla="*/ 2147483647 h 228"/>
                  <a:gd name="T40" fmla="*/ 2147483647 w 240"/>
                  <a:gd name="T41" fmla="*/ 2147483647 h 228"/>
                  <a:gd name="T42" fmla="*/ 2147483647 w 240"/>
                  <a:gd name="T43" fmla="*/ 2147483647 h 228"/>
                  <a:gd name="T44" fmla="*/ 2147483647 w 240"/>
                  <a:gd name="T45" fmla="*/ 2147483647 h 228"/>
                  <a:gd name="T46" fmla="*/ 2147483647 w 240"/>
                  <a:gd name="T47" fmla="*/ 2147483647 h 228"/>
                  <a:gd name="T48" fmla="*/ 2147483647 w 240"/>
                  <a:gd name="T49" fmla="*/ 2147483647 h 228"/>
                  <a:gd name="T50" fmla="*/ 2147483647 w 240"/>
                  <a:gd name="T51" fmla="*/ 2147483647 h 228"/>
                  <a:gd name="T52" fmla="*/ 2147483647 w 240"/>
                  <a:gd name="T53" fmla="*/ 2147483647 h 228"/>
                  <a:gd name="T54" fmla="*/ 2147483647 w 240"/>
                  <a:gd name="T55" fmla="*/ 2147483647 h 228"/>
                  <a:gd name="T56" fmla="*/ 2147483647 w 240"/>
                  <a:gd name="T57" fmla="*/ 2147483647 h 228"/>
                  <a:gd name="T58" fmla="*/ 2147483647 w 240"/>
                  <a:gd name="T59" fmla="*/ 2147483647 h 228"/>
                  <a:gd name="T60" fmla="*/ 2147483647 w 240"/>
                  <a:gd name="T61" fmla="*/ 2147483647 h 228"/>
                  <a:gd name="T62" fmla="*/ 2147483647 w 240"/>
                  <a:gd name="T63" fmla="*/ 2147483647 h 228"/>
                  <a:gd name="T64" fmla="*/ 2147483647 w 240"/>
                  <a:gd name="T65" fmla="*/ 2147483647 h 228"/>
                  <a:gd name="T66" fmla="*/ 2147483647 w 240"/>
                  <a:gd name="T67" fmla="*/ 2147483647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0"/>
                  <a:gd name="T103" fmla="*/ 0 h 228"/>
                  <a:gd name="T104" fmla="*/ 240 w 240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0" h="228">
                    <a:moveTo>
                      <a:pt x="210" y="198"/>
                    </a:moveTo>
                    <a:lnTo>
                      <a:pt x="216" y="198"/>
                    </a:lnTo>
                    <a:lnTo>
                      <a:pt x="234" y="180"/>
                    </a:lnTo>
                    <a:lnTo>
                      <a:pt x="228" y="174"/>
                    </a:lnTo>
                    <a:lnTo>
                      <a:pt x="210" y="174"/>
                    </a:lnTo>
                    <a:lnTo>
                      <a:pt x="210" y="168"/>
                    </a:lnTo>
                    <a:lnTo>
                      <a:pt x="204" y="162"/>
                    </a:lnTo>
                    <a:lnTo>
                      <a:pt x="204" y="144"/>
                    </a:lnTo>
                    <a:lnTo>
                      <a:pt x="210" y="138"/>
                    </a:lnTo>
                    <a:lnTo>
                      <a:pt x="222" y="138"/>
                    </a:lnTo>
                    <a:lnTo>
                      <a:pt x="228" y="132"/>
                    </a:lnTo>
                    <a:lnTo>
                      <a:pt x="240" y="132"/>
                    </a:lnTo>
                    <a:lnTo>
                      <a:pt x="228" y="126"/>
                    </a:lnTo>
                    <a:lnTo>
                      <a:pt x="210" y="108"/>
                    </a:lnTo>
                    <a:lnTo>
                      <a:pt x="198" y="84"/>
                    </a:lnTo>
                    <a:lnTo>
                      <a:pt x="192" y="78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74" y="36"/>
                    </a:lnTo>
                    <a:lnTo>
                      <a:pt x="138" y="36"/>
                    </a:lnTo>
                    <a:lnTo>
                      <a:pt x="126" y="24"/>
                    </a:lnTo>
                    <a:lnTo>
                      <a:pt x="126" y="18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6" y="30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6" y="66"/>
                    </a:lnTo>
                    <a:lnTo>
                      <a:pt x="0" y="78"/>
                    </a:lnTo>
                    <a:lnTo>
                      <a:pt x="6" y="90"/>
                    </a:lnTo>
                    <a:lnTo>
                      <a:pt x="18" y="102"/>
                    </a:lnTo>
                    <a:lnTo>
                      <a:pt x="30" y="108"/>
                    </a:lnTo>
                    <a:lnTo>
                      <a:pt x="42" y="108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72" y="102"/>
                    </a:lnTo>
                    <a:lnTo>
                      <a:pt x="66" y="96"/>
                    </a:lnTo>
                    <a:lnTo>
                      <a:pt x="54" y="90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48" y="72"/>
                    </a:lnTo>
                    <a:lnTo>
                      <a:pt x="60" y="78"/>
                    </a:lnTo>
                    <a:lnTo>
                      <a:pt x="66" y="84"/>
                    </a:lnTo>
                    <a:lnTo>
                      <a:pt x="90" y="96"/>
                    </a:lnTo>
                    <a:lnTo>
                      <a:pt x="96" y="102"/>
                    </a:lnTo>
                    <a:lnTo>
                      <a:pt x="96" y="132"/>
                    </a:lnTo>
                    <a:lnTo>
                      <a:pt x="114" y="132"/>
                    </a:lnTo>
                    <a:lnTo>
                      <a:pt x="126" y="138"/>
                    </a:lnTo>
                    <a:lnTo>
                      <a:pt x="138" y="138"/>
                    </a:lnTo>
                    <a:lnTo>
                      <a:pt x="156" y="180"/>
                    </a:lnTo>
                    <a:lnTo>
                      <a:pt x="150" y="186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80" y="222"/>
                    </a:lnTo>
                    <a:lnTo>
                      <a:pt x="192" y="222"/>
                    </a:lnTo>
                    <a:lnTo>
                      <a:pt x="174" y="198"/>
                    </a:lnTo>
                    <a:lnTo>
                      <a:pt x="204" y="228"/>
                    </a:lnTo>
                    <a:lnTo>
                      <a:pt x="210" y="222"/>
                    </a:lnTo>
                    <a:lnTo>
                      <a:pt x="210" y="19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0" name="Congo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568797" y="3579037"/>
                <a:ext cx="437705" cy="471544"/>
              </a:xfrm>
              <a:custGeom>
                <a:avLst/>
                <a:gdLst>
                  <a:gd name="T0" fmla="*/ 2147483647 w 1350"/>
                  <a:gd name="T1" fmla="*/ 2147483647 h 1518"/>
                  <a:gd name="T2" fmla="*/ 2147483647 w 1350"/>
                  <a:gd name="T3" fmla="*/ 2147483647 h 1518"/>
                  <a:gd name="T4" fmla="*/ 2147483647 w 1350"/>
                  <a:gd name="T5" fmla="*/ 2147483647 h 1518"/>
                  <a:gd name="T6" fmla="*/ 2147483647 w 1350"/>
                  <a:gd name="T7" fmla="*/ 2147483647 h 1518"/>
                  <a:gd name="T8" fmla="*/ 2147483647 w 1350"/>
                  <a:gd name="T9" fmla="*/ 2147483647 h 1518"/>
                  <a:gd name="T10" fmla="*/ 2147483647 w 1350"/>
                  <a:gd name="T11" fmla="*/ 2147483647 h 1518"/>
                  <a:gd name="T12" fmla="*/ 2147483647 w 1350"/>
                  <a:gd name="T13" fmla="*/ 2147483647 h 1518"/>
                  <a:gd name="T14" fmla="*/ 2147483647 w 1350"/>
                  <a:gd name="T15" fmla="*/ 2147483647 h 1518"/>
                  <a:gd name="T16" fmla="*/ 2147483647 w 1350"/>
                  <a:gd name="T17" fmla="*/ 2147483647 h 1518"/>
                  <a:gd name="T18" fmla="*/ 2147483647 w 1350"/>
                  <a:gd name="T19" fmla="*/ 2147483647 h 1518"/>
                  <a:gd name="T20" fmla="*/ 2147483647 w 1350"/>
                  <a:gd name="T21" fmla="*/ 2147483647 h 1518"/>
                  <a:gd name="T22" fmla="*/ 2147483647 w 1350"/>
                  <a:gd name="T23" fmla="*/ 2147483647 h 1518"/>
                  <a:gd name="T24" fmla="*/ 2147483647 w 1350"/>
                  <a:gd name="T25" fmla="*/ 2147483647 h 1518"/>
                  <a:gd name="T26" fmla="*/ 2147483647 w 1350"/>
                  <a:gd name="T27" fmla="*/ 2147483647 h 1518"/>
                  <a:gd name="T28" fmla="*/ 2147483647 w 1350"/>
                  <a:gd name="T29" fmla="*/ 2147483647 h 1518"/>
                  <a:gd name="T30" fmla="*/ 2147483647 w 1350"/>
                  <a:gd name="T31" fmla="*/ 2147483647 h 1518"/>
                  <a:gd name="T32" fmla="*/ 2147483647 w 1350"/>
                  <a:gd name="T33" fmla="*/ 2147483647 h 1518"/>
                  <a:gd name="T34" fmla="*/ 2147483647 w 1350"/>
                  <a:gd name="T35" fmla="*/ 2147483647 h 1518"/>
                  <a:gd name="T36" fmla="*/ 2147483647 w 1350"/>
                  <a:gd name="T37" fmla="*/ 2147483647 h 1518"/>
                  <a:gd name="T38" fmla="*/ 2147483647 w 1350"/>
                  <a:gd name="T39" fmla="*/ 2147483647 h 1518"/>
                  <a:gd name="T40" fmla="*/ 2147483647 w 1350"/>
                  <a:gd name="T41" fmla="*/ 2147483647 h 1518"/>
                  <a:gd name="T42" fmla="*/ 2147483647 w 1350"/>
                  <a:gd name="T43" fmla="*/ 2147483647 h 1518"/>
                  <a:gd name="T44" fmla="*/ 2147483647 w 1350"/>
                  <a:gd name="T45" fmla="*/ 2147483647 h 1518"/>
                  <a:gd name="T46" fmla="*/ 2147483647 w 1350"/>
                  <a:gd name="T47" fmla="*/ 2147483647 h 1518"/>
                  <a:gd name="T48" fmla="*/ 2147483647 w 1350"/>
                  <a:gd name="T49" fmla="*/ 2147483647 h 1518"/>
                  <a:gd name="T50" fmla="*/ 2147483647 w 1350"/>
                  <a:gd name="T51" fmla="*/ 2147483647 h 1518"/>
                  <a:gd name="T52" fmla="*/ 2147483647 w 1350"/>
                  <a:gd name="T53" fmla="*/ 2147483647 h 1518"/>
                  <a:gd name="T54" fmla="*/ 2147483647 w 1350"/>
                  <a:gd name="T55" fmla="*/ 2147483647 h 1518"/>
                  <a:gd name="T56" fmla="*/ 2147483647 w 1350"/>
                  <a:gd name="T57" fmla="*/ 2147483647 h 1518"/>
                  <a:gd name="T58" fmla="*/ 2147483647 w 1350"/>
                  <a:gd name="T59" fmla="*/ 2147483647 h 1518"/>
                  <a:gd name="T60" fmla="*/ 2147483647 w 1350"/>
                  <a:gd name="T61" fmla="*/ 2147483647 h 1518"/>
                  <a:gd name="T62" fmla="*/ 2147483647 w 1350"/>
                  <a:gd name="T63" fmla="*/ 2147483647 h 1518"/>
                  <a:gd name="T64" fmla="*/ 2147483647 w 1350"/>
                  <a:gd name="T65" fmla="*/ 2147483647 h 1518"/>
                  <a:gd name="T66" fmla="*/ 2147483647 w 1350"/>
                  <a:gd name="T67" fmla="*/ 2147483647 h 1518"/>
                  <a:gd name="T68" fmla="*/ 2147483647 w 1350"/>
                  <a:gd name="T69" fmla="*/ 2147483647 h 1518"/>
                  <a:gd name="T70" fmla="*/ 2147483647 w 1350"/>
                  <a:gd name="T71" fmla="*/ 2147483647 h 1518"/>
                  <a:gd name="T72" fmla="*/ 2147483647 w 1350"/>
                  <a:gd name="T73" fmla="*/ 2147483647 h 1518"/>
                  <a:gd name="T74" fmla="*/ 2147483647 w 1350"/>
                  <a:gd name="T75" fmla="*/ 2147483647 h 1518"/>
                  <a:gd name="T76" fmla="*/ 2147483647 w 1350"/>
                  <a:gd name="T77" fmla="*/ 2147483647 h 1518"/>
                  <a:gd name="T78" fmla="*/ 2147483647 w 1350"/>
                  <a:gd name="T79" fmla="*/ 2147483647 h 1518"/>
                  <a:gd name="T80" fmla="*/ 2147483647 w 1350"/>
                  <a:gd name="T81" fmla="*/ 2147483647 h 1518"/>
                  <a:gd name="T82" fmla="*/ 2147483647 w 1350"/>
                  <a:gd name="T83" fmla="*/ 2147483647 h 1518"/>
                  <a:gd name="T84" fmla="*/ 2147483647 w 1350"/>
                  <a:gd name="T85" fmla="*/ 2147483647 h 1518"/>
                  <a:gd name="T86" fmla="*/ 2147483647 w 1350"/>
                  <a:gd name="T87" fmla="*/ 2147483647 h 1518"/>
                  <a:gd name="T88" fmla="*/ 2147483647 w 1350"/>
                  <a:gd name="T89" fmla="*/ 2147483647 h 1518"/>
                  <a:gd name="T90" fmla="*/ 2147483647 w 1350"/>
                  <a:gd name="T91" fmla="*/ 2147483647 h 1518"/>
                  <a:gd name="T92" fmla="*/ 2147483647 w 1350"/>
                  <a:gd name="T93" fmla="*/ 2147483647 h 1518"/>
                  <a:gd name="T94" fmla="*/ 2147483647 w 1350"/>
                  <a:gd name="T95" fmla="*/ 2147483647 h 1518"/>
                  <a:gd name="T96" fmla="*/ 2147483647 w 1350"/>
                  <a:gd name="T97" fmla="*/ 2147483647 h 1518"/>
                  <a:gd name="T98" fmla="*/ 2147483647 w 1350"/>
                  <a:gd name="T99" fmla="*/ 2147483647 h 1518"/>
                  <a:gd name="T100" fmla="*/ 2147483647 w 1350"/>
                  <a:gd name="T101" fmla="*/ 2147483647 h 1518"/>
                  <a:gd name="T102" fmla="*/ 2147483647 w 1350"/>
                  <a:gd name="T103" fmla="*/ 2147483647 h 1518"/>
                  <a:gd name="T104" fmla="*/ 2147483647 w 1350"/>
                  <a:gd name="T105" fmla="*/ 2147483647 h 1518"/>
                  <a:gd name="T106" fmla="*/ 2147483647 w 1350"/>
                  <a:gd name="T107" fmla="*/ 2147483647 h 1518"/>
                  <a:gd name="T108" fmla="*/ 2147483647 w 1350"/>
                  <a:gd name="T109" fmla="*/ 2147483647 h 1518"/>
                  <a:gd name="T110" fmla="*/ 2147483647 w 1350"/>
                  <a:gd name="T111" fmla="*/ 2147483647 h 1518"/>
                  <a:gd name="T112" fmla="*/ 2147483647 w 1350"/>
                  <a:gd name="T113" fmla="*/ 2147483647 h 1518"/>
                  <a:gd name="T114" fmla="*/ 2147483647 w 1350"/>
                  <a:gd name="T115" fmla="*/ 2147483647 h 1518"/>
                  <a:gd name="T116" fmla="*/ 2147483647 w 1350"/>
                  <a:gd name="T117" fmla="*/ 2147483647 h 1518"/>
                  <a:gd name="T118" fmla="*/ 2147483647 w 1350"/>
                  <a:gd name="T119" fmla="*/ 2147483647 h 1518"/>
                  <a:gd name="T120" fmla="*/ 2147483647 w 1350"/>
                  <a:gd name="T121" fmla="*/ 2147483647 h 1518"/>
                  <a:gd name="T122" fmla="*/ 2147483647 w 1350"/>
                  <a:gd name="T123" fmla="*/ 2147483647 h 1518"/>
                  <a:gd name="T124" fmla="*/ 2147483647 w 1350"/>
                  <a:gd name="T125" fmla="*/ 2147483647 h 15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50"/>
                  <a:gd name="T190" fmla="*/ 0 h 1518"/>
                  <a:gd name="T191" fmla="*/ 1350 w 1350"/>
                  <a:gd name="T192" fmla="*/ 1518 h 15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50" h="1518">
                    <a:moveTo>
                      <a:pt x="1242" y="468"/>
                    </a:moveTo>
                    <a:lnTo>
                      <a:pt x="1242" y="438"/>
                    </a:lnTo>
                    <a:lnTo>
                      <a:pt x="1260" y="366"/>
                    </a:lnTo>
                    <a:lnTo>
                      <a:pt x="1278" y="354"/>
                    </a:lnTo>
                    <a:lnTo>
                      <a:pt x="1278" y="342"/>
                    </a:lnTo>
                    <a:lnTo>
                      <a:pt x="1302" y="330"/>
                    </a:lnTo>
                    <a:lnTo>
                      <a:pt x="1308" y="318"/>
                    </a:lnTo>
                    <a:lnTo>
                      <a:pt x="1320" y="312"/>
                    </a:lnTo>
                    <a:lnTo>
                      <a:pt x="1332" y="288"/>
                    </a:lnTo>
                    <a:lnTo>
                      <a:pt x="1344" y="276"/>
                    </a:lnTo>
                    <a:lnTo>
                      <a:pt x="1350" y="264"/>
                    </a:lnTo>
                    <a:lnTo>
                      <a:pt x="1350" y="252"/>
                    </a:lnTo>
                    <a:lnTo>
                      <a:pt x="1344" y="246"/>
                    </a:lnTo>
                    <a:lnTo>
                      <a:pt x="1332" y="240"/>
                    </a:lnTo>
                    <a:lnTo>
                      <a:pt x="1320" y="240"/>
                    </a:lnTo>
                    <a:lnTo>
                      <a:pt x="1314" y="234"/>
                    </a:lnTo>
                    <a:lnTo>
                      <a:pt x="1314" y="222"/>
                    </a:lnTo>
                    <a:lnTo>
                      <a:pt x="1320" y="210"/>
                    </a:lnTo>
                    <a:lnTo>
                      <a:pt x="1326" y="204"/>
                    </a:lnTo>
                    <a:lnTo>
                      <a:pt x="1326" y="198"/>
                    </a:lnTo>
                    <a:lnTo>
                      <a:pt x="1320" y="192"/>
                    </a:lnTo>
                    <a:lnTo>
                      <a:pt x="1308" y="186"/>
                    </a:lnTo>
                    <a:lnTo>
                      <a:pt x="1326" y="168"/>
                    </a:lnTo>
                    <a:lnTo>
                      <a:pt x="1320" y="144"/>
                    </a:lnTo>
                    <a:lnTo>
                      <a:pt x="1302" y="144"/>
                    </a:lnTo>
                    <a:lnTo>
                      <a:pt x="1296" y="120"/>
                    </a:lnTo>
                    <a:lnTo>
                      <a:pt x="1290" y="120"/>
                    </a:lnTo>
                    <a:lnTo>
                      <a:pt x="1284" y="114"/>
                    </a:lnTo>
                    <a:lnTo>
                      <a:pt x="1272" y="108"/>
                    </a:lnTo>
                    <a:lnTo>
                      <a:pt x="1260" y="96"/>
                    </a:lnTo>
                    <a:lnTo>
                      <a:pt x="1254" y="84"/>
                    </a:lnTo>
                    <a:lnTo>
                      <a:pt x="1248" y="66"/>
                    </a:lnTo>
                    <a:lnTo>
                      <a:pt x="1236" y="60"/>
                    </a:lnTo>
                    <a:lnTo>
                      <a:pt x="1230" y="54"/>
                    </a:lnTo>
                    <a:lnTo>
                      <a:pt x="1218" y="66"/>
                    </a:lnTo>
                    <a:lnTo>
                      <a:pt x="1218" y="72"/>
                    </a:lnTo>
                    <a:lnTo>
                      <a:pt x="1206" y="84"/>
                    </a:lnTo>
                    <a:lnTo>
                      <a:pt x="1200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76" y="66"/>
                    </a:lnTo>
                    <a:lnTo>
                      <a:pt x="1164" y="66"/>
                    </a:lnTo>
                    <a:lnTo>
                      <a:pt x="1158" y="72"/>
                    </a:lnTo>
                    <a:lnTo>
                      <a:pt x="1152" y="84"/>
                    </a:lnTo>
                    <a:lnTo>
                      <a:pt x="1146" y="90"/>
                    </a:lnTo>
                    <a:lnTo>
                      <a:pt x="1098" y="66"/>
                    </a:lnTo>
                    <a:lnTo>
                      <a:pt x="1098" y="42"/>
                    </a:lnTo>
                    <a:lnTo>
                      <a:pt x="1068" y="18"/>
                    </a:lnTo>
                    <a:lnTo>
                      <a:pt x="1062" y="6"/>
                    </a:lnTo>
                    <a:lnTo>
                      <a:pt x="1044" y="24"/>
                    </a:lnTo>
                    <a:lnTo>
                      <a:pt x="1026" y="30"/>
                    </a:lnTo>
                    <a:lnTo>
                      <a:pt x="1002" y="30"/>
                    </a:lnTo>
                    <a:lnTo>
                      <a:pt x="990" y="18"/>
                    </a:lnTo>
                    <a:lnTo>
                      <a:pt x="990" y="12"/>
                    </a:lnTo>
                    <a:lnTo>
                      <a:pt x="954" y="18"/>
                    </a:lnTo>
                    <a:lnTo>
                      <a:pt x="942" y="6"/>
                    </a:lnTo>
                    <a:lnTo>
                      <a:pt x="942" y="0"/>
                    </a:lnTo>
                    <a:lnTo>
                      <a:pt x="936" y="0"/>
                    </a:lnTo>
                    <a:lnTo>
                      <a:pt x="918" y="18"/>
                    </a:lnTo>
                    <a:lnTo>
                      <a:pt x="918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76" y="36"/>
                    </a:lnTo>
                    <a:lnTo>
                      <a:pt x="864" y="24"/>
                    </a:lnTo>
                    <a:lnTo>
                      <a:pt x="840" y="42"/>
                    </a:lnTo>
                    <a:lnTo>
                      <a:pt x="822" y="42"/>
                    </a:lnTo>
                    <a:lnTo>
                      <a:pt x="810" y="54"/>
                    </a:lnTo>
                    <a:lnTo>
                      <a:pt x="798" y="60"/>
                    </a:lnTo>
                    <a:lnTo>
                      <a:pt x="792" y="66"/>
                    </a:lnTo>
                    <a:lnTo>
                      <a:pt x="786" y="66"/>
                    </a:lnTo>
                    <a:lnTo>
                      <a:pt x="762" y="42"/>
                    </a:lnTo>
                    <a:lnTo>
                      <a:pt x="756" y="54"/>
                    </a:lnTo>
                    <a:lnTo>
                      <a:pt x="738" y="72"/>
                    </a:lnTo>
                    <a:lnTo>
                      <a:pt x="738" y="84"/>
                    </a:lnTo>
                    <a:lnTo>
                      <a:pt x="732" y="90"/>
                    </a:lnTo>
                    <a:lnTo>
                      <a:pt x="726" y="102"/>
                    </a:lnTo>
                    <a:lnTo>
                      <a:pt x="720" y="108"/>
                    </a:lnTo>
                    <a:lnTo>
                      <a:pt x="708" y="102"/>
                    </a:lnTo>
                    <a:lnTo>
                      <a:pt x="702" y="96"/>
                    </a:lnTo>
                    <a:lnTo>
                      <a:pt x="690" y="90"/>
                    </a:lnTo>
                    <a:lnTo>
                      <a:pt x="642" y="90"/>
                    </a:lnTo>
                    <a:lnTo>
                      <a:pt x="630" y="84"/>
                    </a:lnTo>
                    <a:lnTo>
                      <a:pt x="624" y="78"/>
                    </a:lnTo>
                    <a:lnTo>
                      <a:pt x="582" y="78"/>
                    </a:lnTo>
                    <a:lnTo>
                      <a:pt x="582" y="48"/>
                    </a:lnTo>
                    <a:lnTo>
                      <a:pt x="576" y="42"/>
                    </a:lnTo>
                    <a:lnTo>
                      <a:pt x="558" y="42"/>
                    </a:lnTo>
                    <a:lnTo>
                      <a:pt x="558" y="30"/>
                    </a:lnTo>
                    <a:lnTo>
                      <a:pt x="546" y="24"/>
                    </a:lnTo>
                    <a:lnTo>
                      <a:pt x="534" y="24"/>
                    </a:lnTo>
                    <a:lnTo>
                      <a:pt x="516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86" y="30"/>
                    </a:lnTo>
                    <a:lnTo>
                      <a:pt x="486" y="36"/>
                    </a:lnTo>
                    <a:lnTo>
                      <a:pt x="480" y="48"/>
                    </a:lnTo>
                    <a:lnTo>
                      <a:pt x="480" y="54"/>
                    </a:lnTo>
                    <a:lnTo>
                      <a:pt x="474" y="66"/>
                    </a:lnTo>
                    <a:lnTo>
                      <a:pt x="462" y="78"/>
                    </a:lnTo>
                    <a:lnTo>
                      <a:pt x="456" y="78"/>
                    </a:lnTo>
                    <a:lnTo>
                      <a:pt x="444" y="90"/>
                    </a:lnTo>
                    <a:lnTo>
                      <a:pt x="444" y="102"/>
                    </a:lnTo>
                    <a:lnTo>
                      <a:pt x="450" y="102"/>
                    </a:lnTo>
                    <a:lnTo>
                      <a:pt x="450" y="120"/>
                    </a:lnTo>
                    <a:lnTo>
                      <a:pt x="438" y="138"/>
                    </a:lnTo>
                    <a:lnTo>
                      <a:pt x="450" y="150"/>
                    </a:lnTo>
                    <a:lnTo>
                      <a:pt x="450" y="186"/>
                    </a:lnTo>
                    <a:lnTo>
                      <a:pt x="444" y="198"/>
                    </a:lnTo>
                    <a:lnTo>
                      <a:pt x="438" y="216"/>
                    </a:lnTo>
                    <a:lnTo>
                      <a:pt x="426" y="228"/>
                    </a:lnTo>
                    <a:lnTo>
                      <a:pt x="414" y="252"/>
                    </a:lnTo>
                    <a:lnTo>
                      <a:pt x="408" y="258"/>
                    </a:lnTo>
                    <a:lnTo>
                      <a:pt x="408" y="288"/>
                    </a:lnTo>
                    <a:lnTo>
                      <a:pt x="414" y="300"/>
                    </a:lnTo>
                    <a:lnTo>
                      <a:pt x="414" y="324"/>
                    </a:lnTo>
                    <a:lnTo>
                      <a:pt x="396" y="360"/>
                    </a:lnTo>
                    <a:lnTo>
                      <a:pt x="396" y="372"/>
                    </a:lnTo>
                    <a:lnTo>
                      <a:pt x="402" y="378"/>
                    </a:lnTo>
                    <a:lnTo>
                      <a:pt x="408" y="390"/>
                    </a:lnTo>
                    <a:lnTo>
                      <a:pt x="408" y="414"/>
                    </a:lnTo>
                    <a:lnTo>
                      <a:pt x="402" y="426"/>
                    </a:lnTo>
                    <a:lnTo>
                      <a:pt x="390" y="432"/>
                    </a:lnTo>
                    <a:lnTo>
                      <a:pt x="390" y="486"/>
                    </a:lnTo>
                    <a:lnTo>
                      <a:pt x="384" y="492"/>
                    </a:lnTo>
                    <a:lnTo>
                      <a:pt x="372" y="498"/>
                    </a:lnTo>
                    <a:lnTo>
                      <a:pt x="366" y="510"/>
                    </a:lnTo>
                    <a:lnTo>
                      <a:pt x="318" y="534"/>
                    </a:lnTo>
                    <a:lnTo>
                      <a:pt x="312" y="540"/>
                    </a:lnTo>
                    <a:lnTo>
                      <a:pt x="306" y="552"/>
                    </a:lnTo>
                    <a:lnTo>
                      <a:pt x="306" y="588"/>
                    </a:lnTo>
                    <a:lnTo>
                      <a:pt x="282" y="612"/>
                    </a:lnTo>
                    <a:lnTo>
                      <a:pt x="276" y="612"/>
                    </a:lnTo>
                    <a:lnTo>
                      <a:pt x="282" y="714"/>
                    </a:lnTo>
                    <a:lnTo>
                      <a:pt x="252" y="756"/>
                    </a:lnTo>
                    <a:lnTo>
                      <a:pt x="246" y="762"/>
                    </a:lnTo>
                    <a:lnTo>
                      <a:pt x="228" y="762"/>
                    </a:lnTo>
                    <a:lnTo>
                      <a:pt x="216" y="774"/>
                    </a:lnTo>
                    <a:lnTo>
                      <a:pt x="210" y="786"/>
                    </a:lnTo>
                    <a:lnTo>
                      <a:pt x="192" y="804"/>
                    </a:lnTo>
                    <a:lnTo>
                      <a:pt x="186" y="816"/>
                    </a:lnTo>
                    <a:lnTo>
                      <a:pt x="180" y="822"/>
                    </a:lnTo>
                    <a:lnTo>
                      <a:pt x="168" y="828"/>
                    </a:lnTo>
                    <a:lnTo>
                      <a:pt x="150" y="828"/>
                    </a:lnTo>
                    <a:lnTo>
                      <a:pt x="144" y="822"/>
                    </a:lnTo>
                    <a:lnTo>
                      <a:pt x="150" y="810"/>
                    </a:lnTo>
                    <a:lnTo>
                      <a:pt x="150" y="780"/>
                    </a:lnTo>
                    <a:lnTo>
                      <a:pt x="144" y="780"/>
                    </a:lnTo>
                    <a:lnTo>
                      <a:pt x="126" y="798"/>
                    </a:lnTo>
                    <a:lnTo>
                      <a:pt x="102" y="792"/>
                    </a:lnTo>
                    <a:lnTo>
                      <a:pt x="102" y="810"/>
                    </a:lnTo>
                    <a:lnTo>
                      <a:pt x="96" y="822"/>
                    </a:lnTo>
                    <a:lnTo>
                      <a:pt x="90" y="828"/>
                    </a:lnTo>
                    <a:lnTo>
                      <a:pt x="78" y="828"/>
                    </a:lnTo>
                    <a:lnTo>
                      <a:pt x="72" y="822"/>
                    </a:lnTo>
                    <a:lnTo>
                      <a:pt x="72" y="816"/>
                    </a:lnTo>
                    <a:lnTo>
                      <a:pt x="66" y="810"/>
                    </a:lnTo>
                    <a:lnTo>
                      <a:pt x="66" y="804"/>
                    </a:lnTo>
                    <a:lnTo>
                      <a:pt x="54" y="804"/>
                    </a:lnTo>
                    <a:lnTo>
                      <a:pt x="48" y="816"/>
                    </a:lnTo>
                    <a:lnTo>
                      <a:pt x="12" y="846"/>
                    </a:lnTo>
                    <a:lnTo>
                      <a:pt x="18" y="858"/>
                    </a:lnTo>
                    <a:lnTo>
                      <a:pt x="18" y="864"/>
                    </a:lnTo>
                    <a:lnTo>
                      <a:pt x="24" y="876"/>
                    </a:lnTo>
                    <a:lnTo>
                      <a:pt x="24" y="882"/>
                    </a:lnTo>
                    <a:lnTo>
                      <a:pt x="18" y="888"/>
                    </a:lnTo>
                    <a:lnTo>
                      <a:pt x="6" y="894"/>
                    </a:lnTo>
                    <a:lnTo>
                      <a:pt x="0" y="900"/>
                    </a:lnTo>
                    <a:lnTo>
                      <a:pt x="6" y="906"/>
                    </a:lnTo>
                    <a:lnTo>
                      <a:pt x="6" y="912"/>
                    </a:lnTo>
                    <a:lnTo>
                      <a:pt x="18" y="918"/>
                    </a:lnTo>
                    <a:lnTo>
                      <a:pt x="18" y="924"/>
                    </a:lnTo>
                    <a:lnTo>
                      <a:pt x="54" y="906"/>
                    </a:lnTo>
                    <a:lnTo>
                      <a:pt x="78" y="912"/>
                    </a:lnTo>
                    <a:lnTo>
                      <a:pt x="84" y="906"/>
                    </a:lnTo>
                    <a:lnTo>
                      <a:pt x="96" y="912"/>
                    </a:lnTo>
                    <a:lnTo>
                      <a:pt x="120" y="906"/>
                    </a:lnTo>
                    <a:lnTo>
                      <a:pt x="132" y="912"/>
                    </a:lnTo>
                    <a:lnTo>
                      <a:pt x="162" y="912"/>
                    </a:lnTo>
                    <a:lnTo>
                      <a:pt x="174" y="906"/>
                    </a:lnTo>
                    <a:lnTo>
                      <a:pt x="186" y="906"/>
                    </a:lnTo>
                    <a:lnTo>
                      <a:pt x="198" y="912"/>
                    </a:lnTo>
                    <a:lnTo>
                      <a:pt x="228" y="912"/>
                    </a:lnTo>
                    <a:lnTo>
                      <a:pt x="246" y="906"/>
                    </a:lnTo>
                    <a:lnTo>
                      <a:pt x="270" y="906"/>
                    </a:lnTo>
                    <a:lnTo>
                      <a:pt x="276" y="900"/>
                    </a:lnTo>
                    <a:lnTo>
                      <a:pt x="294" y="900"/>
                    </a:lnTo>
                    <a:lnTo>
                      <a:pt x="300" y="906"/>
                    </a:lnTo>
                    <a:lnTo>
                      <a:pt x="306" y="918"/>
                    </a:lnTo>
                    <a:lnTo>
                      <a:pt x="318" y="930"/>
                    </a:lnTo>
                    <a:lnTo>
                      <a:pt x="318" y="972"/>
                    </a:lnTo>
                    <a:lnTo>
                      <a:pt x="336" y="990"/>
                    </a:lnTo>
                    <a:lnTo>
                      <a:pt x="336" y="1014"/>
                    </a:lnTo>
                    <a:lnTo>
                      <a:pt x="330" y="1020"/>
                    </a:lnTo>
                    <a:lnTo>
                      <a:pt x="330" y="1026"/>
                    </a:lnTo>
                    <a:lnTo>
                      <a:pt x="336" y="1032"/>
                    </a:lnTo>
                    <a:lnTo>
                      <a:pt x="342" y="1032"/>
                    </a:lnTo>
                    <a:lnTo>
                      <a:pt x="354" y="1044"/>
                    </a:lnTo>
                    <a:lnTo>
                      <a:pt x="354" y="1056"/>
                    </a:lnTo>
                    <a:lnTo>
                      <a:pt x="360" y="1062"/>
                    </a:lnTo>
                    <a:lnTo>
                      <a:pt x="372" y="1086"/>
                    </a:lnTo>
                    <a:lnTo>
                      <a:pt x="402" y="1086"/>
                    </a:lnTo>
                    <a:lnTo>
                      <a:pt x="414" y="1092"/>
                    </a:lnTo>
                    <a:lnTo>
                      <a:pt x="420" y="1080"/>
                    </a:lnTo>
                    <a:lnTo>
                      <a:pt x="444" y="1080"/>
                    </a:lnTo>
                    <a:lnTo>
                      <a:pt x="456" y="1074"/>
                    </a:lnTo>
                    <a:lnTo>
                      <a:pt x="462" y="1080"/>
                    </a:lnTo>
                    <a:lnTo>
                      <a:pt x="504" y="1074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0" y="1044"/>
                    </a:lnTo>
                    <a:lnTo>
                      <a:pt x="522" y="1044"/>
                    </a:lnTo>
                    <a:lnTo>
                      <a:pt x="522" y="1032"/>
                    </a:lnTo>
                    <a:lnTo>
                      <a:pt x="516" y="1020"/>
                    </a:lnTo>
                    <a:lnTo>
                      <a:pt x="510" y="1014"/>
                    </a:lnTo>
                    <a:lnTo>
                      <a:pt x="510" y="1008"/>
                    </a:lnTo>
                    <a:lnTo>
                      <a:pt x="516" y="1002"/>
                    </a:lnTo>
                    <a:lnTo>
                      <a:pt x="564" y="1002"/>
                    </a:lnTo>
                    <a:lnTo>
                      <a:pt x="564" y="996"/>
                    </a:lnTo>
                    <a:lnTo>
                      <a:pt x="576" y="996"/>
                    </a:lnTo>
                    <a:lnTo>
                      <a:pt x="588" y="1002"/>
                    </a:lnTo>
                    <a:lnTo>
                      <a:pt x="588" y="1026"/>
                    </a:lnTo>
                    <a:lnTo>
                      <a:pt x="678" y="1026"/>
                    </a:lnTo>
                    <a:lnTo>
                      <a:pt x="678" y="1050"/>
                    </a:lnTo>
                    <a:lnTo>
                      <a:pt x="666" y="1068"/>
                    </a:lnTo>
                    <a:lnTo>
                      <a:pt x="672" y="1086"/>
                    </a:lnTo>
                    <a:lnTo>
                      <a:pt x="684" y="1098"/>
                    </a:lnTo>
                    <a:lnTo>
                      <a:pt x="690" y="1110"/>
                    </a:lnTo>
                    <a:lnTo>
                      <a:pt x="690" y="1122"/>
                    </a:lnTo>
                    <a:lnTo>
                      <a:pt x="684" y="1134"/>
                    </a:lnTo>
                    <a:lnTo>
                      <a:pt x="678" y="1140"/>
                    </a:lnTo>
                    <a:lnTo>
                      <a:pt x="684" y="1164"/>
                    </a:lnTo>
                    <a:lnTo>
                      <a:pt x="684" y="1176"/>
                    </a:lnTo>
                    <a:lnTo>
                      <a:pt x="678" y="1182"/>
                    </a:lnTo>
                    <a:lnTo>
                      <a:pt x="678" y="1194"/>
                    </a:lnTo>
                    <a:lnTo>
                      <a:pt x="684" y="1212"/>
                    </a:lnTo>
                    <a:lnTo>
                      <a:pt x="696" y="1230"/>
                    </a:lnTo>
                    <a:lnTo>
                      <a:pt x="708" y="1254"/>
                    </a:lnTo>
                    <a:lnTo>
                      <a:pt x="714" y="1260"/>
                    </a:lnTo>
                    <a:lnTo>
                      <a:pt x="714" y="1278"/>
                    </a:lnTo>
                    <a:lnTo>
                      <a:pt x="708" y="1290"/>
                    </a:lnTo>
                    <a:lnTo>
                      <a:pt x="708" y="1302"/>
                    </a:lnTo>
                    <a:lnTo>
                      <a:pt x="702" y="1308"/>
                    </a:lnTo>
                    <a:lnTo>
                      <a:pt x="702" y="1332"/>
                    </a:lnTo>
                    <a:lnTo>
                      <a:pt x="708" y="1338"/>
                    </a:lnTo>
                    <a:lnTo>
                      <a:pt x="714" y="1338"/>
                    </a:lnTo>
                    <a:lnTo>
                      <a:pt x="720" y="1344"/>
                    </a:lnTo>
                    <a:lnTo>
                      <a:pt x="726" y="1326"/>
                    </a:lnTo>
                    <a:lnTo>
                      <a:pt x="756" y="1332"/>
                    </a:lnTo>
                    <a:lnTo>
                      <a:pt x="780" y="1326"/>
                    </a:lnTo>
                    <a:lnTo>
                      <a:pt x="780" y="1314"/>
                    </a:lnTo>
                    <a:lnTo>
                      <a:pt x="792" y="1314"/>
                    </a:lnTo>
                    <a:lnTo>
                      <a:pt x="804" y="1326"/>
                    </a:lnTo>
                    <a:lnTo>
                      <a:pt x="828" y="1326"/>
                    </a:lnTo>
                    <a:lnTo>
                      <a:pt x="834" y="1308"/>
                    </a:lnTo>
                    <a:lnTo>
                      <a:pt x="840" y="1320"/>
                    </a:lnTo>
                    <a:lnTo>
                      <a:pt x="858" y="1320"/>
                    </a:lnTo>
                    <a:lnTo>
                      <a:pt x="858" y="1350"/>
                    </a:lnTo>
                    <a:lnTo>
                      <a:pt x="864" y="1356"/>
                    </a:lnTo>
                    <a:lnTo>
                      <a:pt x="882" y="1356"/>
                    </a:lnTo>
                    <a:lnTo>
                      <a:pt x="882" y="1350"/>
                    </a:lnTo>
                    <a:lnTo>
                      <a:pt x="876" y="1344"/>
                    </a:lnTo>
                    <a:lnTo>
                      <a:pt x="918" y="1338"/>
                    </a:lnTo>
                    <a:lnTo>
                      <a:pt x="918" y="1356"/>
                    </a:lnTo>
                    <a:lnTo>
                      <a:pt x="924" y="1368"/>
                    </a:lnTo>
                    <a:lnTo>
                      <a:pt x="930" y="1374"/>
                    </a:lnTo>
                    <a:lnTo>
                      <a:pt x="948" y="1386"/>
                    </a:lnTo>
                    <a:lnTo>
                      <a:pt x="984" y="1392"/>
                    </a:lnTo>
                    <a:lnTo>
                      <a:pt x="1014" y="1398"/>
                    </a:lnTo>
                    <a:lnTo>
                      <a:pt x="1032" y="1398"/>
                    </a:lnTo>
                    <a:lnTo>
                      <a:pt x="1032" y="1392"/>
                    </a:lnTo>
                    <a:lnTo>
                      <a:pt x="1038" y="1386"/>
                    </a:lnTo>
                    <a:lnTo>
                      <a:pt x="1038" y="1368"/>
                    </a:lnTo>
                    <a:lnTo>
                      <a:pt x="1044" y="1362"/>
                    </a:lnTo>
                    <a:lnTo>
                      <a:pt x="1050" y="1362"/>
                    </a:lnTo>
                    <a:lnTo>
                      <a:pt x="1062" y="1374"/>
                    </a:lnTo>
                    <a:lnTo>
                      <a:pt x="1062" y="1386"/>
                    </a:lnTo>
                    <a:lnTo>
                      <a:pt x="1068" y="1392"/>
                    </a:lnTo>
                    <a:lnTo>
                      <a:pt x="1080" y="1392"/>
                    </a:lnTo>
                    <a:lnTo>
                      <a:pt x="1080" y="1404"/>
                    </a:lnTo>
                    <a:lnTo>
                      <a:pt x="1074" y="1404"/>
                    </a:lnTo>
                    <a:lnTo>
                      <a:pt x="1074" y="1416"/>
                    </a:lnTo>
                    <a:lnTo>
                      <a:pt x="1104" y="1416"/>
                    </a:lnTo>
                    <a:lnTo>
                      <a:pt x="1110" y="1422"/>
                    </a:lnTo>
                    <a:lnTo>
                      <a:pt x="1110" y="1434"/>
                    </a:lnTo>
                    <a:lnTo>
                      <a:pt x="1122" y="1434"/>
                    </a:lnTo>
                    <a:lnTo>
                      <a:pt x="1128" y="1428"/>
                    </a:lnTo>
                    <a:lnTo>
                      <a:pt x="1134" y="1428"/>
                    </a:lnTo>
                    <a:lnTo>
                      <a:pt x="1140" y="1434"/>
                    </a:lnTo>
                    <a:lnTo>
                      <a:pt x="1146" y="1446"/>
                    </a:lnTo>
                    <a:lnTo>
                      <a:pt x="1146" y="1452"/>
                    </a:lnTo>
                    <a:lnTo>
                      <a:pt x="1152" y="1464"/>
                    </a:lnTo>
                    <a:lnTo>
                      <a:pt x="1164" y="1464"/>
                    </a:lnTo>
                    <a:lnTo>
                      <a:pt x="1176" y="1476"/>
                    </a:lnTo>
                    <a:lnTo>
                      <a:pt x="1176" y="1488"/>
                    </a:lnTo>
                    <a:lnTo>
                      <a:pt x="1182" y="1500"/>
                    </a:lnTo>
                    <a:lnTo>
                      <a:pt x="1182" y="1512"/>
                    </a:lnTo>
                    <a:lnTo>
                      <a:pt x="1200" y="1512"/>
                    </a:lnTo>
                    <a:lnTo>
                      <a:pt x="1218" y="1500"/>
                    </a:lnTo>
                    <a:lnTo>
                      <a:pt x="1224" y="1512"/>
                    </a:lnTo>
                    <a:lnTo>
                      <a:pt x="1224" y="1518"/>
                    </a:lnTo>
                    <a:lnTo>
                      <a:pt x="1230" y="1518"/>
                    </a:lnTo>
                    <a:lnTo>
                      <a:pt x="1236" y="1500"/>
                    </a:lnTo>
                    <a:lnTo>
                      <a:pt x="1242" y="1464"/>
                    </a:lnTo>
                    <a:lnTo>
                      <a:pt x="1242" y="1416"/>
                    </a:lnTo>
                    <a:lnTo>
                      <a:pt x="1218" y="1416"/>
                    </a:lnTo>
                    <a:lnTo>
                      <a:pt x="1218" y="1434"/>
                    </a:lnTo>
                    <a:lnTo>
                      <a:pt x="1212" y="1440"/>
                    </a:lnTo>
                    <a:lnTo>
                      <a:pt x="1206" y="1440"/>
                    </a:lnTo>
                    <a:lnTo>
                      <a:pt x="1194" y="1434"/>
                    </a:lnTo>
                    <a:lnTo>
                      <a:pt x="1164" y="1404"/>
                    </a:lnTo>
                    <a:lnTo>
                      <a:pt x="1158" y="1404"/>
                    </a:lnTo>
                    <a:lnTo>
                      <a:pt x="1158" y="1398"/>
                    </a:lnTo>
                    <a:lnTo>
                      <a:pt x="1152" y="1398"/>
                    </a:lnTo>
                    <a:lnTo>
                      <a:pt x="1140" y="1386"/>
                    </a:lnTo>
                    <a:lnTo>
                      <a:pt x="1140" y="1362"/>
                    </a:lnTo>
                    <a:lnTo>
                      <a:pt x="1146" y="1350"/>
                    </a:lnTo>
                    <a:lnTo>
                      <a:pt x="1152" y="1332"/>
                    </a:lnTo>
                    <a:lnTo>
                      <a:pt x="1158" y="1320"/>
                    </a:lnTo>
                    <a:lnTo>
                      <a:pt x="1170" y="1308"/>
                    </a:lnTo>
                    <a:lnTo>
                      <a:pt x="1170" y="1254"/>
                    </a:lnTo>
                    <a:lnTo>
                      <a:pt x="1164" y="1236"/>
                    </a:lnTo>
                    <a:lnTo>
                      <a:pt x="1164" y="1212"/>
                    </a:lnTo>
                    <a:lnTo>
                      <a:pt x="1158" y="1206"/>
                    </a:lnTo>
                    <a:lnTo>
                      <a:pt x="1158" y="1200"/>
                    </a:lnTo>
                    <a:lnTo>
                      <a:pt x="1152" y="1194"/>
                    </a:lnTo>
                    <a:lnTo>
                      <a:pt x="1152" y="1188"/>
                    </a:lnTo>
                    <a:lnTo>
                      <a:pt x="1140" y="1176"/>
                    </a:lnTo>
                    <a:lnTo>
                      <a:pt x="1146" y="1176"/>
                    </a:lnTo>
                    <a:lnTo>
                      <a:pt x="1152" y="1170"/>
                    </a:lnTo>
                    <a:lnTo>
                      <a:pt x="1164" y="1164"/>
                    </a:lnTo>
                    <a:lnTo>
                      <a:pt x="1182" y="1146"/>
                    </a:lnTo>
                    <a:lnTo>
                      <a:pt x="1182" y="1116"/>
                    </a:lnTo>
                    <a:lnTo>
                      <a:pt x="1194" y="1116"/>
                    </a:lnTo>
                    <a:lnTo>
                      <a:pt x="1212" y="1110"/>
                    </a:lnTo>
                    <a:lnTo>
                      <a:pt x="1230" y="1110"/>
                    </a:lnTo>
                    <a:lnTo>
                      <a:pt x="1242" y="1104"/>
                    </a:lnTo>
                    <a:lnTo>
                      <a:pt x="1260" y="1104"/>
                    </a:lnTo>
                    <a:lnTo>
                      <a:pt x="1284" y="1092"/>
                    </a:lnTo>
                    <a:lnTo>
                      <a:pt x="1290" y="1092"/>
                    </a:lnTo>
                    <a:lnTo>
                      <a:pt x="1290" y="1086"/>
                    </a:lnTo>
                    <a:lnTo>
                      <a:pt x="1284" y="1074"/>
                    </a:lnTo>
                    <a:lnTo>
                      <a:pt x="1272" y="1062"/>
                    </a:lnTo>
                    <a:lnTo>
                      <a:pt x="1272" y="1014"/>
                    </a:lnTo>
                    <a:lnTo>
                      <a:pt x="1248" y="1014"/>
                    </a:lnTo>
                    <a:lnTo>
                      <a:pt x="1248" y="1008"/>
                    </a:lnTo>
                    <a:lnTo>
                      <a:pt x="1242" y="996"/>
                    </a:lnTo>
                    <a:lnTo>
                      <a:pt x="1242" y="978"/>
                    </a:lnTo>
                    <a:lnTo>
                      <a:pt x="1236" y="972"/>
                    </a:lnTo>
                    <a:lnTo>
                      <a:pt x="1224" y="966"/>
                    </a:lnTo>
                    <a:lnTo>
                      <a:pt x="1218" y="960"/>
                    </a:lnTo>
                    <a:lnTo>
                      <a:pt x="1206" y="936"/>
                    </a:lnTo>
                    <a:lnTo>
                      <a:pt x="1206" y="906"/>
                    </a:lnTo>
                    <a:lnTo>
                      <a:pt x="1212" y="900"/>
                    </a:lnTo>
                    <a:lnTo>
                      <a:pt x="1212" y="876"/>
                    </a:lnTo>
                    <a:lnTo>
                      <a:pt x="1200" y="864"/>
                    </a:lnTo>
                    <a:lnTo>
                      <a:pt x="1194" y="852"/>
                    </a:lnTo>
                    <a:lnTo>
                      <a:pt x="1194" y="804"/>
                    </a:lnTo>
                    <a:lnTo>
                      <a:pt x="1200" y="780"/>
                    </a:lnTo>
                    <a:lnTo>
                      <a:pt x="1200" y="750"/>
                    </a:lnTo>
                    <a:lnTo>
                      <a:pt x="1212" y="738"/>
                    </a:lnTo>
                    <a:lnTo>
                      <a:pt x="1218" y="744"/>
                    </a:lnTo>
                    <a:lnTo>
                      <a:pt x="1218" y="732"/>
                    </a:lnTo>
                    <a:lnTo>
                      <a:pt x="1224" y="726"/>
                    </a:lnTo>
                    <a:lnTo>
                      <a:pt x="1224" y="696"/>
                    </a:lnTo>
                    <a:lnTo>
                      <a:pt x="1218" y="690"/>
                    </a:lnTo>
                    <a:lnTo>
                      <a:pt x="1206" y="684"/>
                    </a:lnTo>
                    <a:lnTo>
                      <a:pt x="1200" y="678"/>
                    </a:lnTo>
                    <a:lnTo>
                      <a:pt x="1188" y="648"/>
                    </a:lnTo>
                    <a:lnTo>
                      <a:pt x="1182" y="642"/>
                    </a:lnTo>
                    <a:lnTo>
                      <a:pt x="1176" y="642"/>
                    </a:lnTo>
                    <a:lnTo>
                      <a:pt x="1176" y="636"/>
                    </a:lnTo>
                    <a:lnTo>
                      <a:pt x="1182" y="624"/>
                    </a:lnTo>
                    <a:lnTo>
                      <a:pt x="1194" y="618"/>
                    </a:lnTo>
                    <a:lnTo>
                      <a:pt x="1206" y="606"/>
                    </a:lnTo>
                    <a:lnTo>
                      <a:pt x="1206" y="594"/>
                    </a:lnTo>
                    <a:lnTo>
                      <a:pt x="1200" y="588"/>
                    </a:lnTo>
                    <a:lnTo>
                      <a:pt x="1194" y="576"/>
                    </a:lnTo>
                    <a:lnTo>
                      <a:pt x="1194" y="570"/>
                    </a:lnTo>
                    <a:lnTo>
                      <a:pt x="1200" y="564"/>
                    </a:lnTo>
                    <a:lnTo>
                      <a:pt x="1224" y="552"/>
                    </a:lnTo>
                    <a:lnTo>
                      <a:pt x="1230" y="546"/>
                    </a:lnTo>
                    <a:lnTo>
                      <a:pt x="1236" y="546"/>
                    </a:lnTo>
                    <a:lnTo>
                      <a:pt x="1242" y="46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1" name="Congo (Brazzaville)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540641" y="3620680"/>
                <a:ext cx="174058" cy="218013"/>
              </a:xfrm>
              <a:custGeom>
                <a:avLst/>
                <a:gdLst>
                  <a:gd name="T0" fmla="*/ 2147483647 w 534"/>
                  <a:gd name="T1" fmla="*/ 2147483647 h 702"/>
                  <a:gd name="T2" fmla="*/ 2147483647 w 534"/>
                  <a:gd name="T3" fmla="*/ 2147483647 h 702"/>
                  <a:gd name="T4" fmla="*/ 2147483647 w 534"/>
                  <a:gd name="T5" fmla="*/ 2147483647 h 702"/>
                  <a:gd name="T6" fmla="*/ 2147483647 w 534"/>
                  <a:gd name="T7" fmla="*/ 2147483647 h 702"/>
                  <a:gd name="T8" fmla="*/ 2147483647 w 534"/>
                  <a:gd name="T9" fmla="*/ 2147483647 h 702"/>
                  <a:gd name="T10" fmla="*/ 2147483647 w 534"/>
                  <a:gd name="T11" fmla="*/ 2147483647 h 702"/>
                  <a:gd name="T12" fmla="*/ 2147483647 w 534"/>
                  <a:gd name="T13" fmla="*/ 2147483647 h 702"/>
                  <a:gd name="T14" fmla="*/ 2147483647 w 534"/>
                  <a:gd name="T15" fmla="*/ 2147483647 h 702"/>
                  <a:gd name="T16" fmla="*/ 2147483647 w 534"/>
                  <a:gd name="T17" fmla="*/ 2147483647 h 702"/>
                  <a:gd name="T18" fmla="*/ 2147483647 w 534"/>
                  <a:gd name="T19" fmla="*/ 2147483647 h 702"/>
                  <a:gd name="T20" fmla="*/ 2147483647 w 534"/>
                  <a:gd name="T21" fmla="*/ 2147483647 h 702"/>
                  <a:gd name="T22" fmla="*/ 2147483647 w 534"/>
                  <a:gd name="T23" fmla="*/ 2147483647 h 702"/>
                  <a:gd name="T24" fmla="*/ 2147483647 w 534"/>
                  <a:gd name="T25" fmla="*/ 2147483647 h 702"/>
                  <a:gd name="T26" fmla="*/ 2147483647 w 534"/>
                  <a:gd name="T27" fmla="*/ 2147483647 h 702"/>
                  <a:gd name="T28" fmla="*/ 2147483647 w 534"/>
                  <a:gd name="T29" fmla="*/ 2147483647 h 702"/>
                  <a:gd name="T30" fmla="*/ 2147483647 w 534"/>
                  <a:gd name="T31" fmla="*/ 2147483647 h 702"/>
                  <a:gd name="T32" fmla="*/ 2147483647 w 534"/>
                  <a:gd name="T33" fmla="*/ 2147483647 h 702"/>
                  <a:gd name="T34" fmla="*/ 2147483647 w 534"/>
                  <a:gd name="T35" fmla="*/ 2147483647 h 702"/>
                  <a:gd name="T36" fmla="*/ 2147483647 w 534"/>
                  <a:gd name="T37" fmla="*/ 2147483647 h 702"/>
                  <a:gd name="T38" fmla="*/ 2147483647 w 534"/>
                  <a:gd name="T39" fmla="*/ 2147483647 h 702"/>
                  <a:gd name="T40" fmla="*/ 2147483647 w 534"/>
                  <a:gd name="T41" fmla="*/ 2147483647 h 702"/>
                  <a:gd name="T42" fmla="*/ 2147483647 w 534"/>
                  <a:gd name="T43" fmla="*/ 2147483647 h 702"/>
                  <a:gd name="T44" fmla="*/ 2147483647 w 534"/>
                  <a:gd name="T45" fmla="*/ 2147483647 h 702"/>
                  <a:gd name="T46" fmla="*/ 2147483647 w 534"/>
                  <a:gd name="T47" fmla="*/ 2147483647 h 702"/>
                  <a:gd name="T48" fmla="*/ 2147483647 w 534"/>
                  <a:gd name="T49" fmla="*/ 2147483647 h 702"/>
                  <a:gd name="T50" fmla="*/ 0 w 534"/>
                  <a:gd name="T51" fmla="*/ 2147483647 h 702"/>
                  <a:gd name="T52" fmla="*/ 2147483647 w 534"/>
                  <a:gd name="T53" fmla="*/ 2147483647 h 702"/>
                  <a:gd name="T54" fmla="*/ 2147483647 w 534"/>
                  <a:gd name="T55" fmla="*/ 2147483647 h 702"/>
                  <a:gd name="T56" fmla="*/ 2147483647 w 534"/>
                  <a:gd name="T57" fmla="*/ 2147483647 h 702"/>
                  <a:gd name="T58" fmla="*/ 2147483647 w 534"/>
                  <a:gd name="T59" fmla="*/ 2147483647 h 702"/>
                  <a:gd name="T60" fmla="*/ 2147483647 w 534"/>
                  <a:gd name="T61" fmla="*/ 2147483647 h 702"/>
                  <a:gd name="T62" fmla="*/ 2147483647 w 534"/>
                  <a:gd name="T63" fmla="*/ 2147483647 h 702"/>
                  <a:gd name="T64" fmla="*/ 2147483647 w 534"/>
                  <a:gd name="T65" fmla="*/ 2147483647 h 702"/>
                  <a:gd name="T66" fmla="*/ 2147483647 w 534"/>
                  <a:gd name="T67" fmla="*/ 2147483647 h 702"/>
                  <a:gd name="T68" fmla="*/ 2147483647 w 534"/>
                  <a:gd name="T69" fmla="*/ 2147483647 h 702"/>
                  <a:gd name="T70" fmla="*/ 2147483647 w 534"/>
                  <a:gd name="T71" fmla="*/ 2147483647 h 702"/>
                  <a:gd name="T72" fmla="*/ 2147483647 w 534"/>
                  <a:gd name="T73" fmla="*/ 2147483647 h 702"/>
                  <a:gd name="T74" fmla="*/ 2147483647 w 534"/>
                  <a:gd name="T75" fmla="*/ 2147483647 h 702"/>
                  <a:gd name="T76" fmla="*/ 2147483647 w 534"/>
                  <a:gd name="T77" fmla="*/ 2147483647 h 702"/>
                  <a:gd name="T78" fmla="*/ 2147483647 w 534"/>
                  <a:gd name="T79" fmla="*/ 2147483647 h 702"/>
                  <a:gd name="T80" fmla="*/ 2147483647 w 534"/>
                  <a:gd name="T81" fmla="*/ 2147483647 h 702"/>
                  <a:gd name="T82" fmla="*/ 2147483647 w 534"/>
                  <a:gd name="T83" fmla="*/ 2147483647 h 702"/>
                  <a:gd name="T84" fmla="*/ 2147483647 w 534"/>
                  <a:gd name="T85" fmla="*/ 2147483647 h 702"/>
                  <a:gd name="T86" fmla="*/ 2147483647 w 534"/>
                  <a:gd name="T87" fmla="*/ 2147483647 h 702"/>
                  <a:gd name="T88" fmla="*/ 2147483647 w 534"/>
                  <a:gd name="T89" fmla="*/ 2147483647 h 702"/>
                  <a:gd name="T90" fmla="*/ 2147483647 w 534"/>
                  <a:gd name="T91" fmla="*/ 2147483647 h 702"/>
                  <a:gd name="T92" fmla="*/ 2147483647 w 534"/>
                  <a:gd name="T93" fmla="*/ 2147483647 h 702"/>
                  <a:gd name="T94" fmla="*/ 2147483647 w 534"/>
                  <a:gd name="T95" fmla="*/ 2147483647 h 702"/>
                  <a:gd name="T96" fmla="*/ 2147483647 w 534"/>
                  <a:gd name="T97" fmla="*/ 2147483647 h 702"/>
                  <a:gd name="T98" fmla="*/ 2147483647 w 534"/>
                  <a:gd name="T99" fmla="*/ 2147483647 h 702"/>
                  <a:gd name="T100" fmla="*/ 2147483647 w 534"/>
                  <a:gd name="T101" fmla="*/ 2147483647 h 702"/>
                  <a:gd name="T102" fmla="*/ 2147483647 w 534"/>
                  <a:gd name="T103" fmla="*/ 2147483647 h 7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4"/>
                  <a:gd name="T157" fmla="*/ 0 h 702"/>
                  <a:gd name="T158" fmla="*/ 534 w 534"/>
                  <a:gd name="T159" fmla="*/ 702 h 7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4" h="702">
                    <a:moveTo>
                      <a:pt x="366" y="120"/>
                    </a:moveTo>
                    <a:lnTo>
                      <a:pt x="360" y="126"/>
                    </a:lnTo>
                    <a:lnTo>
                      <a:pt x="354" y="168"/>
                    </a:lnTo>
                    <a:lnTo>
                      <a:pt x="330" y="144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76" y="138"/>
                    </a:lnTo>
                    <a:lnTo>
                      <a:pt x="270" y="132"/>
                    </a:lnTo>
                    <a:lnTo>
                      <a:pt x="258" y="126"/>
                    </a:lnTo>
                    <a:lnTo>
                      <a:pt x="210" y="126"/>
                    </a:lnTo>
                    <a:lnTo>
                      <a:pt x="192" y="132"/>
                    </a:lnTo>
                    <a:lnTo>
                      <a:pt x="162" y="132"/>
                    </a:lnTo>
                    <a:lnTo>
                      <a:pt x="144" y="162"/>
                    </a:lnTo>
                    <a:lnTo>
                      <a:pt x="150" y="198"/>
                    </a:lnTo>
                    <a:lnTo>
                      <a:pt x="156" y="204"/>
                    </a:lnTo>
                    <a:lnTo>
                      <a:pt x="180" y="204"/>
                    </a:lnTo>
                    <a:lnTo>
                      <a:pt x="186" y="198"/>
                    </a:lnTo>
                    <a:lnTo>
                      <a:pt x="186" y="180"/>
                    </a:lnTo>
                    <a:lnTo>
                      <a:pt x="204" y="180"/>
                    </a:lnTo>
                    <a:lnTo>
                      <a:pt x="210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8" y="198"/>
                    </a:lnTo>
                    <a:lnTo>
                      <a:pt x="228" y="216"/>
                    </a:lnTo>
                    <a:lnTo>
                      <a:pt x="240" y="222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22" y="258"/>
                    </a:lnTo>
                    <a:lnTo>
                      <a:pt x="210" y="258"/>
                    </a:lnTo>
                    <a:lnTo>
                      <a:pt x="198" y="282"/>
                    </a:lnTo>
                    <a:lnTo>
                      <a:pt x="198" y="318"/>
                    </a:lnTo>
                    <a:lnTo>
                      <a:pt x="216" y="324"/>
                    </a:lnTo>
                    <a:lnTo>
                      <a:pt x="222" y="342"/>
                    </a:lnTo>
                    <a:lnTo>
                      <a:pt x="240" y="342"/>
                    </a:lnTo>
                    <a:lnTo>
                      <a:pt x="246" y="348"/>
                    </a:lnTo>
                    <a:lnTo>
                      <a:pt x="246" y="360"/>
                    </a:lnTo>
                    <a:lnTo>
                      <a:pt x="240" y="366"/>
                    </a:lnTo>
                    <a:lnTo>
                      <a:pt x="240" y="414"/>
                    </a:lnTo>
                    <a:lnTo>
                      <a:pt x="234" y="426"/>
                    </a:lnTo>
                    <a:lnTo>
                      <a:pt x="240" y="450"/>
                    </a:lnTo>
                    <a:lnTo>
                      <a:pt x="234" y="456"/>
                    </a:lnTo>
                    <a:lnTo>
                      <a:pt x="222" y="462"/>
                    </a:lnTo>
                    <a:lnTo>
                      <a:pt x="222" y="486"/>
                    </a:lnTo>
                    <a:lnTo>
                      <a:pt x="216" y="498"/>
                    </a:lnTo>
                    <a:lnTo>
                      <a:pt x="210" y="504"/>
                    </a:lnTo>
                    <a:lnTo>
                      <a:pt x="198" y="504"/>
                    </a:lnTo>
                    <a:lnTo>
                      <a:pt x="192" y="498"/>
                    </a:lnTo>
                    <a:lnTo>
                      <a:pt x="192" y="468"/>
                    </a:lnTo>
                    <a:lnTo>
                      <a:pt x="186" y="468"/>
                    </a:lnTo>
                    <a:lnTo>
                      <a:pt x="180" y="474"/>
                    </a:lnTo>
                    <a:lnTo>
                      <a:pt x="174" y="486"/>
                    </a:lnTo>
                    <a:lnTo>
                      <a:pt x="168" y="492"/>
                    </a:lnTo>
                    <a:lnTo>
                      <a:pt x="138" y="492"/>
                    </a:lnTo>
                    <a:lnTo>
                      <a:pt x="120" y="450"/>
                    </a:lnTo>
                    <a:lnTo>
                      <a:pt x="90" y="450"/>
                    </a:lnTo>
                    <a:lnTo>
                      <a:pt x="90" y="456"/>
                    </a:lnTo>
                    <a:lnTo>
                      <a:pt x="108" y="474"/>
                    </a:lnTo>
                    <a:lnTo>
                      <a:pt x="96" y="480"/>
                    </a:lnTo>
                    <a:lnTo>
                      <a:pt x="90" y="492"/>
                    </a:lnTo>
                    <a:lnTo>
                      <a:pt x="84" y="498"/>
                    </a:lnTo>
                    <a:lnTo>
                      <a:pt x="66" y="498"/>
                    </a:lnTo>
                    <a:lnTo>
                      <a:pt x="54" y="492"/>
                    </a:lnTo>
                    <a:lnTo>
                      <a:pt x="42" y="492"/>
                    </a:lnTo>
                    <a:lnTo>
                      <a:pt x="36" y="486"/>
                    </a:lnTo>
                    <a:lnTo>
                      <a:pt x="30" y="486"/>
                    </a:lnTo>
                    <a:lnTo>
                      <a:pt x="30" y="504"/>
                    </a:lnTo>
                    <a:lnTo>
                      <a:pt x="36" y="510"/>
                    </a:lnTo>
                    <a:lnTo>
                      <a:pt x="36" y="522"/>
                    </a:lnTo>
                    <a:lnTo>
                      <a:pt x="24" y="522"/>
                    </a:lnTo>
                    <a:lnTo>
                      <a:pt x="54" y="540"/>
                    </a:lnTo>
                    <a:lnTo>
                      <a:pt x="36" y="552"/>
                    </a:lnTo>
                    <a:lnTo>
                      <a:pt x="54" y="564"/>
                    </a:lnTo>
                    <a:lnTo>
                      <a:pt x="54" y="600"/>
                    </a:lnTo>
                    <a:lnTo>
                      <a:pt x="48" y="606"/>
                    </a:lnTo>
                    <a:lnTo>
                      <a:pt x="30" y="588"/>
                    </a:lnTo>
                    <a:lnTo>
                      <a:pt x="6" y="600"/>
                    </a:lnTo>
                    <a:lnTo>
                      <a:pt x="0" y="618"/>
                    </a:lnTo>
                    <a:lnTo>
                      <a:pt x="54" y="666"/>
                    </a:lnTo>
                    <a:lnTo>
                      <a:pt x="54" y="684"/>
                    </a:lnTo>
                    <a:lnTo>
                      <a:pt x="72" y="702"/>
                    </a:lnTo>
                    <a:lnTo>
                      <a:pt x="72" y="690"/>
                    </a:lnTo>
                    <a:lnTo>
                      <a:pt x="90" y="690"/>
                    </a:lnTo>
                    <a:lnTo>
                      <a:pt x="90" y="672"/>
                    </a:lnTo>
                    <a:lnTo>
                      <a:pt x="102" y="666"/>
                    </a:lnTo>
                    <a:lnTo>
                      <a:pt x="108" y="660"/>
                    </a:lnTo>
                    <a:lnTo>
                      <a:pt x="120" y="654"/>
                    </a:lnTo>
                    <a:lnTo>
                      <a:pt x="126" y="648"/>
                    </a:lnTo>
                    <a:lnTo>
                      <a:pt x="132" y="654"/>
                    </a:lnTo>
                    <a:lnTo>
                      <a:pt x="132" y="660"/>
                    </a:lnTo>
                    <a:lnTo>
                      <a:pt x="138" y="666"/>
                    </a:lnTo>
                    <a:lnTo>
                      <a:pt x="138" y="672"/>
                    </a:lnTo>
                    <a:lnTo>
                      <a:pt x="150" y="672"/>
                    </a:lnTo>
                    <a:lnTo>
                      <a:pt x="150" y="678"/>
                    </a:lnTo>
                    <a:lnTo>
                      <a:pt x="156" y="684"/>
                    </a:lnTo>
                    <a:lnTo>
                      <a:pt x="156" y="690"/>
                    </a:lnTo>
                    <a:lnTo>
                      <a:pt x="162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86" y="678"/>
                    </a:lnTo>
                    <a:lnTo>
                      <a:pt x="186" y="660"/>
                    </a:lnTo>
                    <a:lnTo>
                      <a:pt x="210" y="666"/>
                    </a:lnTo>
                    <a:lnTo>
                      <a:pt x="228" y="648"/>
                    </a:lnTo>
                    <a:lnTo>
                      <a:pt x="234" y="648"/>
                    </a:lnTo>
                    <a:lnTo>
                      <a:pt x="234" y="678"/>
                    </a:lnTo>
                    <a:lnTo>
                      <a:pt x="228" y="690"/>
                    </a:lnTo>
                    <a:lnTo>
                      <a:pt x="234" y="696"/>
                    </a:lnTo>
                    <a:lnTo>
                      <a:pt x="252" y="696"/>
                    </a:lnTo>
                    <a:lnTo>
                      <a:pt x="264" y="690"/>
                    </a:lnTo>
                    <a:lnTo>
                      <a:pt x="270" y="684"/>
                    </a:lnTo>
                    <a:lnTo>
                      <a:pt x="276" y="672"/>
                    </a:lnTo>
                    <a:lnTo>
                      <a:pt x="294" y="654"/>
                    </a:lnTo>
                    <a:lnTo>
                      <a:pt x="300" y="642"/>
                    </a:lnTo>
                    <a:lnTo>
                      <a:pt x="312" y="630"/>
                    </a:lnTo>
                    <a:lnTo>
                      <a:pt x="330" y="630"/>
                    </a:lnTo>
                    <a:lnTo>
                      <a:pt x="336" y="624"/>
                    </a:lnTo>
                    <a:lnTo>
                      <a:pt x="366" y="582"/>
                    </a:lnTo>
                    <a:lnTo>
                      <a:pt x="360" y="480"/>
                    </a:lnTo>
                    <a:lnTo>
                      <a:pt x="366" y="480"/>
                    </a:lnTo>
                    <a:lnTo>
                      <a:pt x="390" y="456"/>
                    </a:lnTo>
                    <a:lnTo>
                      <a:pt x="390" y="420"/>
                    </a:lnTo>
                    <a:lnTo>
                      <a:pt x="396" y="408"/>
                    </a:lnTo>
                    <a:lnTo>
                      <a:pt x="402" y="402"/>
                    </a:lnTo>
                    <a:lnTo>
                      <a:pt x="450" y="378"/>
                    </a:lnTo>
                    <a:lnTo>
                      <a:pt x="456" y="366"/>
                    </a:lnTo>
                    <a:lnTo>
                      <a:pt x="468" y="360"/>
                    </a:lnTo>
                    <a:lnTo>
                      <a:pt x="474" y="354"/>
                    </a:lnTo>
                    <a:lnTo>
                      <a:pt x="474" y="300"/>
                    </a:lnTo>
                    <a:lnTo>
                      <a:pt x="486" y="294"/>
                    </a:lnTo>
                    <a:lnTo>
                      <a:pt x="492" y="282"/>
                    </a:lnTo>
                    <a:lnTo>
                      <a:pt x="492" y="258"/>
                    </a:lnTo>
                    <a:lnTo>
                      <a:pt x="486" y="246"/>
                    </a:lnTo>
                    <a:lnTo>
                      <a:pt x="480" y="240"/>
                    </a:lnTo>
                    <a:lnTo>
                      <a:pt x="480" y="228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2" y="156"/>
                    </a:lnTo>
                    <a:lnTo>
                      <a:pt x="492" y="126"/>
                    </a:lnTo>
                    <a:lnTo>
                      <a:pt x="498" y="120"/>
                    </a:lnTo>
                    <a:lnTo>
                      <a:pt x="510" y="96"/>
                    </a:lnTo>
                    <a:lnTo>
                      <a:pt x="522" y="84"/>
                    </a:lnTo>
                    <a:lnTo>
                      <a:pt x="528" y="66"/>
                    </a:lnTo>
                    <a:lnTo>
                      <a:pt x="534" y="54"/>
                    </a:lnTo>
                    <a:lnTo>
                      <a:pt x="534" y="18"/>
                    </a:lnTo>
                    <a:lnTo>
                      <a:pt x="522" y="6"/>
                    </a:lnTo>
                    <a:lnTo>
                      <a:pt x="510" y="18"/>
                    </a:lnTo>
                    <a:lnTo>
                      <a:pt x="498" y="18"/>
                    </a:lnTo>
                    <a:lnTo>
                      <a:pt x="462" y="0"/>
                    </a:lnTo>
                    <a:lnTo>
                      <a:pt x="444" y="0"/>
                    </a:lnTo>
                    <a:lnTo>
                      <a:pt x="426" y="18"/>
                    </a:lnTo>
                    <a:lnTo>
                      <a:pt x="396" y="18"/>
                    </a:lnTo>
                    <a:lnTo>
                      <a:pt x="378" y="48"/>
                    </a:lnTo>
                    <a:lnTo>
                      <a:pt x="390" y="60"/>
                    </a:lnTo>
                    <a:lnTo>
                      <a:pt x="390" y="84"/>
                    </a:lnTo>
                    <a:lnTo>
                      <a:pt x="384" y="96"/>
                    </a:lnTo>
                    <a:lnTo>
                      <a:pt x="378" y="102"/>
                    </a:lnTo>
                    <a:lnTo>
                      <a:pt x="372" y="114"/>
                    </a:lnTo>
                    <a:lnTo>
                      <a:pt x="366" y="12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2" name="Colomb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458340" y="3402667"/>
                <a:ext cx="281565" cy="417653"/>
              </a:xfrm>
              <a:custGeom>
                <a:avLst/>
                <a:gdLst>
                  <a:gd name="T0" fmla="*/ 2147483647 w 870"/>
                  <a:gd name="T1" fmla="*/ 2147483647 h 1344"/>
                  <a:gd name="T2" fmla="*/ 2147483647 w 870"/>
                  <a:gd name="T3" fmla="*/ 2147483647 h 1344"/>
                  <a:gd name="T4" fmla="*/ 2147483647 w 870"/>
                  <a:gd name="T5" fmla="*/ 2147483647 h 1344"/>
                  <a:gd name="T6" fmla="*/ 2147483647 w 870"/>
                  <a:gd name="T7" fmla="*/ 2147483647 h 1344"/>
                  <a:gd name="T8" fmla="*/ 2147483647 w 870"/>
                  <a:gd name="T9" fmla="*/ 2147483647 h 1344"/>
                  <a:gd name="T10" fmla="*/ 2147483647 w 870"/>
                  <a:gd name="T11" fmla="*/ 2147483647 h 1344"/>
                  <a:gd name="T12" fmla="*/ 2147483647 w 870"/>
                  <a:gd name="T13" fmla="*/ 2147483647 h 1344"/>
                  <a:gd name="T14" fmla="*/ 2147483647 w 870"/>
                  <a:gd name="T15" fmla="*/ 2147483647 h 1344"/>
                  <a:gd name="T16" fmla="*/ 2147483647 w 870"/>
                  <a:gd name="T17" fmla="*/ 2147483647 h 1344"/>
                  <a:gd name="T18" fmla="*/ 2147483647 w 870"/>
                  <a:gd name="T19" fmla="*/ 2147483647 h 1344"/>
                  <a:gd name="T20" fmla="*/ 2147483647 w 870"/>
                  <a:gd name="T21" fmla="*/ 2147483647 h 1344"/>
                  <a:gd name="T22" fmla="*/ 2147483647 w 870"/>
                  <a:gd name="T23" fmla="*/ 2147483647 h 1344"/>
                  <a:gd name="T24" fmla="*/ 2147483647 w 870"/>
                  <a:gd name="T25" fmla="*/ 2147483647 h 1344"/>
                  <a:gd name="T26" fmla="*/ 2147483647 w 870"/>
                  <a:gd name="T27" fmla="*/ 2147483647 h 1344"/>
                  <a:gd name="T28" fmla="*/ 2147483647 w 870"/>
                  <a:gd name="T29" fmla="*/ 2147483647 h 1344"/>
                  <a:gd name="T30" fmla="*/ 2147483647 w 870"/>
                  <a:gd name="T31" fmla="*/ 2147483647 h 1344"/>
                  <a:gd name="T32" fmla="*/ 2147483647 w 870"/>
                  <a:gd name="T33" fmla="*/ 2147483647 h 1344"/>
                  <a:gd name="T34" fmla="*/ 2147483647 w 870"/>
                  <a:gd name="T35" fmla="*/ 2147483647 h 1344"/>
                  <a:gd name="T36" fmla="*/ 2147483647 w 870"/>
                  <a:gd name="T37" fmla="*/ 2147483647 h 1344"/>
                  <a:gd name="T38" fmla="*/ 2147483647 w 870"/>
                  <a:gd name="T39" fmla="*/ 2147483647 h 1344"/>
                  <a:gd name="T40" fmla="*/ 2147483647 w 870"/>
                  <a:gd name="T41" fmla="*/ 2147483647 h 1344"/>
                  <a:gd name="T42" fmla="*/ 2147483647 w 870"/>
                  <a:gd name="T43" fmla="*/ 2147483647 h 1344"/>
                  <a:gd name="T44" fmla="*/ 2147483647 w 870"/>
                  <a:gd name="T45" fmla="*/ 2147483647 h 1344"/>
                  <a:gd name="T46" fmla="*/ 2147483647 w 870"/>
                  <a:gd name="T47" fmla="*/ 2147483647 h 1344"/>
                  <a:gd name="T48" fmla="*/ 2147483647 w 870"/>
                  <a:gd name="T49" fmla="*/ 2147483647 h 1344"/>
                  <a:gd name="T50" fmla="*/ 2147483647 w 870"/>
                  <a:gd name="T51" fmla="*/ 2147483647 h 1344"/>
                  <a:gd name="T52" fmla="*/ 2147483647 w 870"/>
                  <a:gd name="T53" fmla="*/ 2147483647 h 1344"/>
                  <a:gd name="T54" fmla="*/ 2147483647 w 870"/>
                  <a:gd name="T55" fmla="*/ 2147483647 h 1344"/>
                  <a:gd name="T56" fmla="*/ 2147483647 w 870"/>
                  <a:gd name="T57" fmla="*/ 2147483647 h 1344"/>
                  <a:gd name="T58" fmla="*/ 2147483647 w 870"/>
                  <a:gd name="T59" fmla="*/ 2147483647 h 1344"/>
                  <a:gd name="T60" fmla="*/ 2147483647 w 870"/>
                  <a:gd name="T61" fmla="*/ 2147483647 h 1344"/>
                  <a:gd name="T62" fmla="*/ 2147483647 w 870"/>
                  <a:gd name="T63" fmla="*/ 2147483647 h 1344"/>
                  <a:gd name="T64" fmla="*/ 2147483647 w 870"/>
                  <a:gd name="T65" fmla="*/ 2147483647 h 1344"/>
                  <a:gd name="T66" fmla="*/ 2147483647 w 870"/>
                  <a:gd name="T67" fmla="*/ 2147483647 h 1344"/>
                  <a:gd name="T68" fmla="*/ 2147483647 w 870"/>
                  <a:gd name="T69" fmla="*/ 2147483647 h 1344"/>
                  <a:gd name="T70" fmla="*/ 2147483647 w 870"/>
                  <a:gd name="T71" fmla="*/ 2147483647 h 1344"/>
                  <a:gd name="T72" fmla="*/ 2147483647 w 870"/>
                  <a:gd name="T73" fmla="*/ 0 h 1344"/>
                  <a:gd name="T74" fmla="*/ 2147483647 w 870"/>
                  <a:gd name="T75" fmla="*/ 2147483647 h 1344"/>
                  <a:gd name="T76" fmla="*/ 2147483647 w 870"/>
                  <a:gd name="T77" fmla="*/ 2147483647 h 1344"/>
                  <a:gd name="T78" fmla="*/ 2147483647 w 870"/>
                  <a:gd name="T79" fmla="*/ 2147483647 h 1344"/>
                  <a:gd name="T80" fmla="*/ 2147483647 w 870"/>
                  <a:gd name="T81" fmla="*/ 2147483647 h 1344"/>
                  <a:gd name="T82" fmla="*/ 2147483647 w 870"/>
                  <a:gd name="T83" fmla="*/ 2147483647 h 1344"/>
                  <a:gd name="T84" fmla="*/ 2147483647 w 870"/>
                  <a:gd name="T85" fmla="*/ 2147483647 h 1344"/>
                  <a:gd name="T86" fmla="*/ 2147483647 w 870"/>
                  <a:gd name="T87" fmla="*/ 2147483647 h 1344"/>
                  <a:gd name="T88" fmla="*/ 2147483647 w 870"/>
                  <a:gd name="T89" fmla="*/ 2147483647 h 1344"/>
                  <a:gd name="T90" fmla="*/ 2147483647 w 870"/>
                  <a:gd name="T91" fmla="*/ 2147483647 h 1344"/>
                  <a:gd name="T92" fmla="*/ 2147483647 w 870"/>
                  <a:gd name="T93" fmla="*/ 2147483647 h 1344"/>
                  <a:gd name="T94" fmla="*/ 2147483647 w 870"/>
                  <a:gd name="T95" fmla="*/ 2147483647 h 1344"/>
                  <a:gd name="T96" fmla="*/ 2147483647 w 870"/>
                  <a:gd name="T97" fmla="*/ 2147483647 h 1344"/>
                  <a:gd name="T98" fmla="*/ 2147483647 w 870"/>
                  <a:gd name="T99" fmla="*/ 2147483647 h 1344"/>
                  <a:gd name="T100" fmla="*/ 2147483647 w 870"/>
                  <a:gd name="T101" fmla="*/ 2147483647 h 1344"/>
                  <a:gd name="T102" fmla="*/ 2147483647 w 870"/>
                  <a:gd name="T103" fmla="*/ 2147483647 h 1344"/>
                  <a:gd name="T104" fmla="*/ 2147483647 w 870"/>
                  <a:gd name="T105" fmla="*/ 2147483647 h 1344"/>
                  <a:gd name="T106" fmla="*/ 2147483647 w 870"/>
                  <a:gd name="T107" fmla="*/ 2147483647 h 134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0"/>
                  <a:gd name="T163" fmla="*/ 0 h 1344"/>
                  <a:gd name="T164" fmla="*/ 870 w 870"/>
                  <a:gd name="T165" fmla="*/ 1344 h 134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0" h="1344">
                    <a:moveTo>
                      <a:pt x="36" y="912"/>
                    </a:moveTo>
                    <a:lnTo>
                      <a:pt x="60" y="924"/>
                    </a:lnTo>
                    <a:lnTo>
                      <a:pt x="66" y="936"/>
                    </a:lnTo>
                    <a:lnTo>
                      <a:pt x="84" y="936"/>
                    </a:lnTo>
                    <a:lnTo>
                      <a:pt x="96" y="942"/>
                    </a:lnTo>
                    <a:lnTo>
                      <a:pt x="102" y="948"/>
                    </a:lnTo>
                    <a:lnTo>
                      <a:pt x="108" y="960"/>
                    </a:lnTo>
                    <a:lnTo>
                      <a:pt x="108" y="966"/>
                    </a:lnTo>
                    <a:lnTo>
                      <a:pt x="114" y="972"/>
                    </a:lnTo>
                    <a:lnTo>
                      <a:pt x="126" y="978"/>
                    </a:lnTo>
                    <a:lnTo>
                      <a:pt x="138" y="978"/>
                    </a:lnTo>
                    <a:lnTo>
                      <a:pt x="144" y="972"/>
                    </a:lnTo>
                    <a:lnTo>
                      <a:pt x="156" y="978"/>
                    </a:lnTo>
                    <a:lnTo>
                      <a:pt x="162" y="984"/>
                    </a:lnTo>
                    <a:lnTo>
                      <a:pt x="186" y="984"/>
                    </a:lnTo>
                    <a:lnTo>
                      <a:pt x="186" y="972"/>
                    </a:lnTo>
                    <a:lnTo>
                      <a:pt x="192" y="966"/>
                    </a:lnTo>
                    <a:lnTo>
                      <a:pt x="198" y="966"/>
                    </a:lnTo>
                    <a:lnTo>
                      <a:pt x="210" y="972"/>
                    </a:lnTo>
                    <a:lnTo>
                      <a:pt x="210" y="978"/>
                    </a:lnTo>
                    <a:lnTo>
                      <a:pt x="216" y="984"/>
                    </a:lnTo>
                    <a:lnTo>
                      <a:pt x="216" y="990"/>
                    </a:lnTo>
                    <a:lnTo>
                      <a:pt x="228" y="1002"/>
                    </a:lnTo>
                    <a:lnTo>
                      <a:pt x="264" y="1002"/>
                    </a:lnTo>
                    <a:lnTo>
                      <a:pt x="276" y="1008"/>
                    </a:lnTo>
                    <a:lnTo>
                      <a:pt x="282" y="1014"/>
                    </a:lnTo>
                    <a:lnTo>
                      <a:pt x="294" y="1020"/>
                    </a:lnTo>
                    <a:lnTo>
                      <a:pt x="312" y="1038"/>
                    </a:lnTo>
                    <a:lnTo>
                      <a:pt x="324" y="1044"/>
                    </a:lnTo>
                    <a:lnTo>
                      <a:pt x="330" y="1050"/>
                    </a:lnTo>
                    <a:lnTo>
                      <a:pt x="342" y="1086"/>
                    </a:lnTo>
                    <a:lnTo>
                      <a:pt x="360" y="1086"/>
                    </a:lnTo>
                    <a:lnTo>
                      <a:pt x="372" y="1104"/>
                    </a:lnTo>
                    <a:lnTo>
                      <a:pt x="384" y="1104"/>
                    </a:lnTo>
                    <a:lnTo>
                      <a:pt x="390" y="1110"/>
                    </a:lnTo>
                    <a:lnTo>
                      <a:pt x="390" y="1134"/>
                    </a:lnTo>
                    <a:lnTo>
                      <a:pt x="396" y="1140"/>
                    </a:lnTo>
                    <a:lnTo>
                      <a:pt x="396" y="1146"/>
                    </a:lnTo>
                    <a:lnTo>
                      <a:pt x="408" y="1146"/>
                    </a:lnTo>
                    <a:lnTo>
                      <a:pt x="420" y="1152"/>
                    </a:lnTo>
                    <a:lnTo>
                      <a:pt x="426" y="1158"/>
                    </a:lnTo>
                    <a:lnTo>
                      <a:pt x="426" y="1164"/>
                    </a:lnTo>
                    <a:lnTo>
                      <a:pt x="420" y="1170"/>
                    </a:lnTo>
                    <a:lnTo>
                      <a:pt x="420" y="1194"/>
                    </a:lnTo>
                    <a:lnTo>
                      <a:pt x="432" y="1200"/>
                    </a:lnTo>
                    <a:lnTo>
                      <a:pt x="456" y="1206"/>
                    </a:lnTo>
                    <a:lnTo>
                      <a:pt x="492" y="1206"/>
                    </a:lnTo>
                    <a:lnTo>
                      <a:pt x="492" y="1194"/>
                    </a:lnTo>
                    <a:lnTo>
                      <a:pt x="504" y="1182"/>
                    </a:lnTo>
                    <a:lnTo>
                      <a:pt x="528" y="1182"/>
                    </a:lnTo>
                    <a:lnTo>
                      <a:pt x="534" y="1188"/>
                    </a:lnTo>
                    <a:lnTo>
                      <a:pt x="540" y="1188"/>
                    </a:lnTo>
                    <a:lnTo>
                      <a:pt x="546" y="1194"/>
                    </a:lnTo>
                    <a:lnTo>
                      <a:pt x="558" y="1194"/>
                    </a:lnTo>
                    <a:lnTo>
                      <a:pt x="570" y="1188"/>
                    </a:lnTo>
                    <a:lnTo>
                      <a:pt x="576" y="1182"/>
                    </a:lnTo>
                    <a:lnTo>
                      <a:pt x="588" y="1182"/>
                    </a:lnTo>
                    <a:lnTo>
                      <a:pt x="588" y="1188"/>
                    </a:lnTo>
                    <a:lnTo>
                      <a:pt x="594" y="1200"/>
                    </a:lnTo>
                    <a:lnTo>
                      <a:pt x="600" y="1206"/>
                    </a:lnTo>
                    <a:lnTo>
                      <a:pt x="624" y="1206"/>
                    </a:lnTo>
                    <a:lnTo>
                      <a:pt x="636" y="1212"/>
                    </a:lnTo>
                    <a:lnTo>
                      <a:pt x="642" y="1218"/>
                    </a:lnTo>
                    <a:lnTo>
                      <a:pt x="642" y="1236"/>
                    </a:lnTo>
                    <a:lnTo>
                      <a:pt x="636" y="1248"/>
                    </a:lnTo>
                    <a:lnTo>
                      <a:pt x="630" y="1254"/>
                    </a:lnTo>
                    <a:lnTo>
                      <a:pt x="624" y="1254"/>
                    </a:lnTo>
                    <a:lnTo>
                      <a:pt x="618" y="1260"/>
                    </a:lnTo>
                    <a:lnTo>
                      <a:pt x="618" y="1266"/>
                    </a:lnTo>
                    <a:lnTo>
                      <a:pt x="606" y="1290"/>
                    </a:lnTo>
                    <a:lnTo>
                      <a:pt x="606" y="1308"/>
                    </a:lnTo>
                    <a:lnTo>
                      <a:pt x="612" y="1314"/>
                    </a:lnTo>
                    <a:lnTo>
                      <a:pt x="630" y="1314"/>
                    </a:lnTo>
                    <a:lnTo>
                      <a:pt x="642" y="1332"/>
                    </a:lnTo>
                    <a:lnTo>
                      <a:pt x="660" y="1344"/>
                    </a:lnTo>
                    <a:lnTo>
                      <a:pt x="660" y="1308"/>
                    </a:lnTo>
                    <a:lnTo>
                      <a:pt x="666" y="1236"/>
                    </a:lnTo>
                    <a:lnTo>
                      <a:pt x="684" y="1188"/>
                    </a:lnTo>
                    <a:lnTo>
                      <a:pt x="678" y="1140"/>
                    </a:lnTo>
                    <a:lnTo>
                      <a:pt x="690" y="1128"/>
                    </a:lnTo>
                    <a:lnTo>
                      <a:pt x="696" y="1116"/>
                    </a:lnTo>
                    <a:lnTo>
                      <a:pt x="696" y="1104"/>
                    </a:lnTo>
                    <a:lnTo>
                      <a:pt x="690" y="1092"/>
                    </a:lnTo>
                    <a:lnTo>
                      <a:pt x="678" y="1080"/>
                    </a:lnTo>
                    <a:lnTo>
                      <a:pt x="678" y="1074"/>
                    </a:lnTo>
                    <a:lnTo>
                      <a:pt x="672" y="1068"/>
                    </a:lnTo>
                    <a:lnTo>
                      <a:pt x="672" y="1044"/>
                    </a:lnTo>
                    <a:lnTo>
                      <a:pt x="666" y="1038"/>
                    </a:lnTo>
                    <a:lnTo>
                      <a:pt x="654" y="1032"/>
                    </a:lnTo>
                    <a:lnTo>
                      <a:pt x="642" y="1020"/>
                    </a:lnTo>
                    <a:lnTo>
                      <a:pt x="636" y="1020"/>
                    </a:lnTo>
                    <a:lnTo>
                      <a:pt x="642" y="954"/>
                    </a:lnTo>
                    <a:lnTo>
                      <a:pt x="672" y="948"/>
                    </a:lnTo>
                    <a:lnTo>
                      <a:pt x="678" y="954"/>
                    </a:lnTo>
                    <a:lnTo>
                      <a:pt x="708" y="954"/>
                    </a:lnTo>
                    <a:lnTo>
                      <a:pt x="714" y="948"/>
                    </a:lnTo>
                    <a:lnTo>
                      <a:pt x="714" y="942"/>
                    </a:lnTo>
                    <a:lnTo>
                      <a:pt x="708" y="936"/>
                    </a:lnTo>
                    <a:lnTo>
                      <a:pt x="708" y="930"/>
                    </a:lnTo>
                    <a:lnTo>
                      <a:pt x="696" y="918"/>
                    </a:lnTo>
                    <a:lnTo>
                      <a:pt x="684" y="924"/>
                    </a:lnTo>
                    <a:lnTo>
                      <a:pt x="660" y="912"/>
                    </a:lnTo>
                    <a:lnTo>
                      <a:pt x="660" y="900"/>
                    </a:lnTo>
                    <a:lnTo>
                      <a:pt x="654" y="888"/>
                    </a:lnTo>
                    <a:lnTo>
                      <a:pt x="654" y="876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84" y="858"/>
                    </a:lnTo>
                    <a:lnTo>
                      <a:pt x="696" y="870"/>
                    </a:lnTo>
                    <a:lnTo>
                      <a:pt x="762" y="864"/>
                    </a:lnTo>
                    <a:lnTo>
                      <a:pt x="762" y="846"/>
                    </a:lnTo>
                    <a:lnTo>
                      <a:pt x="768" y="840"/>
                    </a:lnTo>
                    <a:lnTo>
                      <a:pt x="774" y="840"/>
                    </a:lnTo>
                    <a:lnTo>
                      <a:pt x="798" y="864"/>
                    </a:lnTo>
                    <a:lnTo>
                      <a:pt x="828" y="834"/>
                    </a:lnTo>
                    <a:lnTo>
                      <a:pt x="834" y="834"/>
                    </a:lnTo>
                    <a:lnTo>
                      <a:pt x="834" y="846"/>
                    </a:lnTo>
                    <a:lnTo>
                      <a:pt x="840" y="852"/>
                    </a:lnTo>
                    <a:lnTo>
                      <a:pt x="840" y="864"/>
                    </a:lnTo>
                    <a:lnTo>
                      <a:pt x="846" y="876"/>
                    </a:lnTo>
                    <a:lnTo>
                      <a:pt x="846" y="906"/>
                    </a:lnTo>
                    <a:lnTo>
                      <a:pt x="870" y="906"/>
                    </a:lnTo>
                    <a:lnTo>
                      <a:pt x="864" y="900"/>
                    </a:lnTo>
                    <a:lnTo>
                      <a:pt x="864" y="882"/>
                    </a:lnTo>
                    <a:lnTo>
                      <a:pt x="858" y="870"/>
                    </a:lnTo>
                    <a:lnTo>
                      <a:pt x="858" y="852"/>
                    </a:lnTo>
                    <a:lnTo>
                      <a:pt x="852" y="846"/>
                    </a:lnTo>
                    <a:lnTo>
                      <a:pt x="852" y="828"/>
                    </a:lnTo>
                    <a:lnTo>
                      <a:pt x="846" y="822"/>
                    </a:lnTo>
                    <a:lnTo>
                      <a:pt x="846" y="798"/>
                    </a:lnTo>
                    <a:lnTo>
                      <a:pt x="834" y="798"/>
                    </a:lnTo>
                    <a:lnTo>
                      <a:pt x="822" y="786"/>
                    </a:lnTo>
                    <a:lnTo>
                      <a:pt x="798" y="774"/>
                    </a:lnTo>
                    <a:lnTo>
                      <a:pt x="804" y="774"/>
                    </a:lnTo>
                    <a:lnTo>
                      <a:pt x="834" y="744"/>
                    </a:lnTo>
                    <a:lnTo>
                      <a:pt x="840" y="732"/>
                    </a:lnTo>
                    <a:lnTo>
                      <a:pt x="840" y="726"/>
                    </a:lnTo>
                    <a:lnTo>
                      <a:pt x="834" y="714"/>
                    </a:lnTo>
                    <a:lnTo>
                      <a:pt x="822" y="708"/>
                    </a:lnTo>
                    <a:lnTo>
                      <a:pt x="816" y="696"/>
                    </a:lnTo>
                    <a:lnTo>
                      <a:pt x="816" y="672"/>
                    </a:lnTo>
                    <a:lnTo>
                      <a:pt x="804" y="672"/>
                    </a:lnTo>
                    <a:lnTo>
                      <a:pt x="798" y="666"/>
                    </a:lnTo>
                    <a:lnTo>
                      <a:pt x="798" y="654"/>
                    </a:lnTo>
                    <a:lnTo>
                      <a:pt x="804" y="642"/>
                    </a:lnTo>
                    <a:lnTo>
                      <a:pt x="804" y="612"/>
                    </a:lnTo>
                    <a:lnTo>
                      <a:pt x="798" y="600"/>
                    </a:lnTo>
                    <a:lnTo>
                      <a:pt x="798" y="576"/>
                    </a:lnTo>
                    <a:lnTo>
                      <a:pt x="810" y="564"/>
                    </a:lnTo>
                    <a:lnTo>
                      <a:pt x="816" y="564"/>
                    </a:lnTo>
                    <a:lnTo>
                      <a:pt x="822" y="558"/>
                    </a:lnTo>
                    <a:lnTo>
                      <a:pt x="822" y="534"/>
                    </a:lnTo>
                    <a:lnTo>
                      <a:pt x="840" y="516"/>
                    </a:lnTo>
                    <a:lnTo>
                      <a:pt x="840" y="504"/>
                    </a:lnTo>
                    <a:lnTo>
                      <a:pt x="834" y="498"/>
                    </a:lnTo>
                    <a:lnTo>
                      <a:pt x="816" y="498"/>
                    </a:lnTo>
                    <a:lnTo>
                      <a:pt x="804" y="504"/>
                    </a:lnTo>
                    <a:lnTo>
                      <a:pt x="798" y="510"/>
                    </a:lnTo>
                    <a:lnTo>
                      <a:pt x="774" y="504"/>
                    </a:lnTo>
                    <a:lnTo>
                      <a:pt x="768" y="510"/>
                    </a:lnTo>
                    <a:lnTo>
                      <a:pt x="744" y="510"/>
                    </a:lnTo>
                    <a:lnTo>
                      <a:pt x="738" y="504"/>
                    </a:lnTo>
                    <a:lnTo>
                      <a:pt x="720" y="504"/>
                    </a:lnTo>
                    <a:lnTo>
                      <a:pt x="720" y="510"/>
                    </a:lnTo>
                    <a:lnTo>
                      <a:pt x="696" y="510"/>
                    </a:lnTo>
                    <a:lnTo>
                      <a:pt x="672" y="486"/>
                    </a:lnTo>
                    <a:lnTo>
                      <a:pt x="666" y="468"/>
                    </a:lnTo>
                    <a:lnTo>
                      <a:pt x="660" y="456"/>
                    </a:lnTo>
                    <a:lnTo>
                      <a:pt x="654" y="450"/>
                    </a:lnTo>
                    <a:lnTo>
                      <a:pt x="654" y="444"/>
                    </a:lnTo>
                    <a:lnTo>
                      <a:pt x="630" y="444"/>
                    </a:lnTo>
                    <a:lnTo>
                      <a:pt x="618" y="438"/>
                    </a:lnTo>
                    <a:lnTo>
                      <a:pt x="612" y="432"/>
                    </a:lnTo>
                    <a:lnTo>
                      <a:pt x="600" y="432"/>
                    </a:lnTo>
                    <a:lnTo>
                      <a:pt x="600" y="438"/>
                    </a:lnTo>
                    <a:lnTo>
                      <a:pt x="594" y="444"/>
                    </a:lnTo>
                    <a:lnTo>
                      <a:pt x="582" y="444"/>
                    </a:lnTo>
                    <a:lnTo>
                      <a:pt x="570" y="438"/>
                    </a:lnTo>
                    <a:lnTo>
                      <a:pt x="564" y="438"/>
                    </a:lnTo>
                    <a:lnTo>
                      <a:pt x="552" y="432"/>
                    </a:lnTo>
                    <a:lnTo>
                      <a:pt x="540" y="432"/>
                    </a:lnTo>
                    <a:lnTo>
                      <a:pt x="534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86" y="408"/>
                    </a:lnTo>
                    <a:lnTo>
                      <a:pt x="486" y="366"/>
                    </a:lnTo>
                    <a:lnTo>
                      <a:pt x="498" y="342"/>
                    </a:lnTo>
                    <a:lnTo>
                      <a:pt x="498" y="330"/>
                    </a:lnTo>
                    <a:lnTo>
                      <a:pt x="492" y="324"/>
                    </a:lnTo>
                    <a:lnTo>
                      <a:pt x="480" y="318"/>
                    </a:lnTo>
                    <a:lnTo>
                      <a:pt x="474" y="312"/>
                    </a:lnTo>
                    <a:lnTo>
                      <a:pt x="474" y="276"/>
                    </a:lnTo>
                    <a:lnTo>
                      <a:pt x="468" y="264"/>
                    </a:lnTo>
                    <a:lnTo>
                      <a:pt x="456" y="252"/>
                    </a:lnTo>
                    <a:lnTo>
                      <a:pt x="450" y="252"/>
                    </a:lnTo>
                    <a:lnTo>
                      <a:pt x="438" y="264"/>
                    </a:lnTo>
                    <a:lnTo>
                      <a:pt x="438" y="270"/>
                    </a:lnTo>
                    <a:lnTo>
                      <a:pt x="432" y="264"/>
                    </a:lnTo>
                    <a:lnTo>
                      <a:pt x="432" y="252"/>
                    </a:lnTo>
                    <a:lnTo>
                      <a:pt x="438" y="240"/>
                    </a:lnTo>
                    <a:lnTo>
                      <a:pt x="462" y="216"/>
                    </a:lnTo>
                    <a:lnTo>
                      <a:pt x="462" y="192"/>
                    </a:lnTo>
                    <a:lnTo>
                      <a:pt x="468" y="186"/>
                    </a:lnTo>
                    <a:lnTo>
                      <a:pt x="468" y="168"/>
                    </a:lnTo>
                    <a:lnTo>
                      <a:pt x="480" y="132"/>
                    </a:lnTo>
                    <a:lnTo>
                      <a:pt x="504" y="108"/>
                    </a:lnTo>
                    <a:lnTo>
                      <a:pt x="522" y="102"/>
                    </a:lnTo>
                    <a:lnTo>
                      <a:pt x="534" y="90"/>
                    </a:lnTo>
                    <a:lnTo>
                      <a:pt x="540" y="78"/>
                    </a:lnTo>
                    <a:lnTo>
                      <a:pt x="540" y="72"/>
                    </a:lnTo>
                    <a:lnTo>
                      <a:pt x="546" y="66"/>
                    </a:lnTo>
                    <a:lnTo>
                      <a:pt x="558" y="66"/>
                    </a:lnTo>
                    <a:lnTo>
                      <a:pt x="564" y="60"/>
                    </a:lnTo>
                    <a:lnTo>
                      <a:pt x="570" y="60"/>
                    </a:lnTo>
                    <a:lnTo>
                      <a:pt x="576" y="54"/>
                    </a:lnTo>
                    <a:lnTo>
                      <a:pt x="582" y="54"/>
                    </a:lnTo>
                    <a:lnTo>
                      <a:pt x="600" y="36"/>
                    </a:lnTo>
                    <a:lnTo>
                      <a:pt x="600" y="12"/>
                    </a:lnTo>
                    <a:lnTo>
                      <a:pt x="594" y="6"/>
                    </a:lnTo>
                    <a:lnTo>
                      <a:pt x="582" y="0"/>
                    </a:lnTo>
                    <a:lnTo>
                      <a:pt x="570" y="6"/>
                    </a:lnTo>
                    <a:lnTo>
                      <a:pt x="546" y="6"/>
                    </a:lnTo>
                    <a:lnTo>
                      <a:pt x="540" y="12"/>
                    </a:lnTo>
                    <a:lnTo>
                      <a:pt x="534" y="12"/>
                    </a:lnTo>
                    <a:lnTo>
                      <a:pt x="522" y="24"/>
                    </a:lnTo>
                    <a:lnTo>
                      <a:pt x="522" y="36"/>
                    </a:lnTo>
                    <a:lnTo>
                      <a:pt x="516" y="48"/>
                    </a:lnTo>
                    <a:lnTo>
                      <a:pt x="504" y="60"/>
                    </a:lnTo>
                    <a:lnTo>
                      <a:pt x="492" y="60"/>
                    </a:lnTo>
                    <a:lnTo>
                      <a:pt x="480" y="54"/>
                    </a:lnTo>
                    <a:lnTo>
                      <a:pt x="474" y="54"/>
                    </a:lnTo>
                    <a:lnTo>
                      <a:pt x="444" y="84"/>
                    </a:lnTo>
                    <a:lnTo>
                      <a:pt x="444" y="90"/>
                    </a:lnTo>
                    <a:lnTo>
                      <a:pt x="408" y="102"/>
                    </a:lnTo>
                    <a:lnTo>
                      <a:pt x="402" y="96"/>
                    </a:lnTo>
                    <a:lnTo>
                      <a:pt x="390" y="90"/>
                    </a:lnTo>
                    <a:lnTo>
                      <a:pt x="384" y="90"/>
                    </a:lnTo>
                    <a:lnTo>
                      <a:pt x="378" y="102"/>
                    </a:lnTo>
                    <a:lnTo>
                      <a:pt x="378" y="120"/>
                    </a:lnTo>
                    <a:lnTo>
                      <a:pt x="372" y="132"/>
                    </a:lnTo>
                    <a:lnTo>
                      <a:pt x="366" y="138"/>
                    </a:lnTo>
                    <a:lnTo>
                      <a:pt x="354" y="138"/>
                    </a:lnTo>
                    <a:lnTo>
                      <a:pt x="354" y="132"/>
                    </a:lnTo>
                    <a:lnTo>
                      <a:pt x="360" y="126"/>
                    </a:lnTo>
                    <a:lnTo>
                      <a:pt x="354" y="120"/>
                    </a:lnTo>
                    <a:lnTo>
                      <a:pt x="342" y="120"/>
                    </a:lnTo>
                    <a:lnTo>
                      <a:pt x="330" y="126"/>
                    </a:lnTo>
                    <a:lnTo>
                      <a:pt x="318" y="126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300" y="144"/>
                    </a:lnTo>
                    <a:lnTo>
                      <a:pt x="288" y="150"/>
                    </a:lnTo>
                    <a:lnTo>
                      <a:pt x="282" y="162"/>
                    </a:lnTo>
                    <a:lnTo>
                      <a:pt x="276" y="168"/>
                    </a:lnTo>
                    <a:lnTo>
                      <a:pt x="276" y="186"/>
                    </a:lnTo>
                    <a:lnTo>
                      <a:pt x="282" y="192"/>
                    </a:lnTo>
                    <a:lnTo>
                      <a:pt x="264" y="222"/>
                    </a:lnTo>
                    <a:lnTo>
                      <a:pt x="276" y="246"/>
                    </a:lnTo>
                    <a:lnTo>
                      <a:pt x="252" y="246"/>
                    </a:lnTo>
                    <a:lnTo>
                      <a:pt x="240" y="252"/>
                    </a:lnTo>
                    <a:lnTo>
                      <a:pt x="228" y="264"/>
                    </a:lnTo>
                    <a:lnTo>
                      <a:pt x="228" y="276"/>
                    </a:lnTo>
                    <a:lnTo>
                      <a:pt x="222" y="288"/>
                    </a:lnTo>
                    <a:lnTo>
                      <a:pt x="216" y="294"/>
                    </a:lnTo>
                    <a:lnTo>
                      <a:pt x="204" y="294"/>
                    </a:lnTo>
                    <a:lnTo>
                      <a:pt x="198" y="300"/>
                    </a:lnTo>
                    <a:lnTo>
                      <a:pt x="192" y="300"/>
                    </a:lnTo>
                    <a:lnTo>
                      <a:pt x="174" y="306"/>
                    </a:lnTo>
                    <a:lnTo>
                      <a:pt x="186" y="330"/>
                    </a:lnTo>
                    <a:lnTo>
                      <a:pt x="186" y="366"/>
                    </a:lnTo>
                    <a:lnTo>
                      <a:pt x="168" y="366"/>
                    </a:lnTo>
                    <a:lnTo>
                      <a:pt x="168" y="360"/>
                    </a:lnTo>
                    <a:lnTo>
                      <a:pt x="174" y="354"/>
                    </a:lnTo>
                    <a:lnTo>
                      <a:pt x="174" y="342"/>
                    </a:lnTo>
                    <a:lnTo>
                      <a:pt x="144" y="312"/>
                    </a:lnTo>
                    <a:lnTo>
                      <a:pt x="138" y="312"/>
                    </a:lnTo>
                    <a:lnTo>
                      <a:pt x="132" y="318"/>
                    </a:lnTo>
                    <a:lnTo>
                      <a:pt x="132" y="336"/>
                    </a:lnTo>
                    <a:lnTo>
                      <a:pt x="138" y="348"/>
                    </a:lnTo>
                    <a:lnTo>
                      <a:pt x="150" y="354"/>
                    </a:lnTo>
                    <a:lnTo>
                      <a:pt x="150" y="366"/>
                    </a:lnTo>
                    <a:lnTo>
                      <a:pt x="138" y="390"/>
                    </a:lnTo>
                    <a:lnTo>
                      <a:pt x="132" y="396"/>
                    </a:lnTo>
                    <a:lnTo>
                      <a:pt x="120" y="390"/>
                    </a:lnTo>
                    <a:lnTo>
                      <a:pt x="114" y="384"/>
                    </a:lnTo>
                    <a:lnTo>
                      <a:pt x="102" y="414"/>
                    </a:lnTo>
                    <a:lnTo>
                      <a:pt x="114" y="438"/>
                    </a:lnTo>
                    <a:lnTo>
                      <a:pt x="114" y="450"/>
                    </a:lnTo>
                    <a:lnTo>
                      <a:pt x="126" y="462"/>
                    </a:lnTo>
                    <a:lnTo>
                      <a:pt x="132" y="474"/>
                    </a:lnTo>
                    <a:lnTo>
                      <a:pt x="132" y="480"/>
                    </a:lnTo>
                    <a:lnTo>
                      <a:pt x="120" y="492"/>
                    </a:lnTo>
                    <a:lnTo>
                      <a:pt x="114" y="492"/>
                    </a:lnTo>
                    <a:lnTo>
                      <a:pt x="132" y="516"/>
                    </a:lnTo>
                    <a:lnTo>
                      <a:pt x="138" y="552"/>
                    </a:lnTo>
                    <a:lnTo>
                      <a:pt x="114" y="558"/>
                    </a:lnTo>
                    <a:lnTo>
                      <a:pt x="132" y="576"/>
                    </a:lnTo>
                    <a:lnTo>
                      <a:pt x="132" y="636"/>
                    </a:lnTo>
                    <a:lnTo>
                      <a:pt x="120" y="642"/>
                    </a:lnTo>
                    <a:lnTo>
                      <a:pt x="114" y="654"/>
                    </a:lnTo>
                    <a:lnTo>
                      <a:pt x="114" y="678"/>
                    </a:lnTo>
                    <a:lnTo>
                      <a:pt x="138" y="702"/>
                    </a:lnTo>
                    <a:lnTo>
                      <a:pt x="138" y="720"/>
                    </a:lnTo>
                    <a:lnTo>
                      <a:pt x="132" y="732"/>
                    </a:lnTo>
                    <a:lnTo>
                      <a:pt x="120" y="738"/>
                    </a:lnTo>
                    <a:lnTo>
                      <a:pt x="114" y="750"/>
                    </a:lnTo>
                    <a:lnTo>
                      <a:pt x="102" y="756"/>
                    </a:lnTo>
                    <a:lnTo>
                      <a:pt x="96" y="762"/>
                    </a:lnTo>
                    <a:lnTo>
                      <a:pt x="114" y="774"/>
                    </a:lnTo>
                    <a:lnTo>
                      <a:pt x="84" y="798"/>
                    </a:lnTo>
                    <a:lnTo>
                      <a:pt x="66" y="798"/>
                    </a:lnTo>
                    <a:lnTo>
                      <a:pt x="54" y="804"/>
                    </a:lnTo>
                    <a:lnTo>
                      <a:pt x="36" y="810"/>
                    </a:lnTo>
                    <a:lnTo>
                      <a:pt x="30" y="822"/>
                    </a:lnTo>
                    <a:lnTo>
                      <a:pt x="30" y="846"/>
                    </a:lnTo>
                    <a:lnTo>
                      <a:pt x="36" y="852"/>
                    </a:lnTo>
                    <a:lnTo>
                      <a:pt x="36" y="858"/>
                    </a:lnTo>
                    <a:lnTo>
                      <a:pt x="6" y="858"/>
                    </a:lnTo>
                    <a:lnTo>
                      <a:pt x="0" y="864"/>
                    </a:lnTo>
                    <a:lnTo>
                      <a:pt x="0" y="876"/>
                    </a:lnTo>
                    <a:lnTo>
                      <a:pt x="6" y="888"/>
                    </a:lnTo>
                    <a:lnTo>
                      <a:pt x="18" y="894"/>
                    </a:lnTo>
                    <a:lnTo>
                      <a:pt x="24" y="906"/>
                    </a:lnTo>
                    <a:lnTo>
                      <a:pt x="36" y="91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3" name="Chile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2684872" y="4154688"/>
                <a:ext cx="376273" cy="941863"/>
              </a:xfrm>
              <a:custGeom>
                <a:avLst/>
                <a:gdLst>
                  <a:gd name="T0" fmla="*/ 2147483647 w 1158"/>
                  <a:gd name="T1" fmla="*/ 2147483647 h 3030"/>
                  <a:gd name="T2" fmla="*/ 2147483647 w 1158"/>
                  <a:gd name="T3" fmla="*/ 2147483647 h 3030"/>
                  <a:gd name="T4" fmla="*/ 2147483647 w 1158"/>
                  <a:gd name="T5" fmla="*/ 2147483647 h 3030"/>
                  <a:gd name="T6" fmla="*/ 2147483647 w 1158"/>
                  <a:gd name="T7" fmla="*/ 2147483647 h 3030"/>
                  <a:gd name="T8" fmla="*/ 2147483647 w 1158"/>
                  <a:gd name="T9" fmla="*/ 2147483647 h 3030"/>
                  <a:gd name="T10" fmla="*/ 2147483647 w 1158"/>
                  <a:gd name="T11" fmla="*/ 2147483647 h 3030"/>
                  <a:gd name="T12" fmla="*/ 2147483647 w 1158"/>
                  <a:gd name="T13" fmla="*/ 2147483647 h 3030"/>
                  <a:gd name="T14" fmla="*/ 2147483647 w 1158"/>
                  <a:gd name="T15" fmla="*/ 2147483647 h 3030"/>
                  <a:gd name="T16" fmla="*/ 2147483647 w 1158"/>
                  <a:gd name="T17" fmla="*/ 2147483647 h 3030"/>
                  <a:gd name="T18" fmla="*/ 2147483647 w 1158"/>
                  <a:gd name="T19" fmla="*/ 2147483647 h 3030"/>
                  <a:gd name="T20" fmla="*/ 2147483647 w 1158"/>
                  <a:gd name="T21" fmla="*/ 2147483647 h 3030"/>
                  <a:gd name="T22" fmla="*/ 2147483647 w 1158"/>
                  <a:gd name="T23" fmla="*/ 2147483647 h 3030"/>
                  <a:gd name="T24" fmla="*/ 2147483647 w 1158"/>
                  <a:gd name="T25" fmla="*/ 2147483647 h 3030"/>
                  <a:gd name="T26" fmla="*/ 2147483647 w 1158"/>
                  <a:gd name="T27" fmla="*/ 2147483647 h 3030"/>
                  <a:gd name="T28" fmla="*/ 2147483647 w 1158"/>
                  <a:gd name="T29" fmla="*/ 2147483647 h 3030"/>
                  <a:gd name="T30" fmla="*/ 2147483647 w 1158"/>
                  <a:gd name="T31" fmla="*/ 2147483647 h 3030"/>
                  <a:gd name="T32" fmla="*/ 2147483647 w 1158"/>
                  <a:gd name="T33" fmla="*/ 2147483647 h 3030"/>
                  <a:gd name="T34" fmla="*/ 2147483647 w 1158"/>
                  <a:gd name="T35" fmla="*/ 2147483647 h 3030"/>
                  <a:gd name="T36" fmla="*/ 2147483647 w 1158"/>
                  <a:gd name="T37" fmla="*/ 2147483647 h 3030"/>
                  <a:gd name="T38" fmla="*/ 2147483647 w 1158"/>
                  <a:gd name="T39" fmla="*/ 2147483647 h 3030"/>
                  <a:gd name="T40" fmla="*/ 2147483647 w 1158"/>
                  <a:gd name="T41" fmla="*/ 2147483647 h 3030"/>
                  <a:gd name="T42" fmla="*/ 2147483647 w 1158"/>
                  <a:gd name="T43" fmla="*/ 2147483647 h 3030"/>
                  <a:gd name="T44" fmla="*/ 2147483647 w 1158"/>
                  <a:gd name="T45" fmla="*/ 2147483647 h 3030"/>
                  <a:gd name="T46" fmla="*/ 2147483647 w 1158"/>
                  <a:gd name="T47" fmla="*/ 2147483647 h 3030"/>
                  <a:gd name="T48" fmla="*/ 2147483647 w 1158"/>
                  <a:gd name="T49" fmla="*/ 2147483647 h 3030"/>
                  <a:gd name="T50" fmla="*/ 2147483647 w 1158"/>
                  <a:gd name="T51" fmla="*/ 2147483647 h 3030"/>
                  <a:gd name="T52" fmla="*/ 2147483647 w 1158"/>
                  <a:gd name="T53" fmla="*/ 2147483647 h 3030"/>
                  <a:gd name="T54" fmla="*/ 2147483647 w 1158"/>
                  <a:gd name="T55" fmla="*/ 2147483647 h 3030"/>
                  <a:gd name="T56" fmla="*/ 2147483647 w 1158"/>
                  <a:gd name="T57" fmla="*/ 2147483647 h 3030"/>
                  <a:gd name="T58" fmla="*/ 2147483647 w 1158"/>
                  <a:gd name="T59" fmla="*/ 2147483647 h 3030"/>
                  <a:gd name="T60" fmla="*/ 2147483647 w 1158"/>
                  <a:gd name="T61" fmla="*/ 2147483647 h 3030"/>
                  <a:gd name="T62" fmla="*/ 2147483647 w 1158"/>
                  <a:gd name="T63" fmla="*/ 2147483647 h 3030"/>
                  <a:gd name="T64" fmla="*/ 2147483647 w 1158"/>
                  <a:gd name="T65" fmla="*/ 2147483647 h 3030"/>
                  <a:gd name="T66" fmla="*/ 2147483647 w 1158"/>
                  <a:gd name="T67" fmla="*/ 2147483647 h 3030"/>
                  <a:gd name="T68" fmla="*/ 2147483647 w 1158"/>
                  <a:gd name="T69" fmla="*/ 2147483647 h 3030"/>
                  <a:gd name="T70" fmla="*/ 2147483647 w 1158"/>
                  <a:gd name="T71" fmla="*/ 2147483647 h 3030"/>
                  <a:gd name="T72" fmla="*/ 2147483647 w 1158"/>
                  <a:gd name="T73" fmla="*/ 2147483647 h 3030"/>
                  <a:gd name="T74" fmla="*/ 2147483647 w 1158"/>
                  <a:gd name="T75" fmla="*/ 2147483647 h 3030"/>
                  <a:gd name="T76" fmla="*/ 2147483647 w 1158"/>
                  <a:gd name="T77" fmla="*/ 2147483647 h 3030"/>
                  <a:gd name="T78" fmla="*/ 0 w 1158"/>
                  <a:gd name="T79" fmla="*/ 2147483647 h 3030"/>
                  <a:gd name="T80" fmla="*/ 2147483647 w 1158"/>
                  <a:gd name="T81" fmla="*/ 2147483647 h 3030"/>
                  <a:gd name="T82" fmla="*/ 2147483647 w 1158"/>
                  <a:gd name="T83" fmla="*/ 2147483647 h 3030"/>
                  <a:gd name="T84" fmla="*/ 2147483647 w 1158"/>
                  <a:gd name="T85" fmla="*/ 2147483647 h 3030"/>
                  <a:gd name="T86" fmla="*/ 2147483647 w 1158"/>
                  <a:gd name="T87" fmla="*/ 2147483647 h 3030"/>
                  <a:gd name="T88" fmla="*/ 2147483647 w 1158"/>
                  <a:gd name="T89" fmla="*/ 2147483647 h 3030"/>
                  <a:gd name="T90" fmla="*/ 2147483647 w 1158"/>
                  <a:gd name="T91" fmla="*/ 2147483647 h 3030"/>
                  <a:gd name="T92" fmla="*/ 2147483647 w 1158"/>
                  <a:gd name="T93" fmla="*/ 2147483647 h 3030"/>
                  <a:gd name="T94" fmla="*/ 2147483647 w 1158"/>
                  <a:gd name="T95" fmla="*/ 2147483647 h 3030"/>
                  <a:gd name="T96" fmla="*/ 2147483647 w 1158"/>
                  <a:gd name="T97" fmla="*/ 2147483647 h 3030"/>
                  <a:gd name="T98" fmla="*/ 2147483647 w 1158"/>
                  <a:gd name="T99" fmla="*/ 2147483647 h 3030"/>
                  <a:gd name="T100" fmla="*/ 2147483647 w 1158"/>
                  <a:gd name="T101" fmla="*/ 2147483647 h 3030"/>
                  <a:gd name="T102" fmla="*/ 2147483647 w 1158"/>
                  <a:gd name="T103" fmla="*/ 2147483647 h 3030"/>
                  <a:gd name="T104" fmla="*/ 2147483647 w 1158"/>
                  <a:gd name="T105" fmla="*/ 2147483647 h 3030"/>
                  <a:gd name="T106" fmla="*/ 2147483647 w 1158"/>
                  <a:gd name="T107" fmla="*/ 2147483647 h 3030"/>
                  <a:gd name="T108" fmla="*/ 2147483647 w 1158"/>
                  <a:gd name="T109" fmla="*/ 2147483647 h 3030"/>
                  <a:gd name="T110" fmla="*/ 2147483647 w 1158"/>
                  <a:gd name="T111" fmla="*/ 2147483647 h 3030"/>
                  <a:gd name="T112" fmla="*/ 2147483647 w 1158"/>
                  <a:gd name="T113" fmla="*/ 2147483647 h 3030"/>
                  <a:gd name="T114" fmla="*/ 2147483647 w 1158"/>
                  <a:gd name="T115" fmla="*/ 2147483647 h 3030"/>
                  <a:gd name="T116" fmla="*/ 2147483647 w 1158"/>
                  <a:gd name="T117" fmla="*/ 2147483647 h 3030"/>
                  <a:gd name="T118" fmla="*/ 2147483647 w 1158"/>
                  <a:gd name="T119" fmla="*/ 2147483647 h 3030"/>
                  <a:gd name="T120" fmla="*/ 2147483647 w 1158"/>
                  <a:gd name="T121" fmla="*/ 2147483647 h 3030"/>
                  <a:gd name="T122" fmla="*/ 2147483647 w 1158"/>
                  <a:gd name="T123" fmla="*/ 2147483647 h 303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58"/>
                  <a:gd name="T187" fmla="*/ 0 h 3030"/>
                  <a:gd name="T188" fmla="*/ 1158 w 1158"/>
                  <a:gd name="T189" fmla="*/ 3030 h 303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58" h="3030">
                    <a:moveTo>
                      <a:pt x="1014" y="2910"/>
                    </a:moveTo>
                    <a:lnTo>
                      <a:pt x="984" y="2898"/>
                    </a:lnTo>
                    <a:lnTo>
                      <a:pt x="966" y="2880"/>
                    </a:lnTo>
                    <a:lnTo>
                      <a:pt x="948" y="2874"/>
                    </a:lnTo>
                    <a:lnTo>
                      <a:pt x="942" y="2862"/>
                    </a:lnTo>
                    <a:lnTo>
                      <a:pt x="936" y="2856"/>
                    </a:lnTo>
                    <a:lnTo>
                      <a:pt x="936" y="2850"/>
                    </a:lnTo>
                    <a:lnTo>
                      <a:pt x="906" y="2850"/>
                    </a:lnTo>
                    <a:lnTo>
                      <a:pt x="912" y="2832"/>
                    </a:lnTo>
                    <a:lnTo>
                      <a:pt x="870" y="2796"/>
                    </a:lnTo>
                    <a:lnTo>
                      <a:pt x="840" y="2802"/>
                    </a:lnTo>
                    <a:lnTo>
                      <a:pt x="828" y="2796"/>
                    </a:lnTo>
                    <a:lnTo>
                      <a:pt x="816" y="2808"/>
                    </a:lnTo>
                    <a:lnTo>
                      <a:pt x="792" y="2814"/>
                    </a:lnTo>
                    <a:lnTo>
                      <a:pt x="798" y="2832"/>
                    </a:lnTo>
                    <a:lnTo>
                      <a:pt x="780" y="2832"/>
                    </a:lnTo>
                    <a:lnTo>
                      <a:pt x="780" y="2862"/>
                    </a:lnTo>
                    <a:lnTo>
                      <a:pt x="786" y="2868"/>
                    </a:lnTo>
                    <a:lnTo>
                      <a:pt x="798" y="2868"/>
                    </a:lnTo>
                    <a:lnTo>
                      <a:pt x="810" y="2862"/>
                    </a:lnTo>
                    <a:lnTo>
                      <a:pt x="816" y="2856"/>
                    </a:lnTo>
                    <a:lnTo>
                      <a:pt x="828" y="2850"/>
                    </a:lnTo>
                    <a:lnTo>
                      <a:pt x="834" y="2844"/>
                    </a:lnTo>
                    <a:lnTo>
                      <a:pt x="858" y="2856"/>
                    </a:lnTo>
                    <a:lnTo>
                      <a:pt x="858" y="2874"/>
                    </a:lnTo>
                    <a:lnTo>
                      <a:pt x="846" y="2880"/>
                    </a:lnTo>
                    <a:lnTo>
                      <a:pt x="828" y="2898"/>
                    </a:lnTo>
                    <a:lnTo>
                      <a:pt x="822" y="2898"/>
                    </a:lnTo>
                    <a:lnTo>
                      <a:pt x="828" y="2904"/>
                    </a:lnTo>
                    <a:lnTo>
                      <a:pt x="882" y="2922"/>
                    </a:lnTo>
                    <a:lnTo>
                      <a:pt x="912" y="2928"/>
                    </a:lnTo>
                    <a:lnTo>
                      <a:pt x="924" y="2934"/>
                    </a:lnTo>
                    <a:lnTo>
                      <a:pt x="906" y="2958"/>
                    </a:lnTo>
                    <a:lnTo>
                      <a:pt x="906" y="2952"/>
                    </a:lnTo>
                    <a:lnTo>
                      <a:pt x="894" y="2940"/>
                    </a:lnTo>
                    <a:lnTo>
                      <a:pt x="876" y="2940"/>
                    </a:lnTo>
                    <a:lnTo>
                      <a:pt x="870" y="2946"/>
                    </a:lnTo>
                    <a:lnTo>
                      <a:pt x="870" y="2952"/>
                    </a:lnTo>
                    <a:lnTo>
                      <a:pt x="852" y="2928"/>
                    </a:lnTo>
                    <a:lnTo>
                      <a:pt x="834" y="2934"/>
                    </a:lnTo>
                    <a:lnTo>
                      <a:pt x="846" y="2946"/>
                    </a:lnTo>
                    <a:lnTo>
                      <a:pt x="816" y="2940"/>
                    </a:lnTo>
                    <a:lnTo>
                      <a:pt x="822" y="2946"/>
                    </a:lnTo>
                    <a:lnTo>
                      <a:pt x="828" y="2958"/>
                    </a:lnTo>
                    <a:lnTo>
                      <a:pt x="834" y="2964"/>
                    </a:lnTo>
                    <a:lnTo>
                      <a:pt x="894" y="2964"/>
                    </a:lnTo>
                    <a:lnTo>
                      <a:pt x="906" y="2970"/>
                    </a:lnTo>
                    <a:lnTo>
                      <a:pt x="1050" y="2970"/>
                    </a:lnTo>
                    <a:lnTo>
                      <a:pt x="1074" y="2982"/>
                    </a:lnTo>
                    <a:lnTo>
                      <a:pt x="1080" y="2988"/>
                    </a:lnTo>
                    <a:lnTo>
                      <a:pt x="1086" y="2988"/>
                    </a:lnTo>
                    <a:lnTo>
                      <a:pt x="1122" y="2970"/>
                    </a:lnTo>
                    <a:lnTo>
                      <a:pt x="1140" y="2976"/>
                    </a:lnTo>
                    <a:lnTo>
                      <a:pt x="1152" y="2976"/>
                    </a:lnTo>
                    <a:lnTo>
                      <a:pt x="1158" y="2952"/>
                    </a:lnTo>
                    <a:lnTo>
                      <a:pt x="1140" y="2952"/>
                    </a:lnTo>
                    <a:lnTo>
                      <a:pt x="1086" y="2940"/>
                    </a:lnTo>
                    <a:lnTo>
                      <a:pt x="1014" y="2910"/>
                    </a:lnTo>
                    <a:close/>
                    <a:moveTo>
                      <a:pt x="990" y="2988"/>
                    </a:moveTo>
                    <a:lnTo>
                      <a:pt x="1014" y="3000"/>
                    </a:lnTo>
                    <a:lnTo>
                      <a:pt x="1068" y="3006"/>
                    </a:lnTo>
                    <a:lnTo>
                      <a:pt x="1038" y="2982"/>
                    </a:lnTo>
                    <a:lnTo>
                      <a:pt x="990" y="2988"/>
                    </a:lnTo>
                    <a:close/>
                    <a:moveTo>
                      <a:pt x="960" y="2994"/>
                    </a:moveTo>
                    <a:lnTo>
                      <a:pt x="966" y="2982"/>
                    </a:lnTo>
                    <a:lnTo>
                      <a:pt x="888" y="2982"/>
                    </a:lnTo>
                    <a:lnTo>
                      <a:pt x="906" y="3012"/>
                    </a:lnTo>
                    <a:lnTo>
                      <a:pt x="936" y="3018"/>
                    </a:lnTo>
                    <a:lnTo>
                      <a:pt x="930" y="3006"/>
                    </a:lnTo>
                    <a:lnTo>
                      <a:pt x="936" y="3000"/>
                    </a:lnTo>
                    <a:lnTo>
                      <a:pt x="948" y="3012"/>
                    </a:lnTo>
                    <a:lnTo>
                      <a:pt x="996" y="3012"/>
                    </a:lnTo>
                    <a:lnTo>
                      <a:pt x="1008" y="3030"/>
                    </a:lnTo>
                    <a:lnTo>
                      <a:pt x="1026" y="3030"/>
                    </a:lnTo>
                    <a:lnTo>
                      <a:pt x="996" y="3000"/>
                    </a:lnTo>
                    <a:lnTo>
                      <a:pt x="960" y="2994"/>
                    </a:lnTo>
                    <a:close/>
                    <a:moveTo>
                      <a:pt x="804" y="2946"/>
                    </a:moveTo>
                    <a:lnTo>
                      <a:pt x="744" y="2940"/>
                    </a:lnTo>
                    <a:lnTo>
                      <a:pt x="750" y="2958"/>
                    </a:lnTo>
                    <a:lnTo>
                      <a:pt x="792" y="2958"/>
                    </a:lnTo>
                    <a:lnTo>
                      <a:pt x="804" y="2976"/>
                    </a:lnTo>
                    <a:lnTo>
                      <a:pt x="864" y="3000"/>
                    </a:lnTo>
                    <a:lnTo>
                      <a:pt x="828" y="2970"/>
                    </a:lnTo>
                    <a:lnTo>
                      <a:pt x="804" y="2946"/>
                    </a:lnTo>
                    <a:close/>
                    <a:moveTo>
                      <a:pt x="804" y="2880"/>
                    </a:moveTo>
                    <a:lnTo>
                      <a:pt x="786" y="2898"/>
                    </a:lnTo>
                    <a:lnTo>
                      <a:pt x="792" y="2928"/>
                    </a:lnTo>
                    <a:lnTo>
                      <a:pt x="816" y="2922"/>
                    </a:lnTo>
                    <a:lnTo>
                      <a:pt x="804" y="2880"/>
                    </a:lnTo>
                    <a:close/>
                    <a:moveTo>
                      <a:pt x="774" y="2928"/>
                    </a:moveTo>
                    <a:lnTo>
                      <a:pt x="768" y="2910"/>
                    </a:lnTo>
                    <a:lnTo>
                      <a:pt x="720" y="2898"/>
                    </a:lnTo>
                    <a:lnTo>
                      <a:pt x="708" y="2916"/>
                    </a:lnTo>
                    <a:lnTo>
                      <a:pt x="708" y="2934"/>
                    </a:lnTo>
                    <a:lnTo>
                      <a:pt x="744" y="2922"/>
                    </a:lnTo>
                    <a:lnTo>
                      <a:pt x="774" y="2928"/>
                    </a:lnTo>
                    <a:close/>
                    <a:moveTo>
                      <a:pt x="612" y="2772"/>
                    </a:moveTo>
                    <a:lnTo>
                      <a:pt x="606" y="2766"/>
                    </a:lnTo>
                    <a:lnTo>
                      <a:pt x="594" y="2766"/>
                    </a:lnTo>
                    <a:lnTo>
                      <a:pt x="588" y="2760"/>
                    </a:lnTo>
                    <a:lnTo>
                      <a:pt x="570" y="2760"/>
                    </a:lnTo>
                    <a:lnTo>
                      <a:pt x="570" y="2766"/>
                    </a:lnTo>
                    <a:lnTo>
                      <a:pt x="564" y="2778"/>
                    </a:lnTo>
                    <a:lnTo>
                      <a:pt x="564" y="2808"/>
                    </a:lnTo>
                    <a:lnTo>
                      <a:pt x="570" y="2808"/>
                    </a:lnTo>
                    <a:lnTo>
                      <a:pt x="576" y="2802"/>
                    </a:lnTo>
                    <a:lnTo>
                      <a:pt x="588" y="2802"/>
                    </a:lnTo>
                    <a:lnTo>
                      <a:pt x="594" y="2796"/>
                    </a:lnTo>
                    <a:lnTo>
                      <a:pt x="600" y="2820"/>
                    </a:lnTo>
                    <a:lnTo>
                      <a:pt x="630" y="2808"/>
                    </a:lnTo>
                    <a:lnTo>
                      <a:pt x="612" y="2790"/>
                    </a:lnTo>
                    <a:lnTo>
                      <a:pt x="618" y="2772"/>
                    </a:lnTo>
                    <a:lnTo>
                      <a:pt x="612" y="2772"/>
                    </a:lnTo>
                    <a:close/>
                    <a:moveTo>
                      <a:pt x="552" y="2826"/>
                    </a:moveTo>
                    <a:lnTo>
                      <a:pt x="516" y="2808"/>
                    </a:lnTo>
                    <a:lnTo>
                      <a:pt x="546" y="2832"/>
                    </a:lnTo>
                    <a:lnTo>
                      <a:pt x="588" y="2844"/>
                    </a:lnTo>
                    <a:lnTo>
                      <a:pt x="606" y="2850"/>
                    </a:lnTo>
                    <a:lnTo>
                      <a:pt x="588" y="2832"/>
                    </a:lnTo>
                    <a:lnTo>
                      <a:pt x="552" y="2826"/>
                    </a:lnTo>
                    <a:close/>
                    <a:moveTo>
                      <a:pt x="552" y="2748"/>
                    </a:moveTo>
                    <a:lnTo>
                      <a:pt x="534" y="2730"/>
                    </a:lnTo>
                    <a:lnTo>
                      <a:pt x="528" y="2766"/>
                    </a:lnTo>
                    <a:lnTo>
                      <a:pt x="504" y="2772"/>
                    </a:lnTo>
                    <a:lnTo>
                      <a:pt x="546" y="2784"/>
                    </a:lnTo>
                    <a:lnTo>
                      <a:pt x="552" y="2748"/>
                    </a:lnTo>
                    <a:close/>
                    <a:moveTo>
                      <a:pt x="444" y="2736"/>
                    </a:moveTo>
                    <a:lnTo>
                      <a:pt x="480" y="2772"/>
                    </a:lnTo>
                    <a:lnTo>
                      <a:pt x="492" y="2760"/>
                    </a:lnTo>
                    <a:lnTo>
                      <a:pt x="462" y="2724"/>
                    </a:lnTo>
                    <a:lnTo>
                      <a:pt x="444" y="2736"/>
                    </a:lnTo>
                    <a:close/>
                    <a:moveTo>
                      <a:pt x="516" y="2724"/>
                    </a:moveTo>
                    <a:lnTo>
                      <a:pt x="504" y="2718"/>
                    </a:lnTo>
                    <a:lnTo>
                      <a:pt x="492" y="2730"/>
                    </a:lnTo>
                    <a:lnTo>
                      <a:pt x="504" y="2748"/>
                    </a:lnTo>
                    <a:lnTo>
                      <a:pt x="516" y="2724"/>
                    </a:lnTo>
                    <a:close/>
                    <a:moveTo>
                      <a:pt x="456" y="2706"/>
                    </a:moveTo>
                    <a:lnTo>
                      <a:pt x="462" y="2676"/>
                    </a:lnTo>
                    <a:lnTo>
                      <a:pt x="456" y="2640"/>
                    </a:lnTo>
                    <a:lnTo>
                      <a:pt x="438" y="2634"/>
                    </a:lnTo>
                    <a:lnTo>
                      <a:pt x="438" y="2652"/>
                    </a:lnTo>
                    <a:lnTo>
                      <a:pt x="408" y="2646"/>
                    </a:lnTo>
                    <a:lnTo>
                      <a:pt x="432" y="2682"/>
                    </a:lnTo>
                    <a:lnTo>
                      <a:pt x="426" y="2724"/>
                    </a:lnTo>
                    <a:lnTo>
                      <a:pt x="456" y="2706"/>
                    </a:lnTo>
                    <a:close/>
                    <a:moveTo>
                      <a:pt x="366" y="2622"/>
                    </a:moveTo>
                    <a:lnTo>
                      <a:pt x="384" y="2628"/>
                    </a:lnTo>
                    <a:lnTo>
                      <a:pt x="390" y="2658"/>
                    </a:lnTo>
                    <a:lnTo>
                      <a:pt x="396" y="2628"/>
                    </a:lnTo>
                    <a:lnTo>
                      <a:pt x="402" y="2604"/>
                    </a:lnTo>
                    <a:lnTo>
                      <a:pt x="372" y="2598"/>
                    </a:lnTo>
                    <a:lnTo>
                      <a:pt x="366" y="2622"/>
                    </a:lnTo>
                    <a:close/>
                    <a:moveTo>
                      <a:pt x="372" y="2586"/>
                    </a:moveTo>
                    <a:lnTo>
                      <a:pt x="378" y="2586"/>
                    </a:lnTo>
                    <a:lnTo>
                      <a:pt x="378" y="2580"/>
                    </a:lnTo>
                    <a:lnTo>
                      <a:pt x="384" y="2574"/>
                    </a:lnTo>
                    <a:lnTo>
                      <a:pt x="414" y="2598"/>
                    </a:lnTo>
                    <a:lnTo>
                      <a:pt x="414" y="2574"/>
                    </a:lnTo>
                    <a:lnTo>
                      <a:pt x="384" y="2544"/>
                    </a:lnTo>
                    <a:lnTo>
                      <a:pt x="378" y="2532"/>
                    </a:lnTo>
                    <a:lnTo>
                      <a:pt x="372" y="2526"/>
                    </a:lnTo>
                    <a:lnTo>
                      <a:pt x="360" y="2502"/>
                    </a:lnTo>
                    <a:lnTo>
                      <a:pt x="360" y="2490"/>
                    </a:lnTo>
                    <a:lnTo>
                      <a:pt x="342" y="2454"/>
                    </a:lnTo>
                    <a:lnTo>
                      <a:pt x="330" y="2448"/>
                    </a:lnTo>
                    <a:lnTo>
                      <a:pt x="324" y="2442"/>
                    </a:lnTo>
                    <a:lnTo>
                      <a:pt x="318" y="2442"/>
                    </a:lnTo>
                    <a:lnTo>
                      <a:pt x="312" y="2448"/>
                    </a:lnTo>
                    <a:lnTo>
                      <a:pt x="312" y="2454"/>
                    </a:lnTo>
                    <a:lnTo>
                      <a:pt x="294" y="2448"/>
                    </a:lnTo>
                    <a:lnTo>
                      <a:pt x="288" y="2454"/>
                    </a:lnTo>
                    <a:lnTo>
                      <a:pt x="288" y="2466"/>
                    </a:lnTo>
                    <a:lnTo>
                      <a:pt x="282" y="2472"/>
                    </a:lnTo>
                    <a:lnTo>
                      <a:pt x="282" y="2490"/>
                    </a:lnTo>
                    <a:lnTo>
                      <a:pt x="330" y="2490"/>
                    </a:lnTo>
                    <a:lnTo>
                      <a:pt x="312" y="2532"/>
                    </a:lnTo>
                    <a:lnTo>
                      <a:pt x="324" y="2532"/>
                    </a:lnTo>
                    <a:lnTo>
                      <a:pt x="348" y="2508"/>
                    </a:lnTo>
                    <a:lnTo>
                      <a:pt x="342" y="2532"/>
                    </a:lnTo>
                    <a:lnTo>
                      <a:pt x="342" y="2538"/>
                    </a:lnTo>
                    <a:lnTo>
                      <a:pt x="348" y="2544"/>
                    </a:lnTo>
                    <a:lnTo>
                      <a:pt x="366" y="2580"/>
                    </a:lnTo>
                    <a:lnTo>
                      <a:pt x="366" y="2586"/>
                    </a:lnTo>
                    <a:lnTo>
                      <a:pt x="372" y="2586"/>
                    </a:lnTo>
                    <a:close/>
                    <a:moveTo>
                      <a:pt x="246" y="2082"/>
                    </a:moveTo>
                    <a:lnTo>
                      <a:pt x="246" y="2034"/>
                    </a:lnTo>
                    <a:lnTo>
                      <a:pt x="216" y="2004"/>
                    </a:lnTo>
                    <a:lnTo>
                      <a:pt x="234" y="1992"/>
                    </a:lnTo>
                    <a:lnTo>
                      <a:pt x="210" y="1968"/>
                    </a:lnTo>
                    <a:lnTo>
                      <a:pt x="174" y="1956"/>
                    </a:lnTo>
                    <a:lnTo>
                      <a:pt x="174" y="1986"/>
                    </a:lnTo>
                    <a:lnTo>
                      <a:pt x="180" y="1998"/>
                    </a:lnTo>
                    <a:lnTo>
                      <a:pt x="180" y="2004"/>
                    </a:lnTo>
                    <a:lnTo>
                      <a:pt x="192" y="2016"/>
                    </a:lnTo>
                    <a:lnTo>
                      <a:pt x="198" y="2028"/>
                    </a:lnTo>
                    <a:lnTo>
                      <a:pt x="204" y="2034"/>
                    </a:lnTo>
                    <a:lnTo>
                      <a:pt x="204" y="2046"/>
                    </a:lnTo>
                    <a:lnTo>
                      <a:pt x="198" y="2064"/>
                    </a:lnTo>
                    <a:lnTo>
                      <a:pt x="246" y="2082"/>
                    </a:lnTo>
                    <a:close/>
                    <a:moveTo>
                      <a:pt x="246" y="2178"/>
                    </a:moveTo>
                    <a:lnTo>
                      <a:pt x="258" y="2190"/>
                    </a:lnTo>
                    <a:lnTo>
                      <a:pt x="282" y="2190"/>
                    </a:lnTo>
                    <a:lnTo>
                      <a:pt x="294" y="2172"/>
                    </a:lnTo>
                    <a:lnTo>
                      <a:pt x="264" y="2178"/>
                    </a:lnTo>
                    <a:lnTo>
                      <a:pt x="246" y="2178"/>
                    </a:lnTo>
                    <a:close/>
                    <a:moveTo>
                      <a:pt x="282" y="2220"/>
                    </a:moveTo>
                    <a:lnTo>
                      <a:pt x="282" y="2238"/>
                    </a:lnTo>
                    <a:lnTo>
                      <a:pt x="306" y="2256"/>
                    </a:lnTo>
                    <a:lnTo>
                      <a:pt x="306" y="2232"/>
                    </a:lnTo>
                    <a:lnTo>
                      <a:pt x="294" y="2208"/>
                    </a:lnTo>
                    <a:lnTo>
                      <a:pt x="258" y="2208"/>
                    </a:lnTo>
                    <a:lnTo>
                      <a:pt x="282" y="2220"/>
                    </a:lnTo>
                    <a:close/>
                    <a:moveTo>
                      <a:pt x="318" y="2190"/>
                    </a:moveTo>
                    <a:lnTo>
                      <a:pt x="324" y="2184"/>
                    </a:lnTo>
                    <a:lnTo>
                      <a:pt x="336" y="2178"/>
                    </a:lnTo>
                    <a:lnTo>
                      <a:pt x="348" y="2166"/>
                    </a:lnTo>
                    <a:lnTo>
                      <a:pt x="336" y="2154"/>
                    </a:lnTo>
                    <a:lnTo>
                      <a:pt x="324" y="2154"/>
                    </a:lnTo>
                    <a:lnTo>
                      <a:pt x="312" y="2160"/>
                    </a:lnTo>
                    <a:lnTo>
                      <a:pt x="306" y="2166"/>
                    </a:lnTo>
                    <a:lnTo>
                      <a:pt x="306" y="2184"/>
                    </a:lnTo>
                    <a:lnTo>
                      <a:pt x="312" y="2190"/>
                    </a:lnTo>
                    <a:lnTo>
                      <a:pt x="318" y="2190"/>
                    </a:lnTo>
                    <a:close/>
                    <a:moveTo>
                      <a:pt x="252" y="2112"/>
                    </a:moveTo>
                    <a:lnTo>
                      <a:pt x="240" y="2118"/>
                    </a:lnTo>
                    <a:lnTo>
                      <a:pt x="240" y="2136"/>
                    </a:lnTo>
                    <a:lnTo>
                      <a:pt x="252" y="2136"/>
                    </a:lnTo>
                    <a:lnTo>
                      <a:pt x="264" y="2124"/>
                    </a:lnTo>
                    <a:lnTo>
                      <a:pt x="264" y="2106"/>
                    </a:lnTo>
                    <a:lnTo>
                      <a:pt x="258" y="2106"/>
                    </a:lnTo>
                    <a:lnTo>
                      <a:pt x="252" y="2112"/>
                    </a:lnTo>
                    <a:close/>
                    <a:moveTo>
                      <a:pt x="234" y="2154"/>
                    </a:moveTo>
                    <a:lnTo>
                      <a:pt x="216" y="2154"/>
                    </a:lnTo>
                    <a:lnTo>
                      <a:pt x="228" y="2178"/>
                    </a:lnTo>
                    <a:lnTo>
                      <a:pt x="234" y="2154"/>
                    </a:lnTo>
                    <a:close/>
                    <a:moveTo>
                      <a:pt x="714" y="2874"/>
                    </a:moveTo>
                    <a:lnTo>
                      <a:pt x="726" y="2874"/>
                    </a:lnTo>
                    <a:lnTo>
                      <a:pt x="726" y="2886"/>
                    </a:lnTo>
                    <a:lnTo>
                      <a:pt x="768" y="2886"/>
                    </a:lnTo>
                    <a:lnTo>
                      <a:pt x="774" y="2880"/>
                    </a:lnTo>
                    <a:lnTo>
                      <a:pt x="774" y="2874"/>
                    </a:lnTo>
                    <a:lnTo>
                      <a:pt x="744" y="2844"/>
                    </a:lnTo>
                    <a:lnTo>
                      <a:pt x="744" y="2808"/>
                    </a:lnTo>
                    <a:lnTo>
                      <a:pt x="786" y="2802"/>
                    </a:lnTo>
                    <a:lnTo>
                      <a:pt x="780" y="2790"/>
                    </a:lnTo>
                    <a:lnTo>
                      <a:pt x="804" y="2790"/>
                    </a:lnTo>
                    <a:lnTo>
                      <a:pt x="816" y="2772"/>
                    </a:lnTo>
                    <a:lnTo>
                      <a:pt x="792" y="2754"/>
                    </a:lnTo>
                    <a:lnTo>
                      <a:pt x="696" y="2754"/>
                    </a:lnTo>
                    <a:lnTo>
                      <a:pt x="684" y="2760"/>
                    </a:lnTo>
                    <a:lnTo>
                      <a:pt x="672" y="2760"/>
                    </a:lnTo>
                    <a:lnTo>
                      <a:pt x="654" y="2742"/>
                    </a:lnTo>
                    <a:lnTo>
                      <a:pt x="618" y="2724"/>
                    </a:lnTo>
                    <a:lnTo>
                      <a:pt x="606" y="2706"/>
                    </a:lnTo>
                    <a:lnTo>
                      <a:pt x="588" y="2682"/>
                    </a:lnTo>
                    <a:lnTo>
                      <a:pt x="588" y="2658"/>
                    </a:lnTo>
                    <a:lnTo>
                      <a:pt x="576" y="2646"/>
                    </a:lnTo>
                    <a:lnTo>
                      <a:pt x="564" y="2640"/>
                    </a:lnTo>
                    <a:lnTo>
                      <a:pt x="546" y="2640"/>
                    </a:lnTo>
                    <a:lnTo>
                      <a:pt x="534" y="2652"/>
                    </a:lnTo>
                    <a:lnTo>
                      <a:pt x="528" y="2652"/>
                    </a:lnTo>
                    <a:lnTo>
                      <a:pt x="516" y="2646"/>
                    </a:lnTo>
                    <a:lnTo>
                      <a:pt x="510" y="2640"/>
                    </a:lnTo>
                    <a:lnTo>
                      <a:pt x="510" y="2628"/>
                    </a:lnTo>
                    <a:lnTo>
                      <a:pt x="504" y="2622"/>
                    </a:lnTo>
                    <a:lnTo>
                      <a:pt x="504" y="2616"/>
                    </a:lnTo>
                    <a:lnTo>
                      <a:pt x="474" y="2610"/>
                    </a:lnTo>
                    <a:lnTo>
                      <a:pt x="474" y="2574"/>
                    </a:lnTo>
                    <a:lnTo>
                      <a:pt x="468" y="2568"/>
                    </a:lnTo>
                    <a:lnTo>
                      <a:pt x="462" y="2556"/>
                    </a:lnTo>
                    <a:lnTo>
                      <a:pt x="462" y="2544"/>
                    </a:lnTo>
                    <a:lnTo>
                      <a:pt x="474" y="2538"/>
                    </a:lnTo>
                    <a:lnTo>
                      <a:pt x="474" y="2514"/>
                    </a:lnTo>
                    <a:lnTo>
                      <a:pt x="480" y="2514"/>
                    </a:lnTo>
                    <a:lnTo>
                      <a:pt x="486" y="2508"/>
                    </a:lnTo>
                    <a:lnTo>
                      <a:pt x="492" y="2508"/>
                    </a:lnTo>
                    <a:lnTo>
                      <a:pt x="498" y="2502"/>
                    </a:lnTo>
                    <a:lnTo>
                      <a:pt x="498" y="2496"/>
                    </a:lnTo>
                    <a:lnTo>
                      <a:pt x="474" y="2472"/>
                    </a:lnTo>
                    <a:lnTo>
                      <a:pt x="480" y="2466"/>
                    </a:lnTo>
                    <a:lnTo>
                      <a:pt x="492" y="2460"/>
                    </a:lnTo>
                    <a:lnTo>
                      <a:pt x="498" y="2460"/>
                    </a:lnTo>
                    <a:lnTo>
                      <a:pt x="498" y="2454"/>
                    </a:lnTo>
                    <a:lnTo>
                      <a:pt x="474" y="2430"/>
                    </a:lnTo>
                    <a:lnTo>
                      <a:pt x="468" y="2430"/>
                    </a:lnTo>
                    <a:lnTo>
                      <a:pt x="474" y="2388"/>
                    </a:lnTo>
                    <a:lnTo>
                      <a:pt x="486" y="2382"/>
                    </a:lnTo>
                    <a:lnTo>
                      <a:pt x="474" y="2358"/>
                    </a:lnTo>
                    <a:lnTo>
                      <a:pt x="480" y="2322"/>
                    </a:lnTo>
                    <a:lnTo>
                      <a:pt x="456" y="2298"/>
                    </a:lnTo>
                    <a:lnTo>
                      <a:pt x="462" y="2274"/>
                    </a:lnTo>
                    <a:lnTo>
                      <a:pt x="438" y="2256"/>
                    </a:lnTo>
                    <a:lnTo>
                      <a:pt x="450" y="2244"/>
                    </a:lnTo>
                    <a:lnTo>
                      <a:pt x="456" y="2232"/>
                    </a:lnTo>
                    <a:lnTo>
                      <a:pt x="462" y="2226"/>
                    </a:lnTo>
                    <a:lnTo>
                      <a:pt x="438" y="2202"/>
                    </a:lnTo>
                    <a:lnTo>
                      <a:pt x="426" y="2202"/>
                    </a:lnTo>
                    <a:lnTo>
                      <a:pt x="420" y="2196"/>
                    </a:lnTo>
                    <a:lnTo>
                      <a:pt x="408" y="2190"/>
                    </a:lnTo>
                    <a:lnTo>
                      <a:pt x="402" y="2190"/>
                    </a:lnTo>
                    <a:lnTo>
                      <a:pt x="396" y="2184"/>
                    </a:lnTo>
                    <a:lnTo>
                      <a:pt x="414" y="2184"/>
                    </a:lnTo>
                    <a:lnTo>
                      <a:pt x="426" y="2178"/>
                    </a:lnTo>
                    <a:lnTo>
                      <a:pt x="438" y="2178"/>
                    </a:lnTo>
                    <a:lnTo>
                      <a:pt x="444" y="2172"/>
                    </a:lnTo>
                    <a:lnTo>
                      <a:pt x="444" y="2166"/>
                    </a:lnTo>
                    <a:lnTo>
                      <a:pt x="432" y="2160"/>
                    </a:lnTo>
                    <a:lnTo>
                      <a:pt x="402" y="2160"/>
                    </a:lnTo>
                    <a:lnTo>
                      <a:pt x="390" y="2148"/>
                    </a:lnTo>
                    <a:lnTo>
                      <a:pt x="390" y="2118"/>
                    </a:lnTo>
                    <a:lnTo>
                      <a:pt x="384" y="2106"/>
                    </a:lnTo>
                    <a:lnTo>
                      <a:pt x="384" y="2100"/>
                    </a:lnTo>
                    <a:lnTo>
                      <a:pt x="378" y="2094"/>
                    </a:lnTo>
                    <a:lnTo>
                      <a:pt x="366" y="2088"/>
                    </a:lnTo>
                    <a:lnTo>
                      <a:pt x="360" y="2088"/>
                    </a:lnTo>
                    <a:lnTo>
                      <a:pt x="366" y="2058"/>
                    </a:lnTo>
                    <a:lnTo>
                      <a:pt x="342" y="2046"/>
                    </a:lnTo>
                    <a:lnTo>
                      <a:pt x="336" y="2040"/>
                    </a:lnTo>
                    <a:lnTo>
                      <a:pt x="336" y="2028"/>
                    </a:lnTo>
                    <a:lnTo>
                      <a:pt x="330" y="2016"/>
                    </a:lnTo>
                    <a:lnTo>
                      <a:pt x="330" y="1998"/>
                    </a:lnTo>
                    <a:lnTo>
                      <a:pt x="324" y="1986"/>
                    </a:lnTo>
                    <a:lnTo>
                      <a:pt x="324" y="1974"/>
                    </a:lnTo>
                    <a:lnTo>
                      <a:pt x="330" y="1968"/>
                    </a:lnTo>
                    <a:lnTo>
                      <a:pt x="342" y="1962"/>
                    </a:lnTo>
                    <a:lnTo>
                      <a:pt x="348" y="1962"/>
                    </a:lnTo>
                    <a:lnTo>
                      <a:pt x="336" y="1950"/>
                    </a:lnTo>
                    <a:lnTo>
                      <a:pt x="324" y="1944"/>
                    </a:lnTo>
                    <a:lnTo>
                      <a:pt x="306" y="1926"/>
                    </a:lnTo>
                    <a:lnTo>
                      <a:pt x="300" y="1914"/>
                    </a:lnTo>
                    <a:lnTo>
                      <a:pt x="300" y="1890"/>
                    </a:lnTo>
                    <a:lnTo>
                      <a:pt x="294" y="1878"/>
                    </a:lnTo>
                    <a:lnTo>
                      <a:pt x="288" y="1872"/>
                    </a:lnTo>
                    <a:lnTo>
                      <a:pt x="288" y="1842"/>
                    </a:lnTo>
                    <a:lnTo>
                      <a:pt x="294" y="1836"/>
                    </a:lnTo>
                    <a:lnTo>
                      <a:pt x="294" y="1824"/>
                    </a:lnTo>
                    <a:lnTo>
                      <a:pt x="276" y="1812"/>
                    </a:lnTo>
                    <a:lnTo>
                      <a:pt x="276" y="1806"/>
                    </a:lnTo>
                    <a:lnTo>
                      <a:pt x="282" y="1794"/>
                    </a:lnTo>
                    <a:lnTo>
                      <a:pt x="282" y="1788"/>
                    </a:lnTo>
                    <a:lnTo>
                      <a:pt x="264" y="1770"/>
                    </a:lnTo>
                    <a:lnTo>
                      <a:pt x="282" y="1758"/>
                    </a:lnTo>
                    <a:lnTo>
                      <a:pt x="270" y="1716"/>
                    </a:lnTo>
                    <a:lnTo>
                      <a:pt x="276" y="1716"/>
                    </a:lnTo>
                    <a:lnTo>
                      <a:pt x="282" y="1710"/>
                    </a:lnTo>
                    <a:lnTo>
                      <a:pt x="294" y="1704"/>
                    </a:lnTo>
                    <a:lnTo>
                      <a:pt x="300" y="1692"/>
                    </a:lnTo>
                    <a:lnTo>
                      <a:pt x="300" y="1686"/>
                    </a:lnTo>
                    <a:lnTo>
                      <a:pt x="282" y="1668"/>
                    </a:lnTo>
                    <a:lnTo>
                      <a:pt x="276" y="1668"/>
                    </a:lnTo>
                    <a:lnTo>
                      <a:pt x="276" y="1650"/>
                    </a:lnTo>
                    <a:lnTo>
                      <a:pt x="246" y="1626"/>
                    </a:lnTo>
                    <a:lnTo>
                      <a:pt x="246" y="1578"/>
                    </a:lnTo>
                    <a:lnTo>
                      <a:pt x="240" y="1566"/>
                    </a:lnTo>
                    <a:lnTo>
                      <a:pt x="234" y="1548"/>
                    </a:lnTo>
                    <a:lnTo>
                      <a:pt x="234" y="1536"/>
                    </a:lnTo>
                    <a:lnTo>
                      <a:pt x="228" y="1530"/>
                    </a:lnTo>
                    <a:lnTo>
                      <a:pt x="228" y="1524"/>
                    </a:lnTo>
                    <a:lnTo>
                      <a:pt x="252" y="1518"/>
                    </a:lnTo>
                    <a:lnTo>
                      <a:pt x="258" y="1500"/>
                    </a:lnTo>
                    <a:lnTo>
                      <a:pt x="258" y="1494"/>
                    </a:lnTo>
                    <a:lnTo>
                      <a:pt x="264" y="1482"/>
                    </a:lnTo>
                    <a:lnTo>
                      <a:pt x="264" y="1470"/>
                    </a:lnTo>
                    <a:lnTo>
                      <a:pt x="258" y="1464"/>
                    </a:lnTo>
                    <a:lnTo>
                      <a:pt x="252" y="1452"/>
                    </a:lnTo>
                    <a:lnTo>
                      <a:pt x="246" y="1446"/>
                    </a:lnTo>
                    <a:lnTo>
                      <a:pt x="240" y="1434"/>
                    </a:lnTo>
                    <a:lnTo>
                      <a:pt x="234" y="1428"/>
                    </a:lnTo>
                    <a:lnTo>
                      <a:pt x="246" y="1428"/>
                    </a:lnTo>
                    <a:lnTo>
                      <a:pt x="246" y="1398"/>
                    </a:lnTo>
                    <a:lnTo>
                      <a:pt x="252" y="1380"/>
                    </a:lnTo>
                    <a:lnTo>
                      <a:pt x="252" y="1356"/>
                    </a:lnTo>
                    <a:lnTo>
                      <a:pt x="270" y="1338"/>
                    </a:lnTo>
                    <a:lnTo>
                      <a:pt x="270" y="1332"/>
                    </a:lnTo>
                    <a:lnTo>
                      <a:pt x="264" y="1320"/>
                    </a:lnTo>
                    <a:lnTo>
                      <a:pt x="258" y="1314"/>
                    </a:lnTo>
                    <a:lnTo>
                      <a:pt x="252" y="1302"/>
                    </a:lnTo>
                    <a:lnTo>
                      <a:pt x="246" y="1260"/>
                    </a:lnTo>
                    <a:lnTo>
                      <a:pt x="222" y="1260"/>
                    </a:lnTo>
                    <a:lnTo>
                      <a:pt x="210" y="1248"/>
                    </a:lnTo>
                    <a:lnTo>
                      <a:pt x="210" y="1236"/>
                    </a:lnTo>
                    <a:lnTo>
                      <a:pt x="216" y="1230"/>
                    </a:lnTo>
                    <a:lnTo>
                      <a:pt x="210" y="1218"/>
                    </a:lnTo>
                    <a:lnTo>
                      <a:pt x="198" y="1188"/>
                    </a:lnTo>
                    <a:lnTo>
                      <a:pt x="180" y="1170"/>
                    </a:lnTo>
                    <a:lnTo>
                      <a:pt x="180" y="1164"/>
                    </a:lnTo>
                    <a:lnTo>
                      <a:pt x="186" y="1158"/>
                    </a:lnTo>
                    <a:lnTo>
                      <a:pt x="186" y="1146"/>
                    </a:lnTo>
                    <a:lnTo>
                      <a:pt x="168" y="1128"/>
                    </a:lnTo>
                    <a:lnTo>
                      <a:pt x="156" y="1122"/>
                    </a:lnTo>
                    <a:lnTo>
                      <a:pt x="156" y="1116"/>
                    </a:lnTo>
                    <a:lnTo>
                      <a:pt x="150" y="1110"/>
                    </a:lnTo>
                    <a:lnTo>
                      <a:pt x="150" y="1086"/>
                    </a:lnTo>
                    <a:lnTo>
                      <a:pt x="156" y="1086"/>
                    </a:lnTo>
                    <a:lnTo>
                      <a:pt x="168" y="1080"/>
                    </a:lnTo>
                    <a:lnTo>
                      <a:pt x="162" y="1026"/>
                    </a:lnTo>
                    <a:lnTo>
                      <a:pt x="186" y="1026"/>
                    </a:lnTo>
                    <a:lnTo>
                      <a:pt x="186" y="1020"/>
                    </a:lnTo>
                    <a:lnTo>
                      <a:pt x="180" y="1008"/>
                    </a:lnTo>
                    <a:lnTo>
                      <a:pt x="168" y="972"/>
                    </a:lnTo>
                    <a:lnTo>
                      <a:pt x="156" y="948"/>
                    </a:lnTo>
                    <a:lnTo>
                      <a:pt x="156" y="936"/>
                    </a:lnTo>
                    <a:lnTo>
                      <a:pt x="168" y="924"/>
                    </a:lnTo>
                    <a:lnTo>
                      <a:pt x="168" y="858"/>
                    </a:lnTo>
                    <a:lnTo>
                      <a:pt x="174" y="852"/>
                    </a:lnTo>
                    <a:lnTo>
                      <a:pt x="180" y="840"/>
                    </a:lnTo>
                    <a:lnTo>
                      <a:pt x="192" y="828"/>
                    </a:lnTo>
                    <a:lnTo>
                      <a:pt x="192" y="816"/>
                    </a:lnTo>
                    <a:lnTo>
                      <a:pt x="198" y="804"/>
                    </a:lnTo>
                    <a:lnTo>
                      <a:pt x="198" y="792"/>
                    </a:lnTo>
                    <a:lnTo>
                      <a:pt x="204" y="774"/>
                    </a:lnTo>
                    <a:lnTo>
                      <a:pt x="204" y="762"/>
                    </a:lnTo>
                    <a:lnTo>
                      <a:pt x="222" y="762"/>
                    </a:lnTo>
                    <a:lnTo>
                      <a:pt x="228" y="756"/>
                    </a:lnTo>
                    <a:lnTo>
                      <a:pt x="240" y="750"/>
                    </a:lnTo>
                    <a:lnTo>
                      <a:pt x="240" y="738"/>
                    </a:lnTo>
                    <a:lnTo>
                      <a:pt x="234" y="726"/>
                    </a:lnTo>
                    <a:lnTo>
                      <a:pt x="210" y="714"/>
                    </a:lnTo>
                    <a:lnTo>
                      <a:pt x="204" y="708"/>
                    </a:lnTo>
                    <a:lnTo>
                      <a:pt x="198" y="708"/>
                    </a:lnTo>
                    <a:lnTo>
                      <a:pt x="204" y="708"/>
                    </a:lnTo>
                    <a:lnTo>
                      <a:pt x="216" y="696"/>
                    </a:lnTo>
                    <a:lnTo>
                      <a:pt x="222" y="684"/>
                    </a:lnTo>
                    <a:lnTo>
                      <a:pt x="228" y="678"/>
                    </a:lnTo>
                    <a:lnTo>
                      <a:pt x="222" y="666"/>
                    </a:lnTo>
                    <a:lnTo>
                      <a:pt x="210" y="654"/>
                    </a:lnTo>
                    <a:lnTo>
                      <a:pt x="198" y="648"/>
                    </a:lnTo>
                    <a:lnTo>
                      <a:pt x="192" y="642"/>
                    </a:lnTo>
                    <a:lnTo>
                      <a:pt x="192" y="624"/>
                    </a:lnTo>
                    <a:lnTo>
                      <a:pt x="216" y="600"/>
                    </a:lnTo>
                    <a:lnTo>
                      <a:pt x="216" y="594"/>
                    </a:lnTo>
                    <a:lnTo>
                      <a:pt x="204" y="594"/>
                    </a:lnTo>
                    <a:lnTo>
                      <a:pt x="192" y="588"/>
                    </a:lnTo>
                    <a:lnTo>
                      <a:pt x="186" y="582"/>
                    </a:lnTo>
                    <a:lnTo>
                      <a:pt x="186" y="576"/>
                    </a:lnTo>
                    <a:lnTo>
                      <a:pt x="192" y="570"/>
                    </a:lnTo>
                    <a:lnTo>
                      <a:pt x="198" y="558"/>
                    </a:lnTo>
                    <a:lnTo>
                      <a:pt x="210" y="552"/>
                    </a:lnTo>
                    <a:lnTo>
                      <a:pt x="222" y="540"/>
                    </a:lnTo>
                    <a:lnTo>
                      <a:pt x="240" y="534"/>
                    </a:lnTo>
                    <a:lnTo>
                      <a:pt x="252" y="528"/>
                    </a:lnTo>
                    <a:lnTo>
                      <a:pt x="258" y="522"/>
                    </a:lnTo>
                    <a:lnTo>
                      <a:pt x="264" y="522"/>
                    </a:lnTo>
                    <a:lnTo>
                      <a:pt x="276" y="438"/>
                    </a:lnTo>
                    <a:lnTo>
                      <a:pt x="264" y="420"/>
                    </a:lnTo>
                    <a:lnTo>
                      <a:pt x="222" y="420"/>
                    </a:lnTo>
                    <a:lnTo>
                      <a:pt x="216" y="408"/>
                    </a:lnTo>
                    <a:lnTo>
                      <a:pt x="216" y="384"/>
                    </a:lnTo>
                    <a:lnTo>
                      <a:pt x="192" y="360"/>
                    </a:lnTo>
                    <a:lnTo>
                      <a:pt x="192" y="294"/>
                    </a:lnTo>
                    <a:lnTo>
                      <a:pt x="186" y="288"/>
                    </a:lnTo>
                    <a:lnTo>
                      <a:pt x="174" y="282"/>
                    </a:lnTo>
                    <a:lnTo>
                      <a:pt x="168" y="276"/>
                    </a:lnTo>
                    <a:lnTo>
                      <a:pt x="156" y="270"/>
                    </a:lnTo>
                    <a:lnTo>
                      <a:pt x="150" y="264"/>
                    </a:lnTo>
                    <a:lnTo>
                      <a:pt x="144" y="264"/>
                    </a:lnTo>
                    <a:lnTo>
                      <a:pt x="144" y="240"/>
                    </a:lnTo>
                    <a:lnTo>
                      <a:pt x="138" y="234"/>
                    </a:lnTo>
                    <a:lnTo>
                      <a:pt x="132" y="222"/>
                    </a:lnTo>
                    <a:lnTo>
                      <a:pt x="132" y="210"/>
                    </a:lnTo>
                    <a:lnTo>
                      <a:pt x="138" y="204"/>
                    </a:lnTo>
                    <a:lnTo>
                      <a:pt x="144" y="192"/>
                    </a:lnTo>
                    <a:lnTo>
                      <a:pt x="150" y="186"/>
                    </a:lnTo>
                    <a:lnTo>
                      <a:pt x="132" y="168"/>
                    </a:lnTo>
                    <a:lnTo>
                      <a:pt x="144" y="156"/>
                    </a:lnTo>
                    <a:lnTo>
                      <a:pt x="150" y="144"/>
                    </a:lnTo>
                    <a:lnTo>
                      <a:pt x="150" y="138"/>
                    </a:lnTo>
                    <a:lnTo>
                      <a:pt x="144" y="126"/>
                    </a:lnTo>
                    <a:lnTo>
                      <a:pt x="120" y="114"/>
                    </a:lnTo>
                    <a:lnTo>
                      <a:pt x="114" y="114"/>
                    </a:lnTo>
                    <a:lnTo>
                      <a:pt x="102" y="108"/>
                    </a:lnTo>
                    <a:lnTo>
                      <a:pt x="90" y="30"/>
                    </a:lnTo>
                    <a:lnTo>
                      <a:pt x="66" y="30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42" y="18"/>
                    </a:lnTo>
                    <a:lnTo>
                      <a:pt x="42" y="36"/>
                    </a:lnTo>
                    <a:lnTo>
                      <a:pt x="36" y="42"/>
                    </a:lnTo>
                    <a:lnTo>
                      <a:pt x="0" y="66"/>
                    </a:lnTo>
                    <a:lnTo>
                      <a:pt x="0" y="108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36" y="228"/>
                    </a:lnTo>
                    <a:lnTo>
                      <a:pt x="36" y="282"/>
                    </a:lnTo>
                    <a:lnTo>
                      <a:pt x="48" y="318"/>
                    </a:lnTo>
                    <a:lnTo>
                      <a:pt x="48" y="360"/>
                    </a:lnTo>
                    <a:lnTo>
                      <a:pt x="54" y="384"/>
                    </a:lnTo>
                    <a:lnTo>
                      <a:pt x="54" y="432"/>
                    </a:lnTo>
                    <a:lnTo>
                      <a:pt x="30" y="444"/>
                    </a:lnTo>
                    <a:lnTo>
                      <a:pt x="36" y="474"/>
                    </a:lnTo>
                    <a:lnTo>
                      <a:pt x="54" y="486"/>
                    </a:lnTo>
                    <a:lnTo>
                      <a:pt x="48" y="582"/>
                    </a:lnTo>
                    <a:lnTo>
                      <a:pt x="72" y="624"/>
                    </a:lnTo>
                    <a:lnTo>
                      <a:pt x="54" y="642"/>
                    </a:lnTo>
                    <a:lnTo>
                      <a:pt x="60" y="702"/>
                    </a:lnTo>
                    <a:lnTo>
                      <a:pt x="66" y="708"/>
                    </a:lnTo>
                    <a:lnTo>
                      <a:pt x="78" y="732"/>
                    </a:lnTo>
                    <a:lnTo>
                      <a:pt x="78" y="744"/>
                    </a:lnTo>
                    <a:lnTo>
                      <a:pt x="72" y="756"/>
                    </a:lnTo>
                    <a:lnTo>
                      <a:pt x="66" y="762"/>
                    </a:lnTo>
                    <a:lnTo>
                      <a:pt x="60" y="762"/>
                    </a:lnTo>
                    <a:lnTo>
                      <a:pt x="60" y="792"/>
                    </a:lnTo>
                    <a:lnTo>
                      <a:pt x="72" y="810"/>
                    </a:lnTo>
                    <a:lnTo>
                      <a:pt x="60" y="822"/>
                    </a:lnTo>
                    <a:lnTo>
                      <a:pt x="48" y="846"/>
                    </a:lnTo>
                    <a:lnTo>
                      <a:pt x="48" y="852"/>
                    </a:lnTo>
                    <a:lnTo>
                      <a:pt x="60" y="852"/>
                    </a:lnTo>
                    <a:lnTo>
                      <a:pt x="60" y="864"/>
                    </a:lnTo>
                    <a:lnTo>
                      <a:pt x="66" y="870"/>
                    </a:lnTo>
                    <a:lnTo>
                      <a:pt x="66" y="888"/>
                    </a:lnTo>
                    <a:lnTo>
                      <a:pt x="54" y="900"/>
                    </a:lnTo>
                    <a:lnTo>
                      <a:pt x="54" y="906"/>
                    </a:lnTo>
                    <a:lnTo>
                      <a:pt x="48" y="912"/>
                    </a:lnTo>
                    <a:lnTo>
                      <a:pt x="48" y="936"/>
                    </a:lnTo>
                    <a:lnTo>
                      <a:pt x="54" y="948"/>
                    </a:lnTo>
                    <a:lnTo>
                      <a:pt x="60" y="954"/>
                    </a:lnTo>
                    <a:lnTo>
                      <a:pt x="66" y="954"/>
                    </a:lnTo>
                    <a:lnTo>
                      <a:pt x="78" y="966"/>
                    </a:lnTo>
                    <a:lnTo>
                      <a:pt x="78" y="1020"/>
                    </a:lnTo>
                    <a:lnTo>
                      <a:pt x="60" y="1020"/>
                    </a:lnTo>
                    <a:lnTo>
                      <a:pt x="60" y="1044"/>
                    </a:lnTo>
                    <a:lnTo>
                      <a:pt x="66" y="1056"/>
                    </a:lnTo>
                    <a:lnTo>
                      <a:pt x="90" y="1128"/>
                    </a:lnTo>
                    <a:lnTo>
                      <a:pt x="96" y="1140"/>
                    </a:lnTo>
                    <a:lnTo>
                      <a:pt x="102" y="1146"/>
                    </a:lnTo>
                    <a:lnTo>
                      <a:pt x="102" y="1164"/>
                    </a:lnTo>
                    <a:lnTo>
                      <a:pt x="108" y="1170"/>
                    </a:lnTo>
                    <a:lnTo>
                      <a:pt x="114" y="1182"/>
                    </a:lnTo>
                    <a:lnTo>
                      <a:pt x="120" y="1188"/>
                    </a:lnTo>
                    <a:lnTo>
                      <a:pt x="120" y="1236"/>
                    </a:lnTo>
                    <a:lnTo>
                      <a:pt x="114" y="1266"/>
                    </a:lnTo>
                    <a:lnTo>
                      <a:pt x="138" y="1290"/>
                    </a:lnTo>
                    <a:lnTo>
                      <a:pt x="138" y="1296"/>
                    </a:lnTo>
                    <a:lnTo>
                      <a:pt x="132" y="1302"/>
                    </a:lnTo>
                    <a:lnTo>
                      <a:pt x="126" y="1314"/>
                    </a:lnTo>
                    <a:lnTo>
                      <a:pt x="126" y="1326"/>
                    </a:lnTo>
                    <a:lnTo>
                      <a:pt x="120" y="1338"/>
                    </a:lnTo>
                    <a:lnTo>
                      <a:pt x="120" y="1416"/>
                    </a:lnTo>
                    <a:lnTo>
                      <a:pt x="102" y="1452"/>
                    </a:lnTo>
                    <a:lnTo>
                      <a:pt x="114" y="1464"/>
                    </a:lnTo>
                    <a:lnTo>
                      <a:pt x="114" y="1470"/>
                    </a:lnTo>
                    <a:lnTo>
                      <a:pt x="108" y="1476"/>
                    </a:lnTo>
                    <a:lnTo>
                      <a:pt x="108" y="1536"/>
                    </a:lnTo>
                    <a:lnTo>
                      <a:pt x="102" y="1554"/>
                    </a:lnTo>
                    <a:lnTo>
                      <a:pt x="102" y="1578"/>
                    </a:lnTo>
                    <a:lnTo>
                      <a:pt x="84" y="1584"/>
                    </a:lnTo>
                    <a:lnTo>
                      <a:pt x="84" y="1608"/>
                    </a:lnTo>
                    <a:lnTo>
                      <a:pt x="108" y="1650"/>
                    </a:lnTo>
                    <a:lnTo>
                      <a:pt x="108" y="1692"/>
                    </a:lnTo>
                    <a:lnTo>
                      <a:pt x="114" y="1704"/>
                    </a:lnTo>
                    <a:lnTo>
                      <a:pt x="144" y="1734"/>
                    </a:lnTo>
                    <a:lnTo>
                      <a:pt x="156" y="1758"/>
                    </a:lnTo>
                    <a:lnTo>
                      <a:pt x="156" y="1800"/>
                    </a:lnTo>
                    <a:lnTo>
                      <a:pt x="150" y="1812"/>
                    </a:lnTo>
                    <a:lnTo>
                      <a:pt x="150" y="1824"/>
                    </a:lnTo>
                    <a:lnTo>
                      <a:pt x="162" y="1836"/>
                    </a:lnTo>
                    <a:lnTo>
                      <a:pt x="162" y="1896"/>
                    </a:lnTo>
                    <a:lnTo>
                      <a:pt x="168" y="1908"/>
                    </a:lnTo>
                    <a:lnTo>
                      <a:pt x="174" y="1914"/>
                    </a:lnTo>
                    <a:lnTo>
                      <a:pt x="186" y="1920"/>
                    </a:lnTo>
                    <a:lnTo>
                      <a:pt x="192" y="1926"/>
                    </a:lnTo>
                    <a:lnTo>
                      <a:pt x="198" y="1926"/>
                    </a:lnTo>
                    <a:lnTo>
                      <a:pt x="192" y="1944"/>
                    </a:lnTo>
                    <a:lnTo>
                      <a:pt x="234" y="1944"/>
                    </a:lnTo>
                    <a:lnTo>
                      <a:pt x="234" y="1914"/>
                    </a:lnTo>
                    <a:lnTo>
                      <a:pt x="246" y="1926"/>
                    </a:lnTo>
                    <a:lnTo>
                      <a:pt x="258" y="1932"/>
                    </a:lnTo>
                    <a:lnTo>
                      <a:pt x="270" y="1932"/>
                    </a:lnTo>
                    <a:lnTo>
                      <a:pt x="276" y="1926"/>
                    </a:lnTo>
                    <a:lnTo>
                      <a:pt x="276" y="1914"/>
                    </a:lnTo>
                    <a:lnTo>
                      <a:pt x="288" y="1932"/>
                    </a:lnTo>
                    <a:lnTo>
                      <a:pt x="282" y="1938"/>
                    </a:lnTo>
                    <a:lnTo>
                      <a:pt x="270" y="1944"/>
                    </a:lnTo>
                    <a:lnTo>
                      <a:pt x="264" y="1956"/>
                    </a:lnTo>
                    <a:lnTo>
                      <a:pt x="258" y="1962"/>
                    </a:lnTo>
                    <a:lnTo>
                      <a:pt x="258" y="1968"/>
                    </a:lnTo>
                    <a:lnTo>
                      <a:pt x="288" y="1968"/>
                    </a:lnTo>
                    <a:lnTo>
                      <a:pt x="294" y="1974"/>
                    </a:lnTo>
                    <a:lnTo>
                      <a:pt x="294" y="1992"/>
                    </a:lnTo>
                    <a:lnTo>
                      <a:pt x="270" y="1986"/>
                    </a:lnTo>
                    <a:lnTo>
                      <a:pt x="288" y="2010"/>
                    </a:lnTo>
                    <a:lnTo>
                      <a:pt x="276" y="2022"/>
                    </a:lnTo>
                    <a:lnTo>
                      <a:pt x="294" y="2046"/>
                    </a:lnTo>
                    <a:lnTo>
                      <a:pt x="276" y="2064"/>
                    </a:lnTo>
                    <a:lnTo>
                      <a:pt x="270" y="2076"/>
                    </a:lnTo>
                    <a:lnTo>
                      <a:pt x="270" y="2082"/>
                    </a:lnTo>
                    <a:lnTo>
                      <a:pt x="276" y="2088"/>
                    </a:lnTo>
                    <a:lnTo>
                      <a:pt x="282" y="2088"/>
                    </a:lnTo>
                    <a:lnTo>
                      <a:pt x="306" y="2100"/>
                    </a:lnTo>
                    <a:lnTo>
                      <a:pt x="318" y="2100"/>
                    </a:lnTo>
                    <a:lnTo>
                      <a:pt x="300" y="2118"/>
                    </a:lnTo>
                    <a:lnTo>
                      <a:pt x="300" y="2130"/>
                    </a:lnTo>
                    <a:lnTo>
                      <a:pt x="312" y="2136"/>
                    </a:lnTo>
                    <a:lnTo>
                      <a:pt x="318" y="2142"/>
                    </a:lnTo>
                    <a:lnTo>
                      <a:pt x="330" y="2148"/>
                    </a:lnTo>
                    <a:lnTo>
                      <a:pt x="354" y="2148"/>
                    </a:lnTo>
                    <a:lnTo>
                      <a:pt x="360" y="2184"/>
                    </a:lnTo>
                    <a:lnTo>
                      <a:pt x="354" y="2184"/>
                    </a:lnTo>
                    <a:lnTo>
                      <a:pt x="324" y="2214"/>
                    </a:lnTo>
                    <a:lnTo>
                      <a:pt x="324" y="2220"/>
                    </a:lnTo>
                    <a:lnTo>
                      <a:pt x="330" y="2226"/>
                    </a:lnTo>
                    <a:lnTo>
                      <a:pt x="354" y="2226"/>
                    </a:lnTo>
                    <a:lnTo>
                      <a:pt x="366" y="2232"/>
                    </a:lnTo>
                    <a:lnTo>
                      <a:pt x="378" y="2244"/>
                    </a:lnTo>
                    <a:lnTo>
                      <a:pt x="348" y="2244"/>
                    </a:lnTo>
                    <a:lnTo>
                      <a:pt x="342" y="2238"/>
                    </a:lnTo>
                    <a:lnTo>
                      <a:pt x="330" y="2238"/>
                    </a:lnTo>
                    <a:lnTo>
                      <a:pt x="324" y="2244"/>
                    </a:lnTo>
                    <a:lnTo>
                      <a:pt x="324" y="2250"/>
                    </a:lnTo>
                    <a:lnTo>
                      <a:pt x="354" y="2256"/>
                    </a:lnTo>
                    <a:lnTo>
                      <a:pt x="330" y="2268"/>
                    </a:lnTo>
                    <a:lnTo>
                      <a:pt x="336" y="2292"/>
                    </a:lnTo>
                    <a:lnTo>
                      <a:pt x="348" y="2292"/>
                    </a:lnTo>
                    <a:lnTo>
                      <a:pt x="348" y="2316"/>
                    </a:lnTo>
                    <a:lnTo>
                      <a:pt x="336" y="2328"/>
                    </a:lnTo>
                    <a:lnTo>
                      <a:pt x="336" y="2322"/>
                    </a:lnTo>
                    <a:lnTo>
                      <a:pt x="330" y="2316"/>
                    </a:lnTo>
                    <a:lnTo>
                      <a:pt x="324" y="2304"/>
                    </a:lnTo>
                    <a:lnTo>
                      <a:pt x="324" y="2298"/>
                    </a:lnTo>
                    <a:lnTo>
                      <a:pt x="288" y="2298"/>
                    </a:lnTo>
                    <a:lnTo>
                      <a:pt x="306" y="2292"/>
                    </a:lnTo>
                    <a:lnTo>
                      <a:pt x="282" y="2268"/>
                    </a:lnTo>
                    <a:lnTo>
                      <a:pt x="276" y="2268"/>
                    </a:lnTo>
                    <a:lnTo>
                      <a:pt x="276" y="2280"/>
                    </a:lnTo>
                    <a:lnTo>
                      <a:pt x="270" y="2268"/>
                    </a:lnTo>
                    <a:lnTo>
                      <a:pt x="228" y="2280"/>
                    </a:lnTo>
                    <a:lnTo>
                      <a:pt x="264" y="2286"/>
                    </a:lnTo>
                    <a:lnTo>
                      <a:pt x="258" y="2292"/>
                    </a:lnTo>
                    <a:lnTo>
                      <a:pt x="252" y="2304"/>
                    </a:lnTo>
                    <a:lnTo>
                      <a:pt x="246" y="2310"/>
                    </a:lnTo>
                    <a:lnTo>
                      <a:pt x="234" y="2316"/>
                    </a:lnTo>
                    <a:lnTo>
                      <a:pt x="228" y="2328"/>
                    </a:lnTo>
                    <a:lnTo>
                      <a:pt x="222" y="2334"/>
                    </a:lnTo>
                    <a:lnTo>
                      <a:pt x="222" y="2340"/>
                    </a:lnTo>
                    <a:lnTo>
                      <a:pt x="228" y="2346"/>
                    </a:lnTo>
                    <a:lnTo>
                      <a:pt x="240" y="2352"/>
                    </a:lnTo>
                    <a:lnTo>
                      <a:pt x="252" y="2352"/>
                    </a:lnTo>
                    <a:lnTo>
                      <a:pt x="252" y="2346"/>
                    </a:lnTo>
                    <a:lnTo>
                      <a:pt x="240" y="2334"/>
                    </a:lnTo>
                    <a:lnTo>
                      <a:pt x="264" y="2328"/>
                    </a:lnTo>
                    <a:lnTo>
                      <a:pt x="282" y="2346"/>
                    </a:lnTo>
                    <a:lnTo>
                      <a:pt x="324" y="2346"/>
                    </a:lnTo>
                    <a:lnTo>
                      <a:pt x="336" y="2352"/>
                    </a:lnTo>
                    <a:lnTo>
                      <a:pt x="342" y="2364"/>
                    </a:lnTo>
                    <a:lnTo>
                      <a:pt x="354" y="2370"/>
                    </a:lnTo>
                    <a:lnTo>
                      <a:pt x="354" y="2376"/>
                    </a:lnTo>
                    <a:lnTo>
                      <a:pt x="336" y="2394"/>
                    </a:lnTo>
                    <a:lnTo>
                      <a:pt x="342" y="2406"/>
                    </a:lnTo>
                    <a:lnTo>
                      <a:pt x="360" y="2406"/>
                    </a:lnTo>
                    <a:lnTo>
                      <a:pt x="360" y="2418"/>
                    </a:lnTo>
                    <a:lnTo>
                      <a:pt x="378" y="2424"/>
                    </a:lnTo>
                    <a:lnTo>
                      <a:pt x="384" y="2406"/>
                    </a:lnTo>
                    <a:lnTo>
                      <a:pt x="402" y="2424"/>
                    </a:lnTo>
                    <a:lnTo>
                      <a:pt x="408" y="2424"/>
                    </a:lnTo>
                    <a:lnTo>
                      <a:pt x="420" y="2430"/>
                    </a:lnTo>
                    <a:lnTo>
                      <a:pt x="426" y="2436"/>
                    </a:lnTo>
                    <a:lnTo>
                      <a:pt x="426" y="2448"/>
                    </a:lnTo>
                    <a:lnTo>
                      <a:pt x="414" y="2460"/>
                    </a:lnTo>
                    <a:lnTo>
                      <a:pt x="408" y="2454"/>
                    </a:lnTo>
                    <a:lnTo>
                      <a:pt x="396" y="2454"/>
                    </a:lnTo>
                    <a:lnTo>
                      <a:pt x="384" y="2448"/>
                    </a:lnTo>
                    <a:lnTo>
                      <a:pt x="378" y="2442"/>
                    </a:lnTo>
                    <a:lnTo>
                      <a:pt x="366" y="2442"/>
                    </a:lnTo>
                    <a:lnTo>
                      <a:pt x="366" y="2454"/>
                    </a:lnTo>
                    <a:lnTo>
                      <a:pt x="372" y="2460"/>
                    </a:lnTo>
                    <a:lnTo>
                      <a:pt x="378" y="2460"/>
                    </a:lnTo>
                    <a:lnTo>
                      <a:pt x="390" y="2472"/>
                    </a:lnTo>
                    <a:lnTo>
                      <a:pt x="402" y="2496"/>
                    </a:lnTo>
                    <a:lnTo>
                      <a:pt x="402" y="2508"/>
                    </a:lnTo>
                    <a:lnTo>
                      <a:pt x="384" y="2508"/>
                    </a:lnTo>
                    <a:lnTo>
                      <a:pt x="396" y="2526"/>
                    </a:lnTo>
                    <a:lnTo>
                      <a:pt x="414" y="2562"/>
                    </a:lnTo>
                    <a:lnTo>
                      <a:pt x="426" y="2520"/>
                    </a:lnTo>
                    <a:lnTo>
                      <a:pt x="426" y="2550"/>
                    </a:lnTo>
                    <a:lnTo>
                      <a:pt x="444" y="2574"/>
                    </a:lnTo>
                    <a:lnTo>
                      <a:pt x="420" y="2574"/>
                    </a:lnTo>
                    <a:lnTo>
                      <a:pt x="426" y="2592"/>
                    </a:lnTo>
                    <a:lnTo>
                      <a:pt x="450" y="2592"/>
                    </a:lnTo>
                    <a:lnTo>
                      <a:pt x="432" y="2604"/>
                    </a:lnTo>
                    <a:lnTo>
                      <a:pt x="462" y="2616"/>
                    </a:lnTo>
                    <a:lnTo>
                      <a:pt x="444" y="2628"/>
                    </a:lnTo>
                    <a:lnTo>
                      <a:pt x="474" y="2640"/>
                    </a:lnTo>
                    <a:lnTo>
                      <a:pt x="462" y="2652"/>
                    </a:lnTo>
                    <a:lnTo>
                      <a:pt x="480" y="2658"/>
                    </a:lnTo>
                    <a:lnTo>
                      <a:pt x="480" y="2652"/>
                    </a:lnTo>
                    <a:lnTo>
                      <a:pt x="486" y="2640"/>
                    </a:lnTo>
                    <a:lnTo>
                      <a:pt x="486" y="2634"/>
                    </a:lnTo>
                    <a:lnTo>
                      <a:pt x="492" y="2634"/>
                    </a:lnTo>
                    <a:lnTo>
                      <a:pt x="498" y="2640"/>
                    </a:lnTo>
                    <a:lnTo>
                      <a:pt x="504" y="2652"/>
                    </a:lnTo>
                    <a:lnTo>
                      <a:pt x="498" y="2658"/>
                    </a:lnTo>
                    <a:lnTo>
                      <a:pt x="498" y="2664"/>
                    </a:lnTo>
                    <a:lnTo>
                      <a:pt x="492" y="2664"/>
                    </a:lnTo>
                    <a:lnTo>
                      <a:pt x="480" y="2676"/>
                    </a:lnTo>
                    <a:lnTo>
                      <a:pt x="480" y="2682"/>
                    </a:lnTo>
                    <a:lnTo>
                      <a:pt x="486" y="2688"/>
                    </a:lnTo>
                    <a:lnTo>
                      <a:pt x="516" y="2688"/>
                    </a:lnTo>
                    <a:lnTo>
                      <a:pt x="516" y="2700"/>
                    </a:lnTo>
                    <a:lnTo>
                      <a:pt x="540" y="2724"/>
                    </a:lnTo>
                    <a:lnTo>
                      <a:pt x="552" y="2730"/>
                    </a:lnTo>
                    <a:lnTo>
                      <a:pt x="558" y="2736"/>
                    </a:lnTo>
                    <a:lnTo>
                      <a:pt x="558" y="2700"/>
                    </a:lnTo>
                    <a:lnTo>
                      <a:pt x="564" y="2700"/>
                    </a:lnTo>
                    <a:lnTo>
                      <a:pt x="570" y="2706"/>
                    </a:lnTo>
                    <a:lnTo>
                      <a:pt x="582" y="2712"/>
                    </a:lnTo>
                    <a:lnTo>
                      <a:pt x="600" y="2718"/>
                    </a:lnTo>
                    <a:lnTo>
                      <a:pt x="624" y="2742"/>
                    </a:lnTo>
                    <a:lnTo>
                      <a:pt x="618" y="2748"/>
                    </a:lnTo>
                    <a:lnTo>
                      <a:pt x="618" y="2754"/>
                    </a:lnTo>
                    <a:lnTo>
                      <a:pt x="612" y="2760"/>
                    </a:lnTo>
                    <a:lnTo>
                      <a:pt x="630" y="2766"/>
                    </a:lnTo>
                    <a:lnTo>
                      <a:pt x="630" y="2790"/>
                    </a:lnTo>
                    <a:lnTo>
                      <a:pt x="684" y="2790"/>
                    </a:lnTo>
                    <a:lnTo>
                      <a:pt x="696" y="2802"/>
                    </a:lnTo>
                    <a:lnTo>
                      <a:pt x="666" y="2802"/>
                    </a:lnTo>
                    <a:lnTo>
                      <a:pt x="654" y="2814"/>
                    </a:lnTo>
                    <a:lnTo>
                      <a:pt x="630" y="2814"/>
                    </a:lnTo>
                    <a:lnTo>
                      <a:pt x="618" y="2832"/>
                    </a:lnTo>
                    <a:lnTo>
                      <a:pt x="648" y="2832"/>
                    </a:lnTo>
                    <a:lnTo>
                      <a:pt x="636" y="2850"/>
                    </a:lnTo>
                    <a:lnTo>
                      <a:pt x="666" y="2844"/>
                    </a:lnTo>
                    <a:lnTo>
                      <a:pt x="666" y="2826"/>
                    </a:lnTo>
                    <a:lnTo>
                      <a:pt x="690" y="2838"/>
                    </a:lnTo>
                    <a:lnTo>
                      <a:pt x="696" y="2826"/>
                    </a:lnTo>
                    <a:lnTo>
                      <a:pt x="702" y="2820"/>
                    </a:lnTo>
                    <a:lnTo>
                      <a:pt x="714" y="2814"/>
                    </a:lnTo>
                    <a:lnTo>
                      <a:pt x="720" y="2808"/>
                    </a:lnTo>
                    <a:lnTo>
                      <a:pt x="732" y="2808"/>
                    </a:lnTo>
                    <a:lnTo>
                      <a:pt x="732" y="2820"/>
                    </a:lnTo>
                    <a:lnTo>
                      <a:pt x="726" y="2832"/>
                    </a:lnTo>
                    <a:lnTo>
                      <a:pt x="702" y="2856"/>
                    </a:lnTo>
                    <a:lnTo>
                      <a:pt x="696" y="2850"/>
                    </a:lnTo>
                    <a:lnTo>
                      <a:pt x="678" y="2850"/>
                    </a:lnTo>
                    <a:lnTo>
                      <a:pt x="678" y="2868"/>
                    </a:lnTo>
                    <a:lnTo>
                      <a:pt x="642" y="2868"/>
                    </a:lnTo>
                    <a:lnTo>
                      <a:pt x="630" y="2880"/>
                    </a:lnTo>
                    <a:lnTo>
                      <a:pt x="642" y="2886"/>
                    </a:lnTo>
                    <a:lnTo>
                      <a:pt x="648" y="2916"/>
                    </a:lnTo>
                    <a:lnTo>
                      <a:pt x="678" y="2898"/>
                    </a:lnTo>
                    <a:lnTo>
                      <a:pt x="684" y="2910"/>
                    </a:lnTo>
                    <a:lnTo>
                      <a:pt x="684" y="2916"/>
                    </a:lnTo>
                    <a:lnTo>
                      <a:pt x="690" y="2916"/>
                    </a:lnTo>
                    <a:lnTo>
                      <a:pt x="696" y="2910"/>
                    </a:lnTo>
                    <a:lnTo>
                      <a:pt x="702" y="2898"/>
                    </a:lnTo>
                    <a:lnTo>
                      <a:pt x="702" y="2892"/>
                    </a:lnTo>
                    <a:lnTo>
                      <a:pt x="708" y="2880"/>
                    </a:lnTo>
                    <a:lnTo>
                      <a:pt x="714" y="287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4" name="Chin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5876795" y="2379968"/>
                <a:ext cx="1186413" cy="878174"/>
              </a:xfrm>
              <a:custGeom>
                <a:avLst/>
                <a:gdLst>
                  <a:gd name="T0" fmla="*/ 2147483647 w 3660"/>
                  <a:gd name="T1" fmla="*/ 2147483647 h 2826"/>
                  <a:gd name="T2" fmla="*/ 2147483647 w 3660"/>
                  <a:gd name="T3" fmla="*/ 2147483647 h 2826"/>
                  <a:gd name="T4" fmla="*/ 2147483647 w 3660"/>
                  <a:gd name="T5" fmla="*/ 2147483647 h 2826"/>
                  <a:gd name="T6" fmla="*/ 2147483647 w 3660"/>
                  <a:gd name="T7" fmla="*/ 2147483647 h 2826"/>
                  <a:gd name="T8" fmla="*/ 2147483647 w 3660"/>
                  <a:gd name="T9" fmla="*/ 2147483647 h 2826"/>
                  <a:gd name="T10" fmla="*/ 2147483647 w 3660"/>
                  <a:gd name="T11" fmla="*/ 2147483647 h 2826"/>
                  <a:gd name="T12" fmla="*/ 2147483647 w 3660"/>
                  <a:gd name="T13" fmla="*/ 2147483647 h 2826"/>
                  <a:gd name="T14" fmla="*/ 2147483647 w 3660"/>
                  <a:gd name="T15" fmla="*/ 2147483647 h 2826"/>
                  <a:gd name="T16" fmla="*/ 2147483647 w 3660"/>
                  <a:gd name="T17" fmla="*/ 2147483647 h 2826"/>
                  <a:gd name="T18" fmla="*/ 2147483647 w 3660"/>
                  <a:gd name="T19" fmla="*/ 2147483647 h 2826"/>
                  <a:gd name="T20" fmla="*/ 2147483647 w 3660"/>
                  <a:gd name="T21" fmla="*/ 2147483647 h 2826"/>
                  <a:gd name="T22" fmla="*/ 2147483647 w 3660"/>
                  <a:gd name="T23" fmla="*/ 2147483647 h 2826"/>
                  <a:gd name="T24" fmla="*/ 2147483647 w 3660"/>
                  <a:gd name="T25" fmla="*/ 2147483647 h 2826"/>
                  <a:gd name="T26" fmla="*/ 2147483647 w 3660"/>
                  <a:gd name="T27" fmla="*/ 2147483647 h 2826"/>
                  <a:gd name="T28" fmla="*/ 2147483647 w 3660"/>
                  <a:gd name="T29" fmla="*/ 2147483647 h 2826"/>
                  <a:gd name="T30" fmla="*/ 2147483647 w 3660"/>
                  <a:gd name="T31" fmla="*/ 2147483647 h 2826"/>
                  <a:gd name="T32" fmla="*/ 2147483647 w 3660"/>
                  <a:gd name="T33" fmla="*/ 2147483647 h 2826"/>
                  <a:gd name="T34" fmla="*/ 2147483647 w 3660"/>
                  <a:gd name="T35" fmla="*/ 2147483647 h 2826"/>
                  <a:gd name="T36" fmla="*/ 2147483647 w 3660"/>
                  <a:gd name="T37" fmla="*/ 2147483647 h 2826"/>
                  <a:gd name="T38" fmla="*/ 2147483647 w 3660"/>
                  <a:gd name="T39" fmla="*/ 2147483647 h 2826"/>
                  <a:gd name="T40" fmla="*/ 2147483647 w 3660"/>
                  <a:gd name="T41" fmla="*/ 2147483647 h 2826"/>
                  <a:gd name="T42" fmla="*/ 2147483647 w 3660"/>
                  <a:gd name="T43" fmla="*/ 2147483647 h 2826"/>
                  <a:gd name="T44" fmla="*/ 2147483647 w 3660"/>
                  <a:gd name="T45" fmla="*/ 2147483647 h 2826"/>
                  <a:gd name="T46" fmla="*/ 0 w 3660"/>
                  <a:gd name="T47" fmla="*/ 2147483647 h 2826"/>
                  <a:gd name="T48" fmla="*/ 2147483647 w 3660"/>
                  <a:gd name="T49" fmla="*/ 2147483647 h 2826"/>
                  <a:gd name="T50" fmla="*/ 2147483647 w 3660"/>
                  <a:gd name="T51" fmla="*/ 2147483647 h 2826"/>
                  <a:gd name="T52" fmla="*/ 2147483647 w 3660"/>
                  <a:gd name="T53" fmla="*/ 2147483647 h 2826"/>
                  <a:gd name="T54" fmla="*/ 2147483647 w 3660"/>
                  <a:gd name="T55" fmla="*/ 2147483647 h 2826"/>
                  <a:gd name="T56" fmla="*/ 2147483647 w 3660"/>
                  <a:gd name="T57" fmla="*/ 2147483647 h 2826"/>
                  <a:gd name="T58" fmla="*/ 2147483647 w 3660"/>
                  <a:gd name="T59" fmla="*/ 2147483647 h 2826"/>
                  <a:gd name="T60" fmla="*/ 2147483647 w 3660"/>
                  <a:gd name="T61" fmla="*/ 2147483647 h 2826"/>
                  <a:gd name="T62" fmla="*/ 2147483647 w 3660"/>
                  <a:gd name="T63" fmla="*/ 2147483647 h 2826"/>
                  <a:gd name="T64" fmla="*/ 2147483647 w 3660"/>
                  <a:gd name="T65" fmla="*/ 2147483647 h 2826"/>
                  <a:gd name="T66" fmla="*/ 2147483647 w 3660"/>
                  <a:gd name="T67" fmla="*/ 2147483647 h 2826"/>
                  <a:gd name="T68" fmla="*/ 2147483647 w 3660"/>
                  <a:gd name="T69" fmla="*/ 2147483647 h 2826"/>
                  <a:gd name="T70" fmla="*/ 2147483647 w 3660"/>
                  <a:gd name="T71" fmla="*/ 2147483647 h 2826"/>
                  <a:gd name="T72" fmla="*/ 2147483647 w 3660"/>
                  <a:gd name="T73" fmla="*/ 2147483647 h 2826"/>
                  <a:gd name="T74" fmla="*/ 2147483647 w 3660"/>
                  <a:gd name="T75" fmla="*/ 2147483647 h 2826"/>
                  <a:gd name="T76" fmla="*/ 2147483647 w 3660"/>
                  <a:gd name="T77" fmla="*/ 2147483647 h 2826"/>
                  <a:gd name="T78" fmla="*/ 2147483647 w 3660"/>
                  <a:gd name="T79" fmla="*/ 2147483647 h 2826"/>
                  <a:gd name="T80" fmla="*/ 2147483647 w 3660"/>
                  <a:gd name="T81" fmla="*/ 2147483647 h 2826"/>
                  <a:gd name="T82" fmla="*/ 2147483647 w 3660"/>
                  <a:gd name="T83" fmla="*/ 2147483647 h 2826"/>
                  <a:gd name="T84" fmla="*/ 2147483647 w 3660"/>
                  <a:gd name="T85" fmla="*/ 2147483647 h 2826"/>
                  <a:gd name="T86" fmla="*/ 2147483647 w 3660"/>
                  <a:gd name="T87" fmla="*/ 2147483647 h 2826"/>
                  <a:gd name="T88" fmla="*/ 2147483647 w 3660"/>
                  <a:gd name="T89" fmla="*/ 2147483647 h 2826"/>
                  <a:gd name="T90" fmla="*/ 2147483647 w 3660"/>
                  <a:gd name="T91" fmla="*/ 2147483647 h 2826"/>
                  <a:gd name="T92" fmla="*/ 2147483647 w 3660"/>
                  <a:gd name="T93" fmla="*/ 2147483647 h 2826"/>
                  <a:gd name="T94" fmla="*/ 2147483647 w 3660"/>
                  <a:gd name="T95" fmla="*/ 2147483647 h 2826"/>
                  <a:gd name="T96" fmla="*/ 2147483647 w 3660"/>
                  <a:gd name="T97" fmla="*/ 2147483647 h 2826"/>
                  <a:gd name="T98" fmla="*/ 2147483647 w 3660"/>
                  <a:gd name="T99" fmla="*/ 2147483647 h 2826"/>
                  <a:gd name="T100" fmla="*/ 2147483647 w 3660"/>
                  <a:gd name="T101" fmla="*/ 2147483647 h 2826"/>
                  <a:gd name="T102" fmla="*/ 2147483647 w 3660"/>
                  <a:gd name="T103" fmla="*/ 2147483647 h 2826"/>
                  <a:gd name="T104" fmla="*/ 2147483647 w 3660"/>
                  <a:gd name="T105" fmla="*/ 2147483647 h 2826"/>
                  <a:gd name="T106" fmla="*/ 2147483647 w 3660"/>
                  <a:gd name="T107" fmla="*/ 2147483647 h 2826"/>
                  <a:gd name="T108" fmla="*/ 2147483647 w 3660"/>
                  <a:gd name="T109" fmla="*/ 2147483647 h 2826"/>
                  <a:gd name="T110" fmla="*/ 2147483647 w 3660"/>
                  <a:gd name="T111" fmla="*/ 2147483647 h 2826"/>
                  <a:gd name="T112" fmla="*/ 2147483647 w 3660"/>
                  <a:gd name="T113" fmla="*/ 2147483647 h 2826"/>
                  <a:gd name="T114" fmla="*/ 2147483647 w 3660"/>
                  <a:gd name="T115" fmla="*/ 2147483647 h 2826"/>
                  <a:gd name="T116" fmla="*/ 2147483647 w 3660"/>
                  <a:gd name="T117" fmla="*/ 2147483647 h 2826"/>
                  <a:gd name="T118" fmla="*/ 2147483647 w 3660"/>
                  <a:gd name="T119" fmla="*/ 2147483647 h 2826"/>
                  <a:gd name="T120" fmla="*/ 2147483647 w 3660"/>
                  <a:gd name="T121" fmla="*/ 2147483647 h 2826"/>
                  <a:gd name="T122" fmla="*/ 2147483647 w 3660"/>
                  <a:gd name="T123" fmla="*/ 2147483647 h 282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60"/>
                  <a:gd name="T187" fmla="*/ 0 h 2826"/>
                  <a:gd name="T188" fmla="*/ 3660 w 3660"/>
                  <a:gd name="T189" fmla="*/ 2826 h 282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60" h="2826">
                    <a:moveTo>
                      <a:pt x="2862" y="2688"/>
                    </a:moveTo>
                    <a:lnTo>
                      <a:pt x="2850" y="2682"/>
                    </a:lnTo>
                    <a:lnTo>
                      <a:pt x="2772" y="2682"/>
                    </a:lnTo>
                    <a:lnTo>
                      <a:pt x="2766" y="2700"/>
                    </a:lnTo>
                    <a:lnTo>
                      <a:pt x="2748" y="2694"/>
                    </a:lnTo>
                    <a:lnTo>
                      <a:pt x="2736" y="2718"/>
                    </a:lnTo>
                    <a:lnTo>
                      <a:pt x="2730" y="2724"/>
                    </a:lnTo>
                    <a:lnTo>
                      <a:pt x="2712" y="2760"/>
                    </a:lnTo>
                    <a:lnTo>
                      <a:pt x="2718" y="2772"/>
                    </a:lnTo>
                    <a:lnTo>
                      <a:pt x="2724" y="2790"/>
                    </a:lnTo>
                    <a:lnTo>
                      <a:pt x="2754" y="2820"/>
                    </a:lnTo>
                    <a:lnTo>
                      <a:pt x="2766" y="2826"/>
                    </a:lnTo>
                    <a:lnTo>
                      <a:pt x="2772" y="2826"/>
                    </a:lnTo>
                    <a:lnTo>
                      <a:pt x="2802" y="2820"/>
                    </a:lnTo>
                    <a:lnTo>
                      <a:pt x="2820" y="2820"/>
                    </a:lnTo>
                    <a:lnTo>
                      <a:pt x="2844" y="2808"/>
                    </a:lnTo>
                    <a:lnTo>
                      <a:pt x="2850" y="2802"/>
                    </a:lnTo>
                    <a:lnTo>
                      <a:pt x="2850" y="2754"/>
                    </a:lnTo>
                    <a:lnTo>
                      <a:pt x="2856" y="2742"/>
                    </a:lnTo>
                    <a:lnTo>
                      <a:pt x="2862" y="2736"/>
                    </a:lnTo>
                    <a:lnTo>
                      <a:pt x="2868" y="2724"/>
                    </a:lnTo>
                    <a:lnTo>
                      <a:pt x="2868" y="2700"/>
                    </a:lnTo>
                    <a:lnTo>
                      <a:pt x="2862" y="2688"/>
                    </a:lnTo>
                    <a:close/>
                    <a:moveTo>
                      <a:pt x="3660" y="624"/>
                    </a:moveTo>
                    <a:lnTo>
                      <a:pt x="3654" y="600"/>
                    </a:lnTo>
                    <a:lnTo>
                      <a:pt x="3660" y="570"/>
                    </a:lnTo>
                    <a:lnTo>
                      <a:pt x="3642" y="564"/>
                    </a:lnTo>
                    <a:lnTo>
                      <a:pt x="3642" y="540"/>
                    </a:lnTo>
                    <a:lnTo>
                      <a:pt x="3630" y="528"/>
                    </a:lnTo>
                    <a:lnTo>
                      <a:pt x="3630" y="510"/>
                    </a:lnTo>
                    <a:lnTo>
                      <a:pt x="3618" y="492"/>
                    </a:lnTo>
                    <a:lnTo>
                      <a:pt x="3636" y="486"/>
                    </a:lnTo>
                    <a:lnTo>
                      <a:pt x="3636" y="456"/>
                    </a:lnTo>
                    <a:lnTo>
                      <a:pt x="3612" y="444"/>
                    </a:lnTo>
                    <a:lnTo>
                      <a:pt x="3612" y="426"/>
                    </a:lnTo>
                    <a:lnTo>
                      <a:pt x="3606" y="414"/>
                    </a:lnTo>
                    <a:lnTo>
                      <a:pt x="3594" y="408"/>
                    </a:lnTo>
                    <a:lnTo>
                      <a:pt x="3552" y="408"/>
                    </a:lnTo>
                    <a:lnTo>
                      <a:pt x="3546" y="432"/>
                    </a:lnTo>
                    <a:lnTo>
                      <a:pt x="3516" y="432"/>
                    </a:lnTo>
                    <a:lnTo>
                      <a:pt x="3504" y="438"/>
                    </a:lnTo>
                    <a:lnTo>
                      <a:pt x="3498" y="438"/>
                    </a:lnTo>
                    <a:lnTo>
                      <a:pt x="3492" y="444"/>
                    </a:lnTo>
                    <a:lnTo>
                      <a:pt x="3492" y="462"/>
                    </a:lnTo>
                    <a:lnTo>
                      <a:pt x="3462" y="456"/>
                    </a:lnTo>
                    <a:lnTo>
                      <a:pt x="3462" y="468"/>
                    </a:lnTo>
                    <a:lnTo>
                      <a:pt x="3444" y="468"/>
                    </a:lnTo>
                    <a:lnTo>
                      <a:pt x="3432" y="456"/>
                    </a:lnTo>
                    <a:lnTo>
                      <a:pt x="3408" y="462"/>
                    </a:lnTo>
                    <a:lnTo>
                      <a:pt x="3366" y="432"/>
                    </a:lnTo>
                    <a:lnTo>
                      <a:pt x="3366" y="420"/>
                    </a:lnTo>
                    <a:lnTo>
                      <a:pt x="3360" y="408"/>
                    </a:lnTo>
                    <a:lnTo>
                      <a:pt x="3360" y="402"/>
                    </a:lnTo>
                    <a:lnTo>
                      <a:pt x="3354" y="396"/>
                    </a:lnTo>
                    <a:lnTo>
                      <a:pt x="3336" y="396"/>
                    </a:lnTo>
                    <a:lnTo>
                      <a:pt x="3318" y="366"/>
                    </a:lnTo>
                    <a:lnTo>
                      <a:pt x="3276" y="366"/>
                    </a:lnTo>
                    <a:lnTo>
                      <a:pt x="3258" y="348"/>
                    </a:lnTo>
                    <a:lnTo>
                      <a:pt x="3246" y="342"/>
                    </a:lnTo>
                    <a:lnTo>
                      <a:pt x="3228" y="324"/>
                    </a:lnTo>
                    <a:lnTo>
                      <a:pt x="3216" y="324"/>
                    </a:lnTo>
                    <a:lnTo>
                      <a:pt x="3204" y="336"/>
                    </a:lnTo>
                    <a:lnTo>
                      <a:pt x="3192" y="330"/>
                    </a:lnTo>
                    <a:lnTo>
                      <a:pt x="3186" y="324"/>
                    </a:lnTo>
                    <a:lnTo>
                      <a:pt x="3174" y="318"/>
                    </a:lnTo>
                    <a:lnTo>
                      <a:pt x="3126" y="318"/>
                    </a:lnTo>
                    <a:lnTo>
                      <a:pt x="3114" y="312"/>
                    </a:lnTo>
                    <a:lnTo>
                      <a:pt x="3108" y="306"/>
                    </a:lnTo>
                    <a:lnTo>
                      <a:pt x="3084" y="294"/>
                    </a:lnTo>
                    <a:lnTo>
                      <a:pt x="3078" y="288"/>
                    </a:lnTo>
                    <a:lnTo>
                      <a:pt x="3072" y="288"/>
                    </a:lnTo>
                    <a:lnTo>
                      <a:pt x="3066" y="264"/>
                    </a:lnTo>
                    <a:lnTo>
                      <a:pt x="3054" y="264"/>
                    </a:lnTo>
                    <a:lnTo>
                      <a:pt x="3048" y="252"/>
                    </a:lnTo>
                    <a:lnTo>
                      <a:pt x="3030" y="234"/>
                    </a:lnTo>
                    <a:lnTo>
                      <a:pt x="3024" y="222"/>
                    </a:lnTo>
                    <a:lnTo>
                      <a:pt x="2976" y="198"/>
                    </a:lnTo>
                    <a:lnTo>
                      <a:pt x="2964" y="198"/>
                    </a:lnTo>
                    <a:lnTo>
                      <a:pt x="2952" y="168"/>
                    </a:lnTo>
                    <a:lnTo>
                      <a:pt x="2904" y="144"/>
                    </a:lnTo>
                    <a:lnTo>
                      <a:pt x="2898" y="114"/>
                    </a:lnTo>
                    <a:lnTo>
                      <a:pt x="2892" y="114"/>
                    </a:lnTo>
                    <a:lnTo>
                      <a:pt x="2886" y="108"/>
                    </a:lnTo>
                    <a:lnTo>
                      <a:pt x="2874" y="108"/>
                    </a:lnTo>
                    <a:lnTo>
                      <a:pt x="2862" y="96"/>
                    </a:lnTo>
                    <a:lnTo>
                      <a:pt x="2850" y="90"/>
                    </a:lnTo>
                    <a:lnTo>
                      <a:pt x="2838" y="78"/>
                    </a:lnTo>
                    <a:lnTo>
                      <a:pt x="2832" y="78"/>
                    </a:lnTo>
                    <a:lnTo>
                      <a:pt x="2832" y="66"/>
                    </a:lnTo>
                    <a:lnTo>
                      <a:pt x="2820" y="60"/>
                    </a:lnTo>
                    <a:lnTo>
                      <a:pt x="2814" y="54"/>
                    </a:lnTo>
                    <a:lnTo>
                      <a:pt x="2802" y="48"/>
                    </a:lnTo>
                    <a:lnTo>
                      <a:pt x="2796" y="42"/>
                    </a:lnTo>
                    <a:lnTo>
                      <a:pt x="2724" y="42"/>
                    </a:lnTo>
                    <a:lnTo>
                      <a:pt x="2688" y="18"/>
                    </a:lnTo>
                    <a:lnTo>
                      <a:pt x="2652" y="0"/>
                    </a:lnTo>
                    <a:lnTo>
                      <a:pt x="2598" y="12"/>
                    </a:lnTo>
                    <a:lnTo>
                      <a:pt x="2556" y="6"/>
                    </a:lnTo>
                    <a:lnTo>
                      <a:pt x="2550" y="18"/>
                    </a:lnTo>
                    <a:lnTo>
                      <a:pt x="2514" y="24"/>
                    </a:lnTo>
                    <a:lnTo>
                      <a:pt x="2472" y="66"/>
                    </a:lnTo>
                    <a:lnTo>
                      <a:pt x="2466" y="66"/>
                    </a:lnTo>
                    <a:lnTo>
                      <a:pt x="2466" y="78"/>
                    </a:lnTo>
                    <a:lnTo>
                      <a:pt x="2472" y="78"/>
                    </a:lnTo>
                    <a:lnTo>
                      <a:pt x="2490" y="84"/>
                    </a:lnTo>
                    <a:lnTo>
                      <a:pt x="2502" y="84"/>
                    </a:lnTo>
                    <a:lnTo>
                      <a:pt x="2508" y="90"/>
                    </a:lnTo>
                    <a:lnTo>
                      <a:pt x="2520" y="90"/>
                    </a:lnTo>
                    <a:lnTo>
                      <a:pt x="2532" y="102"/>
                    </a:lnTo>
                    <a:lnTo>
                      <a:pt x="2544" y="108"/>
                    </a:lnTo>
                    <a:lnTo>
                      <a:pt x="2550" y="114"/>
                    </a:lnTo>
                    <a:lnTo>
                      <a:pt x="2550" y="126"/>
                    </a:lnTo>
                    <a:lnTo>
                      <a:pt x="2532" y="144"/>
                    </a:lnTo>
                    <a:lnTo>
                      <a:pt x="2532" y="216"/>
                    </a:lnTo>
                    <a:lnTo>
                      <a:pt x="2538" y="258"/>
                    </a:lnTo>
                    <a:lnTo>
                      <a:pt x="2544" y="264"/>
                    </a:lnTo>
                    <a:lnTo>
                      <a:pt x="2556" y="264"/>
                    </a:lnTo>
                    <a:lnTo>
                      <a:pt x="2556" y="276"/>
                    </a:lnTo>
                    <a:lnTo>
                      <a:pt x="2550" y="282"/>
                    </a:lnTo>
                    <a:lnTo>
                      <a:pt x="2538" y="288"/>
                    </a:lnTo>
                    <a:lnTo>
                      <a:pt x="2514" y="288"/>
                    </a:lnTo>
                    <a:lnTo>
                      <a:pt x="2514" y="300"/>
                    </a:lnTo>
                    <a:lnTo>
                      <a:pt x="2496" y="318"/>
                    </a:lnTo>
                    <a:lnTo>
                      <a:pt x="2484" y="318"/>
                    </a:lnTo>
                    <a:lnTo>
                      <a:pt x="2478" y="312"/>
                    </a:lnTo>
                    <a:lnTo>
                      <a:pt x="2442" y="312"/>
                    </a:lnTo>
                    <a:lnTo>
                      <a:pt x="2406" y="288"/>
                    </a:lnTo>
                    <a:lnTo>
                      <a:pt x="2406" y="372"/>
                    </a:lnTo>
                    <a:lnTo>
                      <a:pt x="2412" y="384"/>
                    </a:lnTo>
                    <a:lnTo>
                      <a:pt x="2418" y="408"/>
                    </a:lnTo>
                    <a:lnTo>
                      <a:pt x="2424" y="420"/>
                    </a:lnTo>
                    <a:lnTo>
                      <a:pt x="2418" y="420"/>
                    </a:lnTo>
                    <a:lnTo>
                      <a:pt x="2418" y="438"/>
                    </a:lnTo>
                    <a:lnTo>
                      <a:pt x="2424" y="450"/>
                    </a:lnTo>
                    <a:lnTo>
                      <a:pt x="2436" y="456"/>
                    </a:lnTo>
                    <a:lnTo>
                      <a:pt x="2442" y="462"/>
                    </a:lnTo>
                    <a:lnTo>
                      <a:pt x="2460" y="462"/>
                    </a:lnTo>
                    <a:lnTo>
                      <a:pt x="2460" y="456"/>
                    </a:lnTo>
                    <a:lnTo>
                      <a:pt x="2454" y="456"/>
                    </a:lnTo>
                    <a:lnTo>
                      <a:pt x="2460" y="450"/>
                    </a:lnTo>
                    <a:lnTo>
                      <a:pt x="2514" y="450"/>
                    </a:lnTo>
                    <a:lnTo>
                      <a:pt x="2526" y="462"/>
                    </a:lnTo>
                    <a:lnTo>
                      <a:pt x="2538" y="468"/>
                    </a:lnTo>
                    <a:lnTo>
                      <a:pt x="2544" y="468"/>
                    </a:lnTo>
                    <a:lnTo>
                      <a:pt x="2550" y="462"/>
                    </a:lnTo>
                    <a:lnTo>
                      <a:pt x="2550" y="438"/>
                    </a:lnTo>
                    <a:lnTo>
                      <a:pt x="2616" y="438"/>
                    </a:lnTo>
                    <a:lnTo>
                      <a:pt x="2616" y="450"/>
                    </a:lnTo>
                    <a:lnTo>
                      <a:pt x="2622" y="456"/>
                    </a:lnTo>
                    <a:lnTo>
                      <a:pt x="2634" y="462"/>
                    </a:lnTo>
                    <a:lnTo>
                      <a:pt x="2652" y="462"/>
                    </a:lnTo>
                    <a:lnTo>
                      <a:pt x="2658" y="468"/>
                    </a:lnTo>
                    <a:lnTo>
                      <a:pt x="2670" y="474"/>
                    </a:lnTo>
                    <a:lnTo>
                      <a:pt x="2682" y="486"/>
                    </a:lnTo>
                    <a:lnTo>
                      <a:pt x="2706" y="498"/>
                    </a:lnTo>
                    <a:lnTo>
                      <a:pt x="2718" y="498"/>
                    </a:lnTo>
                    <a:lnTo>
                      <a:pt x="2724" y="510"/>
                    </a:lnTo>
                    <a:lnTo>
                      <a:pt x="2748" y="534"/>
                    </a:lnTo>
                    <a:lnTo>
                      <a:pt x="2748" y="540"/>
                    </a:lnTo>
                    <a:lnTo>
                      <a:pt x="2742" y="546"/>
                    </a:lnTo>
                    <a:lnTo>
                      <a:pt x="2706" y="546"/>
                    </a:lnTo>
                    <a:lnTo>
                      <a:pt x="2700" y="540"/>
                    </a:lnTo>
                    <a:lnTo>
                      <a:pt x="2688" y="534"/>
                    </a:lnTo>
                    <a:lnTo>
                      <a:pt x="2658" y="534"/>
                    </a:lnTo>
                    <a:lnTo>
                      <a:pt x="2652" y="540"/>
                    </a:lnTo>
                    <a:lnTo>
                      <a:pt x="2646" y="540"/>
                    </a:lnTo>
                    <a:lnTo>
                      <a:pt x="2628" y="558"/>
                    </a:lnTo>
                    <a:lnTo>
                      <a:pt x="2598" y="552"/>
                    </a:lnTo>
                    <a:lnTo>
                      <a:pt x="2598" y="570"/>
                    </a:lnTo>
                    <a:lnTo>
                      <a:pt x="2586" y="570"/>
                    </a:lnTo>
                    <a:lnTo>
                      <a:pt x="2550" y="588"/>
                    </a:lnTo>
                    <a:lnTo>
                      <a:pt x="2544" y="594"/>
                    </a:lnTo>
                    <a:lnTo>
                      <a:pt x="2550" y="606"/>
                    </a:lnTo>
                    <a:lnTo>
                      <a:pt x="2562" y="618"/>
                    </a:lnTo>
                    <a:lnTo>
                      <a:pt x="2538" y="642"/>
                    </a:lnTo>
                    <a:lnTo>
                      <a:pt x="2466" y="642"/>
                    </a:lnTo>
                    <a:lnTo>
                      <a:pt x="2466" y="666"/>
                    </a:lnTo>
                    <a:lnTo>
                      <a:pt x="2460" y="672"/>
                    </a:lnTo>
                    <a:lnTo>
                      <a:pt x="2454" y="684"/>
                    </a:lnTo>
                    <a:lnTo>
                      <a:pt x="2442" y="690"/>
                    </a:lnTo>
                    <a:lnTo>
                      <a:pt x="2424" y="690"/>
                    </a:lnTo>
                    <a:lnTo>
                      <a:pt x="2412" y="696"/>
                    </a:lnTo>
                    <a:lnTo>
                      <a:pt x="2388" y="696"/>
                    </a:lnTo>
                    <a:lnTo>
                      <a:pt x="2376" y="690"/>
                    </a:lnTo>
                    <a:lnTo>
                      <a:pt x="2370" y="684"/>
                    </a:lnTo>
                    <a:lnTo>
                      <a:pt x="2358" y="678"/>
                    </a:lnTo>
                    <a:lnTo>
                      <a:pt x="2352" y="672"/>
                    </a:lnTo>
                    <a:lnTo>
                      <a:pt x="2346" y="672"/>
                    </a:lnTo>
                    <a:lnTo>
                      <a:pt x="2340" y="666"/>
                    </a:lnTo>
                    <a:lnTo>
                      <a:pt x="2316" y="666"/>
                    </a:lnTo>
                    <a:lnTo>
                      <a:pt x="2304" y="672"/>
                    </a:lnTo>
                    <a:lnTo>
                      <a:pt x="2304" y="684"/>
                    </a:lnTo>
                    <a:lnTo>
                      <a:pt x="2298" y="696"/>
                    </a:lnTo>
                    <a:lnTo>
                      <a:pt x="2298" y="708"/>
                    </a:lnTo>
                    <a:lnTo>
                      <a:pt x="2304" y="720"/>
                    </a:lnTo>
                    <a:lnTo>
                      <a:pt x="2322" y="738"/>
                    </a:lnTo>
                    <a:lnTo>
                      <a:pt x="2334" y="744"/>
                    </a:lnTo>
                    <a:lnTo>
                      <a:pt x="2352" y="762"/>
                    </a:lnTo>
                    <a:lnTo>
                      <a:pt x="2364" y="768"/>
                    </a:lnTo>
                    <a:lnTo>
                      <a:pt x="2364" y="774"/>
                    </a:lnTo>
                    <a:lnTo>
                      <a:pt x="2358" y="780"/>
                    </a:lnTo>
                    <a:lnTo>
                      <a:pt x="2352" y="792"/>
                    </a:lnTo>
                    <a:lnTo>
                      <a:pt x="2340" y="804"/>
                    </a:lnTo>
                    <a:lnTo>
                      <a:pt x="2316" y="804"/>
                    </a:lnTo>
                    <a:lnTo>
                      <a:pt x="2316" y="810"/>
                    </a:lnTo>
                    <a:lnTo>
                      <a:pt x="2310" y="822"/>
                    </a:lnTo>
                    <a:lnTo>
                      <a:pt x="2310" y="828"/>
                    </a:lnTo>
                    <a:lnTo>
                      <a:pt x="2298" y="852"/>
                    </a:lnTo>
                    <a:lnTo>
                      <a:pt x="2286" y="858"/>
                    </a:lnTo>
                    <a:lnTo>
                      <a:pt x="2262" y="858"/>
                    </a:lnTo>
                    <a:lnTo>
                      <a:pt x="2244" y="882"/>
                    </a:lnTo>
                    <a:lnTo>
                      <a:pt x="2088" y="882"/>
                    </a:lnTo>
                    <a:lnTo>
                      <a:pt x="2070" y="894"/>
                    </a:lnTo>
                    <a:lnTo>
                      <a:pt x="2010" y="930"/>
                    </a:lnTo>
                    <a:lnTo>
                      <a:pt x="1992" y="942"/>
                    </a:lnTo>
                    <a:lnTo>
                      <a:pt x="1986" y="948"/>
                    </a:lnTo>
                    <a:lnTo>
                      <a:pt x="1968" y="948"/>
                    </a:lnTo>
                    <a:lnTo>
                      <a:pt x="1962" y="942"/>
                    </a:lnTo>
                    <a:lnTo>
                      <a:pt x="1956" y="942"/>
                    </a:lnTo>
                    <a:lnTo>
                      <a:pt x="1950" y="930"/>
                    </a:lnTo>
                    <a:lnTo>
                      <a:pt x="1950" y="924"/>
                    </a:lnTo>
                    <a:lnTo>
                      <a:pt x="1938" y="924"/>
                    </a:lnTo>
                    <a:lnTo>
                      <a:pt x="1926" y="930"/>
                    </a:lnTo>
                    <a:lnTo>
                      <a:pt x="1914" y="930"/>
                    </a:lnTo>
                    <a:lnTo>
                      <a:pt x="1908" y="936"/>
                    </a:lnTo>
                    <a:lnTo>
                      <a:pt x="1896" y="936"/>
                    </a:lnTo>
                    <a:lnTo>
                      <a:pt x="1890" y="930"/>
                    </a:lnTo>
                    <a:lnTo>
                      <a:pt x="1866" y="918"/>
                    </a:lnTo>
                    <a:lnTo>
                      <a:pt x="1848" y="912"/>
                    </a:lnTo>
                    <a:lnTo>
                      <a:pt x="1800" y="912"/>
                    </a:lnTo>
                    <a:lnTo>
                      <a:pt x="1776" y="906"/>
                    </a:lnTo>
                    <a:lnTo>
                      <a:pt x="1764" y="900"/>
                    </a:lnTo>
                    <a:lnTo>
                      <a:pt x="1758" y="888"/>
                    </a:lnTo>
                    <a:lnTo>
                      <a:pt x="1740" y="870"/>
                    </a:lnTo>
                    <a:lnTo>
                      <a:pt x="1728" y="870"/>
                    </a:lnTo>
                    <a:lnTo>
                      <a:pt x="1710" y="864"/>
                    </a:lnTo>
                    <a:lnTo>
                      <a:pt x="1656" y="864"/>
                    </a:lnTo>
                    <a:lnTo>
                      <a:pt x="1650" y="858"/>
                    </a:lnTo>
                    <a:lnTo>
                      <a:pt x="1644" y="858"/>
                    </a:lnTo>
                    <a:lnTo>
                      <a:pt x="1632" y="852"/>
                    </a:lnTo>
                    <a:lnTo>
                      <a:pt x="1620" y="852"/>
                    </a:lnTo>
                    <a:lnTo>
                      <a:pt x="1614" y="858"/>
                    </a:lnTo>
                    <a:lnTo>
                      <a:pt x="1602" y="864"/>
                    </a:lnTo>
                    <a:lnTo>
                      <a:pt x="1596" y="870"/>
                    </a:lnTo>
                    <a:lnTo>
                      <a:pt x="1560" y="864"/>
                    </a:lnTo>
                    <a:lnTo>
                      <a:pt x="1512" y="864"/>
                    </a:lnTo>
                    <a:lnTo>
                      <a:pt x="1458" y="858"/>
                    </a:lnTo>
                    <a:lnTo>
                      <a:pt x="1398" y="864"/>
                    </a:lnTo>
                    <a:lnTo>
                      <a:pt x="1386" y="858"/>
                    </a:lnTo>
                    <a:lnTo>
                      <a:pt x="1380" y="846"/>
                    </a:lnTo>
                    <a:lnTo>
                      <a:pt x="1368" y="840"/>
                    </a:lnTo>
                    <a:lnTo>
                      <a:pt x="1338" y="810"/>
                    </a:lnTo>
                    <a:lnTo>
                      <a:pt x="1332" y="798"/>
                    </a:lnTo>
                    <a:lnTo>
                      <a:pt x="1290" y="756"/>
                    </a:lnTo>
                    <a:lnTo>
                      <a:pt x="1278" y="732"/>
                    </a:lnTo>
                    <a:lnTo>
                      <a:pt x="1242" y="732"/>
                    </a:lnTo>
                    <a:lnTo>
                      <a:pt x="1236" y="726"/>
                    </a:lnTo>
                    <a:lnTo>
                      <a:pt x="1224" y="726"/>
                    </a:lnTo>
                    <a:lnTo>
                      <a:pt x="1200" y="714"/>
                    </a:lnTo>
                    <a:lnTo>
                      <a:pt x="1194" y="714"/>
                    </a:lnTo>
                    <a:lnTo>
                      <a:pt x="1188" y="708"/>
                    </a:lnTo>
                    <a:lnTo>
                      <a:pt x="1182" y="708"/>
                    </a:lnTo>
                    <a:lnTo>
                      <a:pt x="1176" y="696"/>
                    </a:lnTo>
                    <a:lnTo>
                      <a:pt x="1164" y="690"/>
                    </a:lnTo>
                    <a:lnTo>
                      <a:pt x="1158" y="690"/>
                    </a:lnTo>
                    <a:lnTo>
                      <a:pt x="1146" y="684"/>
                    </a:lnTo>
                    <a:lnTo>
                      <a:pt x="1140" y="684"/>
                    </a:lnTo>
                    <a:lnTo>
                      <a:pt x="1134" y="678"/>
                    </a:lnTo>
                    <a:lnTo>
                      <a:pt x="1038" y="678"/>
                    </a:lnTo>
                    <a:lnTo>
                      <a:pt x="1014" y="672"/>
                    </a:lnTo>
                    <a:lnTo>
                      <a:pt x="996" y="666"/>
                    </a:lnTo>
                    <a:lnTo>
                      <a:pt x="990" y="666"/>
                    </a:lnTo>
                    <a:lnTo>
                      <a:pt x="978" y="660"/>
                    </a:lnTo>
                    <a:lnTo>
                      <a:pt x="966" y="660"/>
                    </a:lnTo>
                    <a:lnTo>
                      <a:pt x="954" y="654"/>
                    </a:lnTo>
                    <a:lnTo>
                      <a:pt x="948" y="648"/>
                    </a:lnTo>
                    <a:lnTo>
                      <a:pt x="942" y="636"/>
                    </a:lnTo>
                    <a:lnTo>
                      <a:pt x="936" y="618"/>
                    </a:lnTo>
                    <a:lnTo>
                      <a:pt x="936" y="606"/>
                    </a:lnTo>
                    <a:lnTo>
                      <a:pt x="948" y="594"/>
                    </a:lnTo>
                    <a:lnTo>
                      <a:pt x="948" y="588"/>
                    </a:lnTo>
                    <a:lnTo>
                      <a:pt x="942" y="582"/>
                    </a:lnTo>
                    <a:lnTo>
                      <a:pt x="936" y="570"/>
                    </a:lnTo>
                    <a:lnTo>
                      <a:pt x="930" y="564"/>
                    </a:lnTo>
                    <a:lnTo>
                      <a:pt x="930" y="552"/>
                    </a:lnTo>
                    <a:lnTo>
                      <a:pt x="924" y="540"/>
                    </a:lnTo>
                    <a:lnTo>
                      <a:pt x="912" y="528"/>
                    </a:lnTo>
                    <a:lnTo>
                      <a:pt x="888" y="510"/>
                    </a:lnTo>
                    <a:lnTo>
                      <a:pt x="876" y="492"/>
                    </a:lnTo>
                    <a:lnTo>
                      <a:pt x="870" y="480"/>
                    </a:lnTo>
                    <a:lnTo>
                      <a:pt x="852" y="462"/>
                    </a:lnTo>
                    <a:lnTo>
                      <a:pt x="834" y="456"/>
                    </a:lnTo>
                    <a:lnTo>
                      <a:pt x="822" y="450"/>
                    </a:lnTo>
                    <a:lnTo>
                      <a:pt x="810" y="450"/>
                    </a:lnTo>
                    <a:lnTo>
                      <a:pt x="804" y="444"/>
                    </a:lnTo>
                    <a:lnTo>
                      <a:pt x="786" y="432"/>
                    </a:lnTo>
                    <a:lnTo>
                      <a:pt x="750" y="444"/>
                    </a:lnTo>
                    <a:lnTo>
                      <a:pt x="726" y="420"/>
                    </a:lnTo>
                    <a:lnTo>
                      <a:pt x="720" y="408"/>
                    </a:lnTo>
                    <a:lnTo>
                      <a:pt x="708" y="408"/>
                    </a:lnTo>
                    <a:lnTo>
                      <a:pt x="696" y="402"/>
                    </a:lnTo>
                    <a:lnTo>
                      <a:pt x="684" y="402"/>
                    </a:lnTo>
                    <a:lnTo>
                      <a:pt x="672" y="396"/>
                    </a:lnTo>
                    <a:lnTo>
                      <a:pt x="672" y="378"/>
                    </a:lnTo>
                    <a:lnTo>
                      <a:pt x="648" y="378"/>
                    </a:lnTo>
                    <a:lnTo>
                      <a:pt x="654" y="372"/>
                    </a:lnTo>
                    <a:lnTo>
                      <a:pt x="654" y="360"/>
                    </a:lnTo>
                    <a:lnTo>
                      <a:pt x="648" y="354"/>
                    </a:lnTo>
                    <a:lnTo>
                      <a:pt x="612" y="354"/>
                    </a:lnTo>
                    <a:lnTo>
                      <a:pt x="600" y="348"/>
                    </a:lnTo>
                    <a:lnTo>
                      <a:pt x="582" y="348"/>
                    </a:lnTo>
                    <a:lnTo>
                      <a:pt x="576" y="354"/>
                    </a:lnTo>
                    <a:lnTo>
                      <a:pt x="576" y="360"/>
                    </a:lnTo>
                    <a:lnTo>
                      <a:pt x="594" y="378"/>
                    </a:lnTo>
                    <a:lnTo>
                      <a:pt x="594" y="390"/>
                    </a:lnTo>
                    <a:lnTo>
                      <a:pt x="588" y="396"/>
                    </a:lnTo>
                    <a:lnTo>
                      <a:pt x="546" y="396"/>
                    </a:lnTo>
                    <a:lnTo>
                      <a:pt x="534" y="408"/>
                    </a:lnTo>
                    <a:lnTo>
                      <a:pt x="534" y="426"/>
                    </a:lnTo>
                    <a:lnTo>
                      <a:pt x="546" y="450"/>
                    </a:lnTo>
                    <a:lnTo>
                      <a:pt x="558" y="462"/>
                    </a:lnTo>
                    <a:lnTo>
                      <a:pt x="570" y="486"/>
                    </a:lnTo>
                    <a:lnTo>
                      <a:pt x="570" y="504"/>
                    </a:lnTo>
                    <a:lnTo>
                      <a:pt x="564" y="510"/>
                    </a:lnTo>
                    <a:lnTo>
                      <a:pt x="546" y="510"/>
                    </a:lnTo>
                    <a:lnTo>
                      <a:pt x="528" y="528"/>
                    </a:lnTo>
                    <a:lnTo>
                      <a:pt x="516" y="516"/>
                    </a:lnTo>
                    <a:lnTo>
                      <a:pt x="468" y="516"/>
                    </a:lnTo>
                    <a:lnTo>
                      <a:pt x="444" y="504"/>
                    </a:lnTo>
                    <a:lnTo>
                      <a:pt x="432" y="504"/>
                    </a:lnTo>
                    <a:lnTo>
                      <a:pt x="420" y="498"/>
                    </a:lnTo>
                    <a:lnTo>
                      <a:pt x="408" y="498"/>
                    </a:lnTo>
                    <a:lnTo>
                      <a:pt x="408" y="636"/>
                    </a:lnTo>
                    <a:lnTo>
                      <a:pt x="414" y="636"/>
                    </a:lnTo>
                    <a:lnTo>
                      <a:pt x="420" y="642"/>
                    </a:lnTo>
                    <a:lnTo>
                      <a:pt x="426" y="642"/>
                    </a:lnTo>
                    <a:lnTo>
                      <a:pt x="432" y="648"/>
                    </a:lnTo>
                    <a:lnTo>
                      <a:pt x="432" y="660"/>
                    </a:lnTo>
                    <a:lnTo>
                      <a:pt x="426" y="666"/>
                    </a:lnTo>
                    <a:lnTo>
                      <a:pt x="420" y="666"/>
                    </a:lnTo>
                    <a:lnTo>
                      <a:pt x="408" y="654"/>
                    </a:lnTo>
                    <a:lnTo>
                      <a:pt x="390" y="666"/>
                    </a:lnTo>
                    <a:lnTo>
                      <a:pt x="384" y="660"/>
                    </a:lnTo>
                    <a:lnTo>
                      <a:pt x="378" y="648"/>
                    </a:lnTo>
                    <a:lnTo>
                      <a:pt x="372" y="642"/>
                    </a:lnTo>
                    <a:lnTo>
                      <a:pt x="360" y="642"/>
                    </a:lnTo>
                    <a:lnTo>
                      <a:pt x="324" y="660"/>
                    </a:lnTo>
                    <a:lnTo>
                      <a:pt x="312" y="660"/>
                    </a:lnTo>
                    <a:lnTo>
                      <a:pt x="300" y="666"/>
                    </a:lnTo>
                    <a:lnTo>
                      <a:pt x="288" y="666"/>
                    </a:lnTo>
                    <a:lnTo>
                      <a:pt x="276" y="672"/>
                    </a:lnTo>
                    <a:lnTo>
                      <a:pt x="270" y="678"/>
                    </a:lnTo>
                    <a:lnTo>
                      <a:pt x="270" y="684"/>
                    </a:lnTo>
                    <a:lnTo>
                      <a:pt x="276" y="690"/>
                    </a:lnTo>
                    <a:lnTo>
                      <a:pt x="288" y="696"/>
                    </a:lnTo>
                    <a:lnTo>
                      <a:pt x="306" y="696"/>
                    </a:lnTo>
                    <a:lnTo>
                      <a:pt x="306" y="726"/>
                    </a:lnTo>
                    <a:lnTo>
                      <a:pt x="318" y="750"/>
                    </a:lnTo>
                    <a:lnTo>
                      <a:pt x="360" y="792"/>
                    </a:lnTo>
                    <a:lnTo>
                      <a:pt x="366" y="804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60" y="822"/>
                    </a:lnTo>
                    <a:lnTo>
                      <a:pt x="354" y="828"/>
                    </a:lnTo>
                    <a:lnTo>
                      <a:pt x="354" y="834"/>
                    </a:lnTo>
                    <a:lnTo>
                      <a:pt x="372" y="852"/>
                    </a:lnTo>
                    <a:lnTo>
                      <a:pt x="348" y="852"/>
                    </a:lnTo>
                    <a:lnTo>
                      <a:pt x="348" y="864"/>
                    </a:lnTo>
                    <a:lnTo>
                      <a:pt x="354" y="870"/>
                    </a:lnTo>
                    <a:lnTo>
                      <a:pt x="354" y="882"/>
                    </a:lnTo>
                    <a:lnTo>
                      <a:pt x="372" y="900"/>
                    </a:lnTo>
                    <a:lnTo>
                      <a:pt x="372" y="912"/>
                    </a:lnTo>
                    <a:lnTo>
                      <a:pt x="366" y="918"/>
                    </a:lnTo>
                    <a:lnTo>
                      <a:pt x="342" y="918"/>
                    </a:lnTo>
                    <a:lnTo>
                      <a:pt x="294" y="936"/>
                    </a:lnTo>
                    <a:lnTo>
                      <a:pt x="282" y="948"/>
                    </a:lnTo>
                    <a:lnTo>
                      <a:pt x="270" y="954"/>
                    </a:lnTo>
                    <a:lnTo>
                      <a:pt x="264" y="960"/>
                    </a:lnTo>
                    <a:lnTo>
                      <a:pt x="264" y="978"/>
                    </a:lnTo>
                    <a:lnTo>
                      <a:pt x="258" y="990"/>
                    </a:lnTo>
                    <a:lnTo>
                      <a:pt x="252" y="996"/>
                    </a:lnTo>
                    <a:lnTo>
                      <a:pt x="234" y="996"/>
                    </a:lnTo>
                    <a:lnTo>
                      <a:pt x="216" y="990"/>
                    </a:lnTo>
                    <a:lnTo>
                      <a:pt x="186" y="990"/>
                    </a:lnTo>
                    <a:lnTo>
                      <a:pt x="168" y="1008"/>
                    </a:lnTo>
                    <a:lnTo>
                      <a:pt x="162" y="1020"/>
                    </a:lnTo>
                    <a:lnTo>
                      <a:pt x="162" y="1044"/>
                    </a:lnTo>
                    <a:lnTo>
                      <a:pt x="156" y="1050"/>
                    </a:lnTo>
                    <a:lnTo>
                      <a:pt x="126" y="1044"/>
                    </a:lnTo>
                    <a:lnTo>
                      <a:pt x="114" y="1050"/>
                    </a:lnTo>
                    <a:lnTo>
                      <a:pt x="108" y="1044"/>
                    </a:lnTo>
                    <a:lnTo>
                      <a:pt x="102" y="1032"/>
                    </a:lnTo>
                    <a:lnTo>
                      <a:pt x="96" y="1026"/>
                    </a:lnTo>
                    <a:lnTo>
                      <a:pt x="84" y="1026"/>
                    </a:lnTo>
                    <a:lnTo>
                      <a:pt x="72" y="1038"/>
                    </a:lnTo>
                    <a:lnTo>
                      <a:pt x="48" y="1038"/>
                    </a:lnTo>
                    <a:lnTo>
                      <a:pt x="48" y="1056"/>
                    </a:lnTo>
                    <a:lnTo>
                      <a:pt x="36" y="1062"/>
                    </a:lnTo>
                    <a:lnTo>
                      <a:pt x="30" y="1068"/>
                    </a:lnTo>
                    <a:lnTo>
                      <a:pt x="18" y="1068"/>
                    </a:lnTo>
                    <a:lnTo>
                      <a:pt x="6" y="1074"/>
                    </a:lnTo>
                    <a:lnTo>
                      <a:pt x="0" y="1080"/>
                    </a:lnTo>
                    <a:lnTo>
                      <a:pt x="0" y="1086"/>
                    </a:lnTo>
                    <a:lnTo>
                      <a:pt x="12" y="1092"/>
                    </a:lnTo>
                    <a:lnTo>
                      <a:pt x="18" y="1104"/>
                    </a:lnTo>
                    <a:lnTo>
                      <a:pt x="18" y="1116"/>
                    </a:lnTo>
                    <a:lnTo>
                      <a:pt x="0" y="1116"/>
                    </a:lnTo>
                    <a:lnTo>
                      <a:pt x="0" y="1140"/>
                    </a:lnTo>
                    <a:lnTo>
                      <a:pt x="18" y="1140"/>
                    </a:lnTo>
                    <a:lnTo>
                      <a:pt x="18" y="1152"/>
                    </a:lnTo>
                    <a:lnTo>
                      <a:pt x="12" y="1164"/>
                    </a:lnTo>
                    <a:lnTo>
                      <a:pt x="12" y="1176"/>
                    </a:lnTo>
                    <a:lnTo>
                      <a:pt x="24" y="1188"/>
                    </a:lnTo>
                    <a:lnTo>
                      <a:pt x="36" y="1188"/>
                    </a:lnTo>
                    <a:lnTo>
                      <a:pt x="42" y="1182"/>
                    </a:lnTo>
                    <a:lnTo>
                      <a:pt x="66" y="1182"/>
                    </a:lnTo>
                    <a:lnTo>
                      <a:pt x="78" y="1188"/>
                    </a:lnTo>
                    <a:lnTo>
                      <a:pt x="84" y="1188"/>
                    </a:lnTo>
                    <a:lnTo>
                      <a:pt x="96" y="1194"/>
                    </a:lnTo>
                    <a:lnTo>
                      <a:pt x="102" y="1200"/>
                    </a:lnTo>
                    <a:lnTo>
                      <a:pt x="102" y="1242"/>
                    </a:lnTo>
                    <a:lnTo>
                      <a:pt x="114" y="1266"/>
                    </a:lnTo>
                    <a:lnTo>
                      <a:pt x="120" y="1272"/>
                    </a:lnTo>
                    <a:lnTo>
                      <a:pt x="126" y="1272"/>
                    </a:lnTo>
                    <a:lnTo>
                      <a:pt x="138" y="1284"/>
                    </a:lnTo>
                    <a:lnTo>
                      <a:pt x="132" y="1290"/>
                    </a:lnTo>
                    <a:lnTo>
                      <a:pt x="102" y="1290"/>
                    </a:lnTo>
                    <a:lnTo>
                      <a:pt x="96" y="1296"/>
                    </a:lnTo>
                    <a:lnTo>
                      <a:pt x="96" y="1308"/>
                    </a:lnTo>
                    <a:lnTo>
                      <a:pt x="108" y="1314"/>
                    </a:lnTo>
                    <a:lnTo>
                      <a:pt x="114" y="1320"/>
                    </a:lnTo>
                    <a:lnTo>
                      <a:pt x="162" y="1320"/>
                    </a:lnTo>
                    <a:lnTo>
                      <a:pt x="168" y="1332"/>
                    </a:lnTo>
                    <a:lnTo>
                      <a:pt x="180" y="1332"/>
                    </a:lnTo>
                    <a:lnTo>
                      <a:pt x="192" y="1338"/>
                    </a:lnTo>
                    <a:lnTo>
                      <a:pt x="204" y="1350"/>
                    </a:lnTo>
                    <a:lnTo>
                      <a:pt x="216" y="1374"/>
                    </a:lnTo>
                    <a:lnTo>
                      <a:pt x="216" y="1398"/>
                    </a:lnTo>
                    <a:lnTo>
                      <a:pt x="252" y="1410"/>
                    </a:lnTo>
                    <a:lnTo>
                      <a:pt x="264" y="1404"/>
                    </a:lnTo>
                    <a:lnTo>
                      <a:pt x="264" y="1410"/>
                    </a:lnTo>
                    <a:lnTo>
                      <a:pt x="270" y="1416"/>
                    </a:lnTo>
                    <a:lnTo>
                      <a:pt x="276" y="1428"/>
                    </a:lnTo>
                    <a:lnTo>
                      <a:pt x="288" y="1434"/>
                    </a:lnTo>
                    <a:lnTo>
                      <a:pt x="366" y="1434"/>
                    </a:lnTo>
                    <a:lnTo>
                      <a:pt x="378" y="1428"/>
                    </a:lnTo>
                    <a:lnTo>
                      <a:pt x="384" y="1416"/>
                    </a:lnTo>
                    <a:lnTo>
                      <a:pt x="402" y="1410"/>
                    </a:lnTo>
                    <a:lnTo>
                      <a:pt x="426" y="1398"/>
                    </a:lnTo>
                    <a:lnTo>
                      <a:pt x="438" y="1398"/>
                    </a:lnTo>
                    <a:lnTo>
                      <a:pt x="456" y="1410"/>
                    </a:lnTo>
                    <a:lnTo>
                      <a:pt x="480" y="1434"/>
                    </a:lnTo>
                    <a:lnTo>
                      <a:pt x="522" y="1434"/>
                    </a:lnTo>
                    <a:lnTo>
                      <a:pt x="522" y="1494"/>
                    </a:lnTo>
                    <a:lnTo>
                      <a:pt x="516" y="1500"/>
                    </a:lnTo>
                    <a:lnTo>
                      <a:pt x="498" y="1500"/>
                    </a:lnTo>
                    <a:lnTo>
                      <a:pt x="498" y="1506"/>
                    </a:lnTo>
                    <a:lnTo>
                      <a:pt x="504" y="1512"/>
                    </a:lnTo>
                    <a:lnTo>
                      <a:pt x="504" y="1536"/>
                    </a:lnTo>
                    <a:lnTo>
                      <a:pt x="498" y="1548"/>
                    </a:lnTo>
                    <a:lnTo>
                      <a:pt x="486" y="1554"/>
                    </a:lnTo>
                    <a:lnTo>
                      <a:pt x="456" y="1554"/>
                    </a:lnTo>
                    <a:lnTo>
                      <a:pt x="474" y="1578"/>
                    </a:lnTo>
                    <a:lnTo>
                      <a:pt x="456" y="1584"/>
                    </a:lnTo>
                    <a:lnTo>
                      <a:pt x="456" y="1608"/>
                    </a:lnTo>
                    <a:lnTo>
                      <a:pt x="480" y="1620"/>
                    </a:lnTo>
                    <a:lnTo>
                      <a:pt x="492" y="1620"/>
                    </a:lnTo>
                    <a:lnTo>
                      <a:pt x="498" y="1626"/>
                    </a:lnTo>
                    <a:lnTo>
                      <a:pt x="504" y="1638"/>
                    </a:lnTo>
                    <a:lnTo>
                      <a:pt x="522" y="1656"/>
                    </a:lnTo>
                    <a:lnTo>
                      <a:pt x="522" y="1668"/>
                    </a:lnTo>
                    <a:lnTo>
                      <a:pt x="510" y="1674"/>
                    </a:lnTo>
                    <a:lnTo>
                      <a:pt x="504" y="1680"/>
                    </a:lnTo>
                    <a:lnTo>
                      <a:pt x="498" y="1680"/>
                    </a:lnTo>
                    <a:lnTo>
                      <a:pt x="486" y="1698"/>
                    </a:lnTo>
                    <a:lnTo>
                      <a:pt x="474" y="1686"/>
                    </a:lnTo>
                    <a:lnTo>
                      <a:pt x="474" y="1668"/>
                    </a:lnTo>
                    <a:lnTo>
                      <a:pt x="462" y="1668"/>
                    </a:lnTo>
                    <a:lnTo>
                      <a:pt x="456" y="1674"/>
                    </a:lnTo>
                    <a:lnTo>
                      <a:pt x="450" y="1674"/>
                    </a:lnTo>
                    <a:lnTo>
                      <a:pt x="450" y="1692"/>
                    </a:lnTo>
                    <a:lnTo>
                      <a:pt x="456" y="1698"/>
                    </a:lnTo>
                    <a:lnTo>
                      <a:pt x="462" y="1710"/>
                    </a:lnTo>
                    <a:lnTo>
                      <a:pt x="474" y="1722"/>
                    </a:lnTo>
                    <a:lnTo>
                      <a:pt x="480" y="1722"/>
                    </a:lnTo>
                    <a:lnTo>
                      <a:pt x="480" y="1734"/>
                    </a:lnTo>
                    <a:lnTo>
                      <a:pt x="474" y="1740"/>
                    </a:lnTo>
                    <a:lnTo>
                      <a:pt x="474" y="1758"/>
                    </a:lnTo>
                    <a:lnTo>
                      <a:pt x="480" y="1764"/>
                    </a:lnTo>
                    <a:lnTo>
                      <a:pt x="510" y="1764"/>
                    </a:lnTo>
                    <a:lnTo>
                      <a:pt x="516" y="1776"/>
                    </a:lnTo>
                    <a:lnTo>
                      <a:pt x="528" y="1788"/>
                    </a:lnTo>
                    <a:lnTo>
                      <a:pt x="540" y="1794"/>
                    </a:lnTo>
                    <a:lnTo>
                      <a:pt x="552" y="1794"/>
                    </a:lnTo>
                    <a:lnTo>
                      <a:pt x="558" y="1800"/>
                    </a:lnTo>
                    <a:lnTo>
                      <a:pt x="564" y="1800"/>
                    </a:lnTo>
                    <a:lnTo>
                      <a:pt x="582" y="1818"/>
                    </a:lnTo>
                    <a:lnTo>
                      <a:pt x="600" y="1812"/>
                    </a:lnTo>
                    <a:lnTo>
                      <a:pt x="600" y="1830"/>
                    </a:lnTo>
                    <a:lnTo>
                      <a:pt x="612" y="1836"/>
                    </a:lnTo>
                    <a:lnTo>
                      <a:pt x="624" y="1836"/>
                    </a:lnTo>
                    <a:lnTo>
                      <a:pt x="666" y="1872"/>
                    </a:lnTo>
                    <a:lnTo>
                      <a:pt x="690" y="1854"/>
                    </a:lnTo>
                    <a:lnTo>
                      <a:pt x="696" y="1848"/>
                    </a:lnTo>
                    <a:lnTo>
                      <a:pt x="708" y="1842"/>
                    </a:lnTo>
                    <a:lnTo>
                      <a:pt x="720" y="1842"/>
                    </a:lnTo>
                    <a:lnTo>
                      <a:pt x="732" y="1848"/>
                    </a:lnTo>
                    <a:lnTo>
                      <a:pt x="744" y="1860"/>
                    </a:lnTo>
                    <a:lnTo>
                      <a:pt x="750" y="1872"/>
                    </a:lnTo>
                    <a:lnTo>
                      <a:pt x="762" y="1878"/>
                    </a:lnTo>
                    <a:lnTo>
                      <a:pt x="780" y="1896"/>
                    </a:lnTo>
                    <a:lnTo>
                      <a:pt x="822" y="1902"/>
                    </a:lnTo>
                    <a:lnTo>
                      <a:pt x="828" y="1914"/>
                    </a:lnTo>
                    <a:lnTo>
                      <a:pt x="834" y="1920"/>
                    </a:lnTo>
                    <a:lnTo>
                      <a:pt x="840" y="1932"/>
                    </a:lnTo>
                    <a:lnTo>
                      <a:pt x="846" y="1938"/>
                    </a:lnTo>
                    <a:lnTo>
                      <a:pt x="846" y="1950"/>
                    </a:lnTo>
                    <a:lnTo>
                      <a:pt x="858" y="1950"/>
                    </a:lnTo>
                    <a:lnTo>
                      <a:pt x="858" y="1944"/>
                    </a:lnTo>
                    <a:lnTo>
                      <a:pt x="864" y="1938"/>
                    </a:lnTo>
                    <a:lnTo>
                      <a:pt x="870" y="1926"/>
                    </a:lnTo>
                    <a:lnTo>
                      <a:pt x="882" y="1926"/>
                    </a:lnTo>
                    <a:lnTo>
                      <a:pt x="888" y="1932"/>
                    </a:lnTo>
                    <a:lnTo>
                      <a:pt x="894" y="1944"/>
                    </a:lnTo>
                    <a:lnTo>
                      <a:pt x="894" y="1962"/>
                    </a:lnTo>
                    <a:lnTo>
                      <a:pt x="924" y="1992"/>
                    </a:lnTo>
                    <a:lnTo>
                      <a:pt x="936" y="1998"/>
                    </a:lnTo>
                    <a:lnTo>
                      <a:pt x="942" y="1992"/>
                    </a:lnTo>
                    <a:lnTo>
                      <a:pt x="954" y="1986"/>
                    </a:lnTo>
                    <a:lnTo>
                      <a:pt x="960" y="1986"/>
                    </a:lnTo>
                    <a:lnTo>
                      <a:pt x="966" y="1992"/>
                    </a:lnTo>
                    <a:lnTo>
                      <a:pt x="966" y="1998"/>
                    </a:lnTo>
                    <a:lnTo>
                      <a:pt x="960" y="2004"/>
                    </a:lnTo>
                    <a:lnTo>
                      <a:pt x="960" y="2010"/>
                    </a:lnTo>
                    <a:lnTo>
                      <a:pt x="966" y="2010"/>
                    </a:lnTo>
                    <a:lnTo>
                      <a:pt x="972" y="2016"/>
                    </a:lnTo>
                    <a:lnTo>
                      <a:pt x="990" y="2022"/>
                    </a:lnTo>
                    <a:lnTo>
                      <a:pt x="1002" y="2022"/>
                    </a:lnTo>
                    <a:lnTo>
                      <a:pt x="1008" y="2016"/>
                    </a:lnTo>
                    <a:lnTo>
                      <a:pt x="1014" y="2016"/>
                    </a:lnTo>
                    <a:lnTo>
                      <a:pt x="1014" y="2034"/>
                    </a:lnTo>
                    <a:lnTo>
                      <a:pt x="1020" y="2040"/>
                    </a:lnTo>
                    <a:lnTo>
                      <a:pt x="1032" y="2040"/>
                    </a:lnTo>
                    <a:lnTo>
                      <a:pt x="1044" y="2028"/>
                    </a:lnTo>
                    <a:lnTo>
                      <a:pt x="1044" y="2022"/>
                    </a:lnTo>
                    <a:lnTo>
                      <a:pt x="1044" y="2034"/>
                    </a:lnTo>
                    <a:lnTo>
                      <a:pt x="1050" y="2040"/>
                    </a:lnTo>
                    <a:lnTo>
                      <a:pt x="1068" y="2040"/>
                    </a:lnTo>
                    <a:lnTo>
                      <a:pt x="1074" y="2034"/>
                    </a:lnTo>
                    <a:lnTo>
                      <a:pt x="1074" y="2028"/>
                    </a:lnTo>
                    <a:lnTo>
                      <a:pt x="1086" y="2034"/>
                    </a:lnTo>
                    <a:lnTo>
                      <a:pt x="1092" y="2040"/>
                    </a:lnTo>
                    <a:lnTo>
                      <a:pt x="1110" y="2046"/>
                    </a:lnTo>
                    <a:lnTo>
                      <a:pt x="1134" y="2058"/>
                    </a:lnTo>
                    <a:lnTo>
                      <a:pt x="1158" y="2058"/>
                    </a:lnTo>
                    <a:lnTo>
                      <a:pt x="1176" y="2040"/>
                    </a:lnTo>
                    <a:lnTo>
                      <a:pt x="1194" y="2034"/>
                    </a:lnTo>
                    <a:lnTo>
                      <a:pt x="1206" y="2028"/>
                    </a:lnTo>
                    <a:lnTo>
                      <a:pt x="1212" y="2028"/>
                    </a:lnTo>
                    <a:lnTo>
                      <a:pt x="1224" y="2034"/>
                    </a:lnTo>
                    <a:lnTo>
                      <a:pt x="1230" y="2040"/>
                    </a:lnTo>
                    <a:lnTo>
                      <a:pt x="1230" y="2088"/>
                    </a:lnTo>
                    <a:lnTo>
                      <a:pt x="1236" y="2094"/>
                    </a:lnTo>
                    <a:lnTo>
                      <a:pt x="1242" y="2094"/>
                    </a:lnTo>
                    <a:lnTo>
                      <a:pt x="1242" y="2088"/>
                    </a:lnTo>
                    <a:lnTo>
                      <a:pt x="1248" y="2082"/>
                    </a:lnTo>
                    <a:lnTo>
                      <a:pt x="1254" y="2070"/>
                    </a:lnTo>
                    <a:lnTo>
                      <a:pt x="1266" y="2052"/>
                    </a:lnTo>
                    <a:lnTo>
                      <a:pt x="1272" y="2040"/>
                    </a:lnTo>
                    <a:lnTo>
                      <a:pt x="1284" y="2028"/>
                    </a:lnTo>
                    <a:lnTo>
                      <a:pt x="1290" y="2016"/>
                    </a:lnTo>
                    <a:lnTo>
                      <a:pt x="1302" y="2016"/>
                    </a:lnTo>
                    <a:lnTo>
                      <a:pt x="1314" y="2022"/>
                    </a:lnTo>
                    <a:lnTo>
                      <a:pt x="1338" y="2022"/>
                    </a:lnTo>
                    <a:lnTo>
                      <a:pt x="1338" y="2046"/>
                    </a:lnTo>
                    <a:lnTo>
                      <a:pt x="1344" y="2046"/>
                    </a:lnTo>
                    <a:lnTo>
                      <a:pt x="1350" y="2040"/>
                    </a:lnTo>
                    <a:lnTo>
                      <a:pt x="1362" y="2034"/>
                    </a:lnTo>
                    <a:lnTo>
                      <a:pt x="1374" y="2034"/>
                    </a:lnTo>
                    <a:lnTo>
                      <a:pt x="1386" y="2028"/>
                    </a:lnTo>
                    <a:lnTo>
                      <a:pt x="1398" y="2028"/>
                    </a:lnTo>
                    <a:lnTo>
                      <a:pt x="1410" y="2034"/>
                    </a:lnTo>
                    <a:lnTo>
                      <a:pt x="1422" y="2046"/>
                    </a:lnTo>
                    <a:lnTo>
                      <a:pt x="1428" y="2058"/>
                    </a:lnTo>
                    <a:lnTo>
                      <a:pt x="1428" y="2064"/>
                    </a:lnTo>
                    <a:lnTo>
                      <a:pt x="1482" y="2064"/>
                    </a:lnTo>
                    <a:lnTo>
                      <a:pt x="1494" y="2052"/>
                    </a:lnTo>
                    <a:lnTo>
                      <a:pt x="1494" y="2034"/>
                    </a:lnTo>
                    <a:lnTo>
                      <a:pt x="1488" y="2022"/>
                    </a:lnTo>
                    <a:lnTo>
                      <a:pt x="1518" y="2022"/>
                    </a:lnTo>
                    <a:lnTo>
                      <a:pt x="1524" y="2016"/>
                    </a:lnTo>
                    <a:lnTo>
                      <a:pt x="1524" y="1992"/>
                    </a:lnTo>
                    <a:lnTo>
                      <a:pt x="1518" y="1986"/>
                    </a:lnTo>
                    <a:lnTo>
                      <a:pt x="1518" y="1980"/>
                    </a:lnTo>
                    <a:lnTo>
                      <a:pt x="1554" y="1980"/>
                    </a:lnTo>
                    <a:lnTo>
                      <a:pt x="1578" y="1956"/>
                    </a:lnTo>
                    <a:lnTo>
                      <a:pt x="1590" y="1950"/>
                    </a:lnTo>
                    <a:lnTo>
                      <a:pt x="1602" y="1938"/>
                    </a:lnTo>
                    <a:lnTo>
                      <a:pt x="1620" y="1938"/>
                    </a:lnTo>
                    <a:lnTo>
                      <a:pt x="1632" y="1944"/>
                    </a:lnTo>
                    <a:lnTo>
                      <a:pt x="1650" y="1956"/>
                    </a:lnTo>
                    <a:lnTo>
                      <a:pt x="1668" y="1956"/>
                    </a:lnTo>
                    <a:lnTo>
                      <a:pt x="1668" y="1932"/>
                    </a:lnTo>
                    <a:lnTo>
                      <a:pt x="1680" y="1920"/>
                    </a:lnTo>
                    <a:lnTo>
                      <a:pt x="1716" y="1938"/>
                    </a:lnTo>
                    <a:lnTo>
                      <a:pt x="1722" y="1944"/>
                    </a:lnTo>
                    <a:lnTo>
                      <a:pt x="1710" y="1956"/>
                    </a:lnTo>
                    <a:lnTo>
                      <a:pt x="1704" y="1956"/>
                    </a:lnTo>
                    <a:lnTo>
                      <a:pt x="1710" y="1962"/>
                    </a:lnTo>
                    <a:lnTo>
                      <a:pt x="1740" y="1962"/>
                    </a:lnTo>
                    <a:lnTo>
                      <a:pt x="1758" y="1992"/>
                    </a:lnTo>
                    <a:lnTo>
                      <a:pt x="1752" y="1992"/>
                    </a:lnTo>
                    <a:lnTo>
                      <a:pt x="1740" y="2004"/>
                    </a:lnTo>
                    <a:lnTo>
                      <a:pt x="1740" y="2010"/>
                    </a:lnTo>
                    <a:lnTo>
                      <a:pt x="1806" y="2010"/>
                    </a:lnTo>
                    <a:lnTo>
                      <a:pt x="1812" y="2016"/>
                    </a:lnTo>
                    <a:lnTo>
                      <a:pt x="1818" y="2016"/>
                    </a:lnTo>
                    <a:lnTo>
                      <a:pt x="1824" y="1998"/>
                    </a:lnTo>
                    <a:lnTo>
                      <a:pt x="1830" y="1998"/>
                    </a:lnTo>
                    <a:lnTo>
                      <a:pt x="1836" y="2004"/>
                    </a:lnTo>
                    <a:lnTo>
                      <a:pt x="1842" y="2016"/>
                    </a:lnTo>
                    <a:lnTo>
                      <a:pt x="1854" y="2022"/>
                    </a:lnTo>
                    <a:lnTo>
                      <a:pt x="1872" y="2058"/>
                    </a:lnTo>
                    <a:lnTo>
                      <a:pt x="1878" y="2064"/>
                    </a:lnTo>
                    <a:lnTo>
                      <a:pt x="1878" y="2070"/>
                    </a:lnTo>
                    <a:lnTo>
                      <a:pt x="1914" y="2070"/>
                    </a:lnTo>
                    <a:lnTo>
                      <a:pt x="1920" y="2076"/>
                    </a:lnTo>
                    <a:lnTo>
                      <a:pt x="1920" y="2106"/>
                    </a:lnTo>
                    <a:lnTo>
                      <a:pt x="1932" y="2130"/>
                    </a:lnTo>
                    <a:lnTo>
                      <a:pt x="1944" y="2190"/>
                    </a:lnTo>
                    <a:lnTo>
                      <a:pt x="1932" y="2190"/>
                    </a:lnTo>
                    <a:lnTo>
                      <a:pt x="1926" y="2196"/>
                    </a:lnTo>
                    <a:lnTo>
                      <a:pt x="1914" y="2196"/>
                    </a:lnTo>
                    <a:lnTo>
                      <a:pt x="1932" y="2214"/>
                    </a:lnTo>
                    <a:lnTo>
                      <a:pt x="1932" y="2220"/>
                    </a:lnTo>
                    <a:lnTo>
                      <a:pt x="1926" y="2232"/>
                    </a:lnTo>
                    <a:lnTo>
                      <a:pt x="1920" y="2238"/>
                    </a:lnTo>
                    <a:lnTo>
                      <a:pt x="1908" y="2238"/>
                    </a:lnTo>
                    <a:lnTo>
                      <a:pt x="1902" y="2232"/>
                    </a:lnTo>
                    <a:lnTo>
                      <a:pt x="1902" y="2268"/>
                    </a:lnTo>
                    <a:lnTo>
                      <a:pt x="1896" y="2274"/>
                    </a:lnTo>
                    <a:lnTo>
                      <a:pt x="1884" y="2274"/>
                    </a:lnTo>
                    <a:lnTo>
                      <a:pt x="1890" y="2304"/>
                    </a:lnTo>
                    <a:lnTo>
                      <a:pt x="1878" y="2304"/>
                    </a:lnTo>
                    <a:lnTo>
                      <a:pt x="1878" y="2322"/>
                    </a:lnTo>
                    <a:lnTo>
                      <a:pt x="1896" y="2340"/>
                    </a:lnTo>
                    <a:lnTo>
                      <a:pt x="1902" y="2352"/>
                    </a:lnTo>
                    <a:lnTo>
                      <a:pt x="1890" y="2370"/>
                    </a:lnTo>
                    <a:lnTo>
                      <a:pt x="1902" y="2364"/>
                    </a:lnTo>
                    <a:lnTo>
                      <a:pt x="1908" y="2358"/>
                    </a:lnTo>
                    <a:lnTo>
                      <a:pt x="1920" y="2358"/>
                    </a:lnTo>
                    <a:lnTo>
                      <a:pt x="1926" y="2352"/>
                    </a:lnTo>
                    <a:lnTo>
                      <a:pt x="1986" y="2352"/>
                    </a:lnTo>
                    <a:lnTo>
                      <a:pt x="1956" y="2376"/>
                    </a:lnTo>
                    <a:lnTo>
                      <a:pt x="1980" y="2394"/>
                    </a:lnTo>
                    <a:lnTo>
                      <a:pt x="1992" y="2436"/>
                    </a:lnTo>
                    <a:lnTo>
                      <a:pt x="2022" y="2436"/>
                    </a:lnTo>
                    <a:lnTo>
                      <a:pt x="2034" y="2442"/>
                    </a:lnTo>
                    <a:lnTo>
                      <a:pt x="2040" y="2448"/>
                    </a:lnTo>
                    <a:lnTo>
                      <a:pt x="2040" y="2454"/>
                    </a:lnTo>
                    <a:lnTo>
                      <a:pt x="2034" y="2460"/>
                    </a:lnTo>
                    <a:lnTo>
                      <a:pt x="2022" y="2460"/>
                    </a:lnTo>
                    <a:lnTo>
                      <a:pt x="2016" y="2466"/>
                    </a:lnTo>
                    <a:lnTo>
                      <a:pt x="2028" y="2478"/>
                    </a:lnTo>
                    <a:lnTo>
                      <a:pt x="2028" y="2490"/>
                    </a:lnTo>
                    <a:lnTo>
                      <a:pt x="2022" y="2496"/>
                    </a:lnTo>
                    <a:lnTo>
                      <a:pt x="2022" y="2502"/>
                    </a:lnTo>
                    <a:lnTo>
                      <a:pt x="2016" y="2514"/>
                    </a:lnTo>
                    <a:lnTo>
                      <a:pt x="2070" y="2520"/>
                    </a:lnTo>
                    <a:lnTo>
                      <a:pt x="2082" y="2550"/>
                    </a:lnTo>
                    <a:lnTo>
                      <a:pt x="2094" y="2550"/>
                    </a:lnTo>
                    <a:lnTo>
                      <a:pt x="2094" y="2568"/>
                    </a:lnTo>
                    <a:lnTo>
                      <a:pt x="2136" y="2568"/>
                    </a:lnTo>
                    <a:lnTo>
                      <a:pt x="2136" y="2562"/>
                    </a:lnTo>
                    <a:lnTo>
                      <a:pt x="2154" y="2544"/>
                    </a:lnTo>
                    <a:lnTo>
                      <a:pt x="2166" y="2544"/>
                    </a:lnTo>
                    <a:lnTo>
                      <a:pt x="2172" y="2550"/>
                    </a:lnTo>
                    <a:lnTo>
                      <a:pt x="2172" y="2592"/>
                    </a:lnTo>
                    <a:lnTo>
                      <a:pt x="2214" y="2592"/>
                    </a:lnTo>
                    <a:lnTo>
                      <a:pt x="2214" y="2556"/>
                    </a:lnTo>
                    <a:lnTo>
                      <a:pt x="2190" y="2532"/>
                    </a:lnTo>
                    <a:lnTo>
                      <a:pt x="2190" y="2490"/>
                    </a:lnTo>
                    <a:lnTo>
                      <a:pt x="2196" y="2484"/>
                    </a:lnTo>
                    <a:lnTo>
                      <a:pt x="2232" y="2490"/>
                    </a:lnTo>
                    <a:lnTo>
                      <a:pt x="2232" y="2472"/>
                    </a:lnTo>
                    <a:lnTo>
                      <a:pt x="2238" y="2460"/>
                    </a:lnTo>
                    <a:lnTo>
                      <a:pt x="2250" y="2460"/>
                    </a:lnTo>
                    <a:lnTo>
                      <a:pt x="2274" y="2484"/>
                    </a:lnTo>
                    <a:lnTo>
                      <a:pt x="2286" y="2484"/>
                    </a:lnTo>
                    <a:lnTo>
                      <a:pt x="2292" y="2478"/>
                    </a:lnTo>
                    <a:lnTo>
                      <a:pt x="2298" y="2466"/>
                    </a:lnTo>
                    <a:lnTo>
                      <a:pt x="2304" y="2460"/>
                    </a:lnTo>
                    <a:lnTo>
                      <a:pt x="2322" y="2478"/>
                    </a:lnTo>
                    <a:lnTo>
                      <a:pt x="2322" y="2460"/>
                    </a:lnTo>
                    <a:lnTo>
                      <a:pt x="2328" y="2460"/>
                    </a:lnTo>
                    <a:lnTo>
                      <a:pt x="2340" y="2478"/>
                    </a:lnTo>
                    <a:lnTo>
                      <a:pt x="2346" y="2484"/>
                    </a:lnTo>
                    <a:lnTo>
                      <a:pt x="2364" y="2484"/>
                    </a:lnTo>
                    <a:lnTo>
                      <a:pt x="2364" y="2472"/>
                    </a:lnTo>
                    <a:lnTo>
                      <a:pt x="2352" y="2460"/>
                    </a:lnTo>
                    <a:lnTo>
                      <a:pt x="2370" y="2460"/>
                    </a:lnTo>
                    <a:lnTo>
                      <a:pt x="2376" y="2466"/>
                    </a:lnTo>
                    <a:lnTo>
                      <a:pt x="2382" y="2460"/>
                    </a:lnTo>
                    <a:lnTo>
                      <a:pt x="2400" y="2460"/>
                    </a:lnTo>
                    <a:lnTo>
                      <a:pt x="2400" y="2454"/>
                    </a:lnTo>
                    <a:lnTo>
                      <a:pt x="2406" y="2442"/>
                    </a:lnTo>
                    <a:lnTo>
                      <a:pt x="2406" y="2430"/>
                    </a:lnTo>
                    <a:lnTo>
                      <a:pt x="2412" y="2424"/>
                    </a:lnTo>
                    <a:lnTo>
                      <a:pt x="2424" y="2418"/>
                    </a:lnTo>
                    <a:lnTo>
                      <a:pt x="2430" y="2412"/>
                    </a:lnTo>
                    <a:lnTo>
                      <a:pt x="2436" y="2412"/>
                    </a:lnTo>
                    <a:lnTo>
                      <a:pt x="2466" y="2448"/>
                    </a:lnTo>
                    <a:lnTo>
                      <a:pt x="2496" y="2442"/>
                    </a:lnTo>
                    <a:lnTo>
                      <a:pt x="2508" y="2454"/>
                    </a:lnTo>
                    <a:lnTo>
                      <a:pt x="2538" y="2454"/>
                    </a:lnTo>
                    <a:lnTo>
                      <a:pt x="2544" y="2460"/>
                    </a:lnTo>
                    <a:lnTo>
                      <a:pt x="2544" y="2466"/>
                    </a:lnTo>
                    <a:lnTo>
                      <a:pt x="2526" y="2484"/>
                    </a:lnTo>
                    <a:lnTo>
                      <a:pt x="2532" y="2502"/>
                    </a:lnTo>
                    <a:lnTo>
                      <a:pt x="2544" y="2508"/>
                    </a:lnTo>
                    <a:lnTo>
                      <a:pt x="2544" y="2526"/>
                    </a:lnTo>
                    <a:lnTo>
                      <a:pt x="2562" y="2526"/>
                    </a:lnTo>
                    <a:lnTo>
                      <a:pt x="2568" y="2532"/>
                    </a:lnTo>
                    <a:lnTo>
                      <a:pt x="2574" y="2544"/>
                    </a:lnTo>
                    <a:lnTo>
                      <a:pt x="2586" y="2550"/>
                    </a:lnTo>
                    <a:lnTo>
                      <a:pt x="2616" y="2550"/>
                    </a:lnTo>
                    <a:lnTo>
                      <a:pt x="2622" y="2556"/>
                    </a:lnTo>
                    <a:lnTo>
                      <a:pt x="2628" y="2556"/>
                    </a:lnTo>
                    <a:lnTo>
                      <a:pt x="2676" y="2526"/>
                    </a:lnTo>
                    <a:lnTo>
                      <a:pt x="2694" y="2538"/>
                    </a:lnTo>
                    <a:lnTo>
                      <a:pt x="2718" y="2538"/>
                    </a:lnTo>
                    <a:lnTo>
                      <a:pt x="2736" y="2544"/>
                    </a:lnTo>
                    <a:lnTo>
                      <a:pt x="2748" y="2544"/>
                    </a:lnTo>
                    <a:lnTo>
                      <a:pt x="2760" y="2550"/>
                    </a:lnTo>
                    <a:lnTo>
                      <a:pt x="2766" y="2556"/>
                    </a:lnTo>
                    <a:lnTo>
                      <a:pt x="2772" y="2568"/>
                    </a:lnTo>
                    <a:lnTo>
                      <a:pt x="2766" y="2580"/>
                    </a:lnTo>
                    <a:lnTo>
                      <a:pt x="2766" y="2604"/>
                    </a:lnTo>
                    <a:lnTo>
                      <a:pt x="2760" y="2616"/>
                    </a:lnTo>
                    <a:lnTo>
                      <a:pt x="2766" y="2628"/>
                    </a:lnTo>
                    <a:lnTo>
                      <a:pt x="2772" y="2634"/>
                    </a:lnTo>
                    <a:lnTo>
                      <a:pt x="2784" y="2640"/>
                    </a:lnTo>
                    <a:lnTo>
                      <a:pt x="2790" y="2652"/>
                    </a:lnTo>
                    <a:lnTo>
                      <a:pt x="2802" y="2658"/>
                    </a:lnTo>
                    <a:lnTo>
                      <a:pt x="2808" y="2664"/>
                    </a:lnTo>
                    <a:lnTo>
                      <a:pt x="2826" y="2664"/>
                    </a:lnTo>
                    <a:lnTo>
                      <a:pt x="2832" y="2640"/>
                    </a:lnTo>
                    <a:lnTo>
                      <a:pt x="2832" y="2634"/>
                    </a:lnTo>
                    <a:lnTo>
                      <a:pt x="2826" y="2628"/>
                    </a:lnTo>
                    <a:lnTo>
                      <a:pt x="2826" y="2586"/>
                    </a:lnTo>
                    <a:lnTo>
                      <a:pt x="2832" y="2568"/>
                    </a:lnTo>
                    <a:lnTo>
                      <a:pt x="2844" y="2556"/>
                    </a:lnTo>
                    <a:lnTo>
                      <a:pt x="2856" y="2550"/>
                    </a:lnTo>
                    <a:lnTo>
                      <a:pt x="2886" y="2550"/>
                    </a:lnTo>
                    <a:lnTo>
                      <a:pt x="2898" y="2544"/>
                    </a:lnTo>
                    <a:lnTo>
                      <a:pt x="2910" y="2544"/>
                    </a:lnTo>
                    <a:lnTo>
                      <a:pt x="2922" y="2538"/>
                    </a:lnTo>
                    <a:lnTo>
                      <a:pt x="2940" y="2538"/>
                    </a:lnTo>
                    <a:lnTo>
                      <a:pt x="2964" y="2532"/>
                    </a:lnTo>
                    <a:lnTo>
                      <a:pt x="2982" y="2526"/>
                    </a:lnTo>
                    <a:lnTo>
                      <a:pt x="3000" y="2508"/>
                    </a:lnTo>
                    <a:lnTo>
                      <a:pt x="3000" y="2466"/>
                    </a:lnTo>
                    <a:lnTo>
                      <a:pt x="3006" y="2454"/>
                    </a:lnTo>
                    <a:lnTo>
                      <a:pt x="3012" y="2448"/>
                    </a:lnTo>
                    <a:lnTo>
                      <a:pt x="3024" y="2460"/>
                    </a:lnTo>
                    <a:lnTo>
                      <a:pt x="3036" y="2484"/>
                    </a:lnTo>
                    <a:lnTo>
                      <a:pt x="3042" y="2490"/>
                    </a:lnTo>
                    <a:lnTo>
                      <a:pt x="3048" y="2490"/>
                    </a:lnTo>
                    <a:lnTo>
                      <a:pt x="3054" y="2484"/>
                    </a:lnTo>
                    <a:lnTo>
                      <a:pt x="3066" y="2478"/>
                    </a:lnTo>
                    <a:lnTo>
                      <a:pt x="3072" y="2466"/>
                    </a:lnTo>
                    <a:lnTo>
                      <a:pt x="3090" y="2448"/>
                    </a:lnTo>
                    <a:lnTo>
                      <a:pt x="3096" y="2436"/>
                    </a:lnTo>
                    <a:lnTo>
                      <a:pt x="3114" y="2454"/>
                    </a:lnTo>
                    <a:lnTo>
                      <a:pt x="3144" y="2442"/>
                    </a:lnTo>
                    <a:lnTo>
                      <a:pt x="3150" y="2442"/>
                    </a:lnTo>
                    <a:lnTo>
                      <a:pt x="3156" y="2448"/>
                    </a:lnTo>
                    <a:lnTo>
                      <a:pt x="3186" y="2448"/>
                    </a:lnTo>
                    <a:lnTo>
                      <a:pt x="3234" y="2424"/>
                    </a:lnTo>
                    <a:lnTo>
                      <a:pt x="3288" y="2370"/>
                    </a:lnTo>
                    <a:lnTo>
                      <a:pt x="3294" y="2358"/>
                    </a:lnTo>
                    <a:lnTo>
                      <a:pt x="3300" y="2352"/>
                    </a:lnTo>
                    <a:lnTo>
                      <a:pt x="3294" y="2340"/>
                    </a:lnTo>
                    <a:lnTo>
                      <a:pt x="3294" y="2334"/>
                    </a:lnTo>
                    <a:lnTo>
                      <a:pt x="3288" y="2322"/>
                    </a:lnTo>
                    <a:lnTo>
                      <a:pt x="3282" y="2316"/>
                    </a:lnTo>
                    <a:lnTo>
                      <a:pt x="3300" y="2316"/>
                    </a:lnTo>
                    <a:lnTo>
                      <a:pt x="3312" y="2286"/>
                    </a:lnTo>
                    <a:lnTo>
                      <a:pt x="3336" y="2286"/>
                    </a:lnTo>
                    <a:lnTo>
                      <a:pt x="3348" y="2250"/>
                    </a:lnTo>
                    <a:lnTo>
                      <a:pt x="3360" y="2250"/>
                    </a:lnTo>
                    <a:lnTo>
                      <a:pt x="3360" y="2208"/>
                    </a:lnTo>
                    <a:lnTo>
                      <a:pt x="3372" y="2208"/>
                    </a:lnTo>
                    <a:lnTo>
                      <a:pt x="3384" y="2196"/>
                    </a:lnTo>
                    <a:lnTo>
                      <a:pt x="3384" y="2172"/>
                    </a:lnTo>
                    <a:lnTo>
                      <a:pt x="3378" y="2160"/>
                    </a:lnTo>
                    <a:lnTo>
                      <a:pt x="3372" y="2154"/>
                    </a:lnTo>
                    <a:lnTo>
                      <a:pt x="3372" y="2142"/>
                    </a:lnTo>
                    <a:lnTo>
                      <a:pt x="3378" y="2136"/>
                    </a:lnTo>
                    <a:lnTo>
                      <a:pt x="3384" y="2136"/>
                    </a:lnTo>
                    <a:lnTo>
                      <a:pt x="3390" y="2130"/>
                    </a:lnTo>
                    <a:lnTo>
                      <a:pt x="3402" y="2124"/>
                    </a:lnTo>
                    <a:lnTo>
                      <a:pt x="3408" y="2118"/>
                    </a:lnTo>
                    <a:lnTo>
                      <a:pt x="3408" y="2094"/>
                    </a:lnTo>
                    <a:lnTo>
                      <a:pt x="3390" y="2076"/>
                    </a:lnTo>
                    <a:lnTo>
                      <a:pt x="3390" y="2064"/>
                    </a:lnTo>
                    <a:lnTo>
                      <a:pt x="3402" y="2058"/>
                    </a:lnTo>
                    <a:lnTo>
                      <a:pt x="3408" y="2052"/>
                    </a:lnTo>
                    <a:lnTo>
                      <a:pt x="3408" y="2016"/>
                    </a:lnTo>
                    <a:lnTo>
                      <a:pt x="3414" y="2016"/>
                    </a:lnTo>
                    <a:lnTo>
                      <a:pt x="3420" y="2010"/>
                    </a:lnTo>
                    <a:lnTo>
                      <a:pt x="3456" y="1992"/>
                    </a:lnTo>
                    <a:lnTo>
                      <a:pt x="3462" y="1980"/>
                    </a:lnTo>
                    <a:lnTo>
                      <a:pt x="3462" y="1962"/>
                    </a:lnTo>
                    <a:lnTo>
                      <a:pt x="3456" y="1956"/>
                    </a:lnTo>
                    <a:lnTo>
                      <a:pt x="3444" y="1956"/>
                    </a:lnTo>
                    <a:lnTo>
                      <a:pt x="3450" y="1956"/>
                    </a:lnTo>
                    <a:lnTo>
                      <a:pt x="3456" y="1950"/>
                    </a:lnTo>
                    <a:lnTo>
                      <a:pt x="3468" y="1950"/>
                    </a:lnTo>
                    <a:lnTo>
                      <a:pt x="3480" y="1944"/>
                    </a:lnTo>
                    <a:lnTo>
                      <a:pt x="3492" y="1932"/>
                    </a:lnTo>
                    <a:lnTo>
                      <a:pt x="3474" y="1914"/>
                    </a:lnTo>
                    <a:lnTo>
                      <a:pt x="3468" y="1914"/>
                    </a:lnTo>
                    <a:lnTo>
                      <a:pt x="3486" y="1896"/>
                    </a:lnTo>
                    <a:lnTo>
                      <a:pt x="3498" y="1872"/>
                    </a:lnTo>
                    <a:lnTo>
                      <a:pt x="3504" y="1866"/>
                    </a:lnTo>
                    <a:lnTo>
                      <a:pt x="3504" y="1854"/>
                    </a:lnTo>
                    <a:lnTo>
                      <a:pt x="3498" y="1848"/>
                    </a:lnTo>
                    <a:lnTo>
                      <a:pt x="3474" y="1842"/>
                    </a:lnTo>
                    <a:lnTo>
                      <a:pt x="3438" y="1848"/>
                    </a:lnTo>
                    <a:lnTo>
                      <a:pt x="3396" y="1854"/>
                    </a:lnTo>
                    <a:lnTo>
                      <a:pt x="3366" y="1860"/>
                    </a:lnTo>
                    <a:lnTo>
                      <a:pt x="3354" y="1866"/>
                    </a:lnTo>
                    <a:lnTo>
                      <a:pt x="3336" y="1848"/>
                    </a:lnTo>
                    <a:lnTo>
                      <a:pt x="3378" y="1848"/>
                    </a:lnTo>
                    <a:lnTo>
                      <a:pt x="3378" y="1836"/>
                    </a:lnTo>
                    <a:lnTo>
                      <a:pt x="3384" y="1824"/>
                    </a:lnTo>
                    <a:lnTo>
                      <a:pt x="3390" y="1818"/>
                    </a:lnTo>
                    <a:lnTo>
                      <a:pt x="3402" y="1812"/>
                    </a:lnTo>
                    <a:lnTo>
                      <a:pt x="3432" y="1812"/>
                    </a:lnTo>
                    <a:lnTo>
                      <a:pt x="3426" y="1800"/>
                    </a:lnTo>
                    <a:lnTo>
                      <a:pt x="3420" y="1794"/>
                    </a:lnTo>
                    <a:lnTo>
                      <a:pt x="3414" y="1782"/>
                    </a:lnTo>
                    <a:lnTo>
                      <a:pt x="3414" y="1776"/>
                    </a:lnTo>
                    <a:lnTo>
                      <a:pt x="3408" y="1770"/>
                    </a:lnTo>
                    <a:lnTo>
                      <a:pt x="3390" y="1770"/>
                    </a:lnTo>
                    <a:lnTo>
                      <a:pt x="3378" y="1764"/>
                    </a:lnTo>
                    <a:lnTo>
                      <a:pt x="3366" y="1764"/>
                    </a:lnTo>
                    <a:lnTo>
                      <a:pt x="3354" y="1746"/>
                    </a:lnTo>
                    <a:lnTo>
                      <a:pt x="3342" y="1746"/>
                    </a:lnTo>
                    <a:lnTo>
                      <a:pt x="3336" y="1734"/>
                    </a:lnTo>
                    <a:lnTo>
                      <a:pt x="3324" y="1728"/>
                    </a:lnTo>
                    <a:lnTo>
                      <a:pt x="3294" y="1728"/>
                    </a:lnTo>
                    <a:lnTo>
                      <a:pt x="3288" y="1734"/>
                    </a:lnTo>
                    <a:lnTo>
                      <a:pt x="3282" y="1734"/>
                    </a:lnTo>
                    <a:lnTo>
                      <a:pt x="3246" y="1686"/>
                    </a:lnTo>
                    <a:lnTo>
                      <a:pt x="3252" y="1698"/>
                    </a:lnTo>
                    <a:lnTo>
                      <a:pt x="3264" y="1704"/>
                    </a:lnTo>
                    <a:lnTo>
                      <a:pt x="3270" y="1710"/>
                    </a:lnTo>
                    <a:lnTo>
                      <a:pt x="3282" y="1716"/>
                    </a:lnTo>
                    <a:lnTo>
                      <a:pt x="3294" y="1716"/>
                    </a:lnTo>
                    <a:lnTo>
                      <a:pt x="3300" y="1710"/>
                    </a:lnTo>
                    <a:lnTo>
                      <a:pt x="3306" y="1710"/>
                    </a:lnTo>
                    <a:lnTo>
                      <a:pt x="3336" y="1716"/>
                    </a:lnTo>
                    <a:lnTo>
                      <a:pt x="3348" y="1734"/>
                    </a:lnTo>
                    <a:lnTo>
                      <a:pt x="3366" y="1728"/>
                    </a:lnTo>
                    <a:lnTo>
                      <a:pt x="3408" y="1740"/>
                    </a:lnTo>
                    <a:lnTo>
                      <a:pt x="3390" y="1716"/>
                    </a:lnTo>
                    <a:lnTo>
                      <a:pt x="3372" y="1710"/>
                    </a:lnTo>
                    <a:lnTo>
                      <a:pt x="3372" y="1692"/>
                    </a:lnTo>
                    <a:lnTo>
                      <a:pt x="3360" y="1680"/>
                    </a:lnTo>
                    <a:lnTo>
                      <a:pt x="3348" y="1674"/>
                    </a:lnTo>
                    <a:lnTo>
                      <a:pt x="3330" y="1674"/>
                    </a:lnTo>
                    <a:lnTo>
                      <a:pt x="3318" y="1662"/>
                    </a:lnTo>
                    <a:lnTo>
                      <a:pt x="3318" y="1650"/>
                    </a:lnTo>
                    <a:lnTo>
                      <a:pt x="3312" y="1644"/>
                    </a:lnTo>
                    <a:lnTo>
                      <a:pt x="3312" y="1632"/>
                    </a:lnTo>
                    <a:lnTo>
                      <a:pt x="3234" y="1530"/>
                    </a:lnTo>
                    <a:lnTo>
                      <a:pt x="3198" y="1524"/>
                    </a:lnTo>
                    <a:lnTo>
                      <a:pt x="3162" y="1494"/>
                    </a:lnTo>
                    <a:lnTo>
                      <a:pt x="3144" y="1500"/>
                    </a:lnTo>
                    <a:lnTo>
                      <a:pt x="3138" y="1488"/>
                    </a:lnTo>
                    <a:lnTo>
                      <a:pt x="3132" y="1482"/>
                    </a:lnTo>
                    <a:lnTo>
                      <a:pt x="3132" y="1470"/>
                    </a:lnTo>
                    <a:lnTo>
                      <a:pt x="3126" y="1464"/>
                    </a:lnTo>
                    <a:lnTo>
                      <a:pt x="3138" y="1452"/>
                    </a:lnTo>
                    <a:lnTo>
                      <a:pt x="3150" y="1446"/>
                    </a:lnTo>
                    <a:lnTo>
                      <a:pt x="3156" y="1434"/>
                    </a:lnTo>
                    <a:lnTo>
                      <a:pt x="3162" y="1428"/>
                    </a:lnTo>
                    <a:lnTo>
                      <a:pt x="3168" y="1416"/>
                    </a:lnTo>
                    <a:lnTo>
                      <a:pt x="3168" y="1410"/>
                    </a:lnTo>
                    <a:lnTo>
                      <a:pt x="3162" y="1398"/>
                    </a:lnTo>
                    <a:lnTo>
                      <a:pt x="3162" y="1392"/>
                    </a:lnTo>
                    <a:lnTo>
                      <a:pt x="3156" y="1380"/>
                    </a:lnTo>
                    <a:lnTo>
                      <a:pt x="3168" y="1386"/>
                    </a:lnTo>
                    <a:lnTo>
                      <a:pt x="3174" y="1392"/>
                    </a:lnTo>
                    <a:lnTo>
                      <a:pt x="3186" y="1398"/>
                    </a:lnTo>
                    <a:lnTo>
                      <a:pt x="3198" y="1386"/>
                    </a:lnTo>
                    <a:lnTo>
                      <a:pt x="3198" y="1368"/>
                    </a:lnTo>
                    <a:lnTo>
                      <a:pt x="3192" y="1356"/>
                    </a:lnTo>
                    <a:lnTo>
                      <a:pt x="3192" y="1344"/>
                    </a:lnTo>
                    <a:lnTo>
                      <a:pt x="3216" y="1344"/>
                    </a:lnTo>
                    <a:lnTo>
                      <a:pt x="3252" y="1320"/>
                    </a:lnTo>
                    <a:lnTo>
                      <a:pt x="3264" y="1320"/>
                    </a:lnTo>
                    <a:lnTo>
                      <a:pt x="3270" y="1326"/>
                    </a:lnTo>
                    <a:lnTo>
                      <a:pt x="3294" y="1326"/>
                    </a:lnTo>
                    <a:lnTo>
                      <a:pt x="3294" y="1320"/>
                    </a:lnTo>
                    <a:lnTo>
                      <a:pt x="3288" y="1314"/>
                    </a:lnTo>
                    <a:lnTo>
                      <a:pt x="3288" y="1308"/>
                    </a:lnTo>
                    <a:lnTo>
                      <a:pt x="3282" y="1302"/>
                    </a:lnTo>
                    <a:lnTo>
                      <a:pt x="3288" y="1278"/>
                    </a:lnTo>
                    <a:lnTo>
                      <a:pt x="3258" y="1278"/>
                    </a:lnTo>
                    <a:lnTo>
                      <a:pt x="3246" y="1266"/>
                    </a:lnTo>
                    <a:lnTo>
                      <a:pt x="3240" y="1278"/>
                    </a:lnTo>
                    <a:lnTo>
                      <a:pt x="3204" y="1278"/>
                    </a:lnTo>
                    <a:lnTo>
                      <a:pt x="3198" y="1272"/>
                    </a:lnTo>
                    <a:lnTo>
                      <a:pt x="3192" y="1260"/>
                    </a:lnTo>
                    <a:lnTo>
                      <a:pt x="3180" y="1254"/>
                    </a:lnTo>
                    <a:lnTo>
                      <a:pt x="3174" y="1248"/>
                    </a:lnTo>
                    <a:lnTo>
                      <a:pt x="3150" y="1248"/>
                    </a:lnTo>
                    <a:lnTo>
                      <a:pt x="3144" y="1260"/>
                    </a:lnTo>
                    <a:lnTo>
                      <a:pt x="3132" y="1266"/>
                    </a:lnTo>
                    <a:lnTo>
                      <a:pt x="3114" y="1284"/>
                    </a:lnTo>
                    <a:lnTo>
                      <a:pt x="3114" y="1296"/>
                    </a:lnTo>
                    <a:lnTo>
                      <a:pt x="3108" y="1302"/>
                    </a:lnTo>
                    <a:lnTo>
                      <a:pt x="3108" y="1308"/>
                    </a:lnTo>
                    <a:lnTo>
                      <a:pt x="3078" y="1308"/>
                    </a:lnTo>
                    <a:lnTo>
                      <a:pt x="3054" y="1296"/>
                    </a:lnTo>
                    <a:lnTo>
                      <a:pt x="3048" y="1290"/>
                    </a:lnTo>
                    <a:lnTo>
                      <a:pt x="3042" y="1278"/>
                    </a:lnTo>
                    <a:lnTo>
                      <a:pt x="3030" y="1242"/>
                    </a:lnTo>
                    <a:lnTo>
                      <a:pt x="3024" y="1230"/>
                    </a:lnTo>
                    <a:lnTo>
                      <a:pt x="3018" y="1224"/>
                    </a:lnTo>
                    <a:lnTo>
                      <a:pt x="3006" y="1224"/>
                    </a:lnTo>
                    <a:lnTo>
                      <a:pt x="3000" y="1230"/>
                    </a:lnTo>
                    <a:lnTo>
                      <a:pt x="3000" y="1242"/>
                    </a:lnTo>
                    <a:lnTo>
                      <a:pt x="2988" y="1224"/>
                    </a:lnTo>
                    <a:lnTo>
                      <a:pt x="2952" y="1224"/>
                    </a:lnTo>
                    <a:lnTo>
                      <a:pt x="2940" y="1218"/>
                    </a:lnTo>
                    <a:lnTo>
                      <a:pt x="2934" y="1212"/>
                    </a:lnTo>
                    <a:lnTo>
                      <a:pt x="2928" y="1200"/>
                    </a:lnTo>
                    <a:lnTo>
                      <a:pt x="2916" y="1194"/>
                    </a:lnTo>
                    <a:lnTo>
                      <a:pt x="2910" y="1182"/>
                    </a:lnTo>
                    <a:lnTo>
                      <a:pt x="2910" y="1140"/>
                    </a:lnTo>
                    <a:lnTo>
                      <a:pt x="2928" y="1140"/>
                    </a:lnTo>
                    <a:lnTo>
                      <a:pt x="2940" y="1152"/>
                    </a:lnTo>
                    <a:lnTo>
                      <a:pt x="2946" y="1152"/>
                    </a:lnTo>
                    <a:lnTo>
                      <a:pt x="2952" y="1146"/>
                    </a:lnTo>
                    <a:lnTo>
                      <a:pt x="2952" y="1140"/>
                    </a:lnTo>
                    <a:lnTo>
                      <a:pt x="2958" y="1134"/>
                    </a:lnTo>
                    <a:lnTo>
                      <a:pt x="2964" y="1134"/>
                    </a:lnTo>
                    <a:lnTo>
                      <a:pt x="2970" y="1140"/>
                    </a:lnTo>
                    <a:lnTo>
                      <a:pt x="2982" y="1140"/>
                    </a:lnTo>
                    <a:lnTo>
                      <a:pt x="2994" y="1134"/>
                    </a:lnTo>
                    <a:lnTo>
                      <a:pt x="3000" y="1128"/>
                    </a:lnTo>
                    <a:lnTo>
                      <a:pt x="3000" y="1116"/>
                    </a:lnTo>
                    <a:lnTo>
                      <a:pt x="2994" y="1110"/>
                    </a:lnTo>
                    <a:lnTo>
                      <a:pt x="2994" y="1086"/>
                    </a:lnTo>
                    <a:lnTo>
                      <a:pt x="3000" y="1074"/>
                    </a:lnTo>
                    <a:lnTo>
                      <a:pt x="3000" y="1068"/>
                    </a:lnTo>
                    <a:lnTo>
                      <a:pt x="3036" y="1068"/>
                    </a:lnTo>
                    <a:lnTo>
                      <a:pt x="3042" y="1062"/>
                    </a:lnTo>
                    <a:lnTo>
                      <a:pt x="3048" y="1050"/>
                    </a:lnTo>
                    <a:lnTo>
                      <a:pt x="3048" y="1038"/>
                    </a:lnTo>
                    <a:lnTo>
                      <a:pt x="3054" y="1032"/>
                    </a:lnTo>
                    <a:lnTo>
                      <a:pt x="3054" y="1026"/>
                    </a:lnTo>
                    <a:lnTo>
                      <a:pt x="3072" y="1014"/>
                    </a:lnTo>
                    <a:lnTo>
                      <a:pt x="3060" y="1002"/>
                    </a:lnTo>
                    <a:lnTo>
                      <a:pt x="3096" y="1014"/>
                    </a:lnTo>
                    <a:lnTo>
                      <a:pt x="3114" y="996"/>
                    </a:lnTo>
                    <a:lnTo>
                      <a:pt x="3126" y="1002"/>
                    </a:lnTo>
                    <a:lnTo>
                      <a:pt x="3132" y="1014"/>
                    </a:lnTo>
                    <a:lnTo>
                      <a:pt x="3144" y="1020"/>
                    </a:lnTo>
                    <a:lnTo>
                      <a:pt x="3156" y="1044"/>
                    </a:lnTo>
                    <a:lnTo>
                      <a:pt x="3156" y="1050"/>
                    </a:lnTo>
                    <a:lnTo>
                      <a:pt x="3144" y="1074"/>
                    </a:lnTo>
                    <a:lnTo>
                      <a:pt x="3126" y="1092"/>
                    </a:lnTo>
                    <a:lnTo>
                      <a:pt x="3126" y="1104"/>
                    </a:lnTo>
                    <a:lnTo>
                      <a:pt x="3132" y="1116"/>
                    </a:lnTo>
                    <a:lnTo>
                      <a:pt x="3144" y="1128"/>
                    </a:lnTo>
                    <a:lnTo>
                      <a:pt x="3150" y="1128"/>
                    </a:lnTo>
                    <a:lnTo>
                      <a:pt x="3162" y="1122"/>
                    </a:lnTo>
                    <a:lnTo>
                      <a:pt x="3168" y="1122"/>
                    </a:lnTo>
                    <a:lnTo>
                      <a:pt x="3162" y="1152"/>
                    </a:lnTo>
                    <a:lnTo>
                      <a:pt x="3144" y="1170"/>
                    </a:lnTo>
                    <a:lnTo>
                      <a:pt x="3144" y="1176"/>
                    </a:lnTo>
                    <a:lnTo>
                      <a:pt x="3150" y="1176"/>
                    </a:lnTo>
                    <a:lnTo>
                      <a:pt x="3162" y="1170"/>
                    </a:lnTo>
                    <a:lnTo>
                      <a:pt x="3168" y="1164"/>
                    </a:lnTo>
                    <a:lnTo>
                      <a:pt x="3180" y="1158"/>
                    </a:lnTo>
                    <a:lnTo>
                      <a:pt x="3186" y="1158"/>
                    </a:lnTo>
                    <a:lnTo>
                      <a:pt x="3198" y="1146"/>
                    </a:lnTo>
                    <a:lnTo>
                      <a:pt x="3198" y="1122"/>
                    </a:lnTo>
                    <a:lnTo>
                      <a:pt x="3204" y="1122"/>
                    </a:lnTo>
                    <a:lnTo>
                      <a:pt x="3210" y="1116"/>
                    </a:lnTo>
                    <a:lnTo>
                      <a:pt x="3258" y="1092"/>
                    </a:lnTo>
                    <a:lnTo>
                      <a:pt x="3264" y="1086"/>
                    </a:lnTo>
                    <a:lnTo>
                      <a:pt x="3306" y="1086"/>
                    </a:lnTo>
                    <a:lnTo>
                      <a:pt x="3312" y="1074"/>
                    </a:lnTo>
                    <a:lnTo>
                      <a:pt x="3312" y="1062"/>
                    </a:lnTo>
                    <a:lnTo>
                      <a:pt x="3318" y="1056"/>
                    </a:lnTo>
                    <a:lnTo>
                      <a:pt x="3324" y="1044"/>
                    </a:lnTo>
                    <a:lnTo>
                      <a:pt x="3360" y="1026"/>
                    </a:lnTo>
                    <a:lnTo>
                      <a:pt x="3372" y="1014"/>
                    </a:lnTo>
                    <a:lnTo>
                      <a:pt x="3390" y="978"/>
                    </a:lnTo>
                    <a:lnTo>
                      <a:pt x="3390" y="948"/>
                    </a:lnTo>
                    <a:lnTo>
                      <a:pt x="3396" y="942"/>
                    </a:lnTo>
                    <a:lnTo>
                      <a:pt x="3396" y="936"/>
                    </a:lnTo>
                    <a:lnTo>
                      <a:pt x="3408" y="936"/>
                    </a:lnTo>
                    <a:lnTo>
                      <a:pt x="3420" y="942"/>
                    </a:lnTo>
                    <a:lnTo>
                      <a:pt x="3432" y="954"/>
                    </a:lnTo>
                    <a:lnTo>
                      <a:pt x="3444" y="954"/>
                    </a:lnTo>
                    <a:lnTo>
                      <a:pt x="3456" y="960"/>
                    </a:lnTo>
                    <a:lnTo>
                      <a:pt x="3504" y="960"/>
                    </a:lnTo>
                    <a:lnTo>
                      <a:pt x="3504" y="948"/>
                    </a:lnTo>
                    <a:lnTo>
                      <a:pt x="3498" y="948"/>
                    </a:lnTo>
                    <a:lnTo>
                      <a:pt x="3474" y="924"/>
                    </a:lnTo>
                    <a:lnTo>
                      <a:pt x="3474" y="912"/>
                    </a:lnTo>
                    <a:lnTo>
                      <a:pt x="3480" y="906"/>
                    </a:lnTo>
                    <a:lnTo>
                      <a:pt x="3486" y="912"/>
                    </a:lnTo>
                    <a:lnTo>
                      <a:pt x="3510" y="912"/>
                    </a:lnTo>
                    <a:lnTo>
                      <a:pt x="3522" y="918"/>
                    </a:lnTo>
                    <a:lnTo>
                      <a:pt x="3534" y="912"/>
                    </a:lnTo>
                    <a:lnTo>
                      <a:pt x="3540" y="900"/>
                    </a:lnTo>
                    <a:lnTo>
                      <a:pt x="3540" y="894"/>
                    </a:lnTo>
                    <a:lnTo>
                      <a:pt x="3534" y="882"/>
                    </a:lnTo>
                    <a:lnTo>
                      <a:pt x="3558" y="882"/>
                    </a:lnTo>
                    <a:lnTo>
                      <a:pt x="3558" y="864"/>
                    </a:lnTo>
                    <a:lnTo>
                      <a:pt x="3552" y="852"/>
                    </a:lnTo>
                    <a:lnTo>
                      <a:pt x="3546" y="846"/>
                    </a:lnTo>
                    <a:lnTo>
                      <a:pt x="3546" y="840"/>
                    </a:lnTo>
                    <a:lnTo>
                      <a:pt x="3576" y="840"/>
                    </a:lnTo>
                    <a:lnTo>
                      <a:pt x="3594" y="864"/>
                    </a:lnTo>
                    <a:lnTo>
                      <a:pt x="3600" y="840"/>
                    </a:lnTo>
                    <a:lnTo>
                      <a:pt x="3630" y="846"/>
                    </a:lnTo>
                    <a:lnTo>
                      <a:pt x="3624" y="810"/>
                    </a:lnTo>
                    <a:lnTo>
                      <a:pt x="3618" y="798"/>
                    </a:lnTo>
                    <a:lnTo>
                      <a:pt x="3606" y="786"/>
                    </a:lnTo>
                    <a:lnTo>
                      <a:pt x="3606" y="774"/>
                    </a:lnTo>
                    <a:lnTo>
                      <a:pt x="3600" y="756"/>
                    </a:lnTo>
                    <a:lnTo>
                      <a:pt x="3588" y="744"/>
                    </a:lnTo>
                    <a:lnTo>
                      <a:pt x="3576" y="726"/>
                    </a:lnTo>
                    <a:lnTo>
                      <a:pt x="3564" y="720"/>
                    </a:lnTo>
                    <a:lnTo>
                      <a:pt x="3552" y="708"/>
                    </a:lnTo>
                    <a:lnTo>
                      <a:pt x="3546" y="708"/>
                    </a:lnTo>
                    <a:lnTo>
                      <a:pt x="3540" y="696"/>
                    </a:lnTo>
                    <a:lnTo>
                      <a:pt x="3540" y="684"/>
                    </a:lnTo>
                    <a:lnTo>
                      <a:pt x="3564" y="684"/>
                    </a:lnTo>
                    <a:lnTo>
                      <a:pt x="3564" y="672"/>
                    </a:lnTo>
                    <a:lnTo>
                      <a:pt x="3558" y="666"/>
                    </a:lnTo>
                    <a:lnTo>
                      <a:pt x="3564" y="660"/>
                    </a:lnTo>
                    <a:lnTo>
                      <a:pt x="3588" y="660"/>
                    </a:lnTo>
                    <a:lnTo>
                      <a:pt x="3600" y="666"/>
                    </a:lnTo>
                    <a:lnTo>
                      <a:pt x="3618" y="672"/>
                    </a:lnTo>
                    <a:lnTo>
                      <a:pt x="3630" y="672"/>
                    </a:lnTo>
                    <a:lnTo>
                      <a:pt x="3642" y="678"/>
                    </a:lnTo>
                    <a:lnTo>
                      <a:pt x="3648" y="678"/>
                    </a:lnTo>
                    <a:lnTo>
                      <a:pt x="3654" y="672"/>
                    </a:lnTo>
                    <a:lnTo>
                      <a:pt x="3654" y="660"/>
                    </a:lnTo>
                    <a:lnTo>
                      <a:pt x="3648" y="648"/>
                    </a:lnTo>
                    <a:lnTo>
                      <a:pt x="3648" y="630"/>
                    </a:lnTo>
                    <a:lnTo>
                      <a:pt x="3654" y="630"/>
                    </a:lnTo>
                    <a:lnTo>
                      <a:pt x="3660" y="62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5" name="Chad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593115" y="3127090"/>
                <a:ext cx="241890" cy="400506"/>
              </a:xfrm>
              <a:custGeom>
                <a:avLst/>
                <a:gdLst>
                  <a:gd name="T0" fmla="*/ 2147483647 w 744"/>
                  <a:gd name="T1" fmla="*/ 2147483647 h 1290"/>
                  <a:gd name="T2" fmla="*/ 2147483647 w 744"/>
                  <a:gd name="T3" fmla="*/ 0 h 1290"/>
                  <a:gd name="T4" fmla="*/ 2147483647 w 744"/>
                  <a:gd name="T5" fmla="*/ 2147483647 h 1290"/>
                  <a:gd name="T6" fmla="*/ 2147483647 w 744"/>
                  <a:gd name="T7" fmla="*/ 2147483647 h 1290"/>
                  <a:gd name="T8" fmla="*/ 2147483647 w 744"/>
                  <a:gd name="T9" fmla="*/ 2147483647 h 1290"/>
                  <a:gd name="T10" fmla="*/ 2147483647 w 744"/>
                  <a:gd name="T11" fmla="*/ 2147483647 h 1290"/>
                  <a:gd name="T12" fmla="*/ 2147483647 w 744"/>
                  <a:gd name="T13" fmla="*/ 2147483647 h 1290"/>
                  <a:gd name="T14" fmla="*/ 2147483647 w 744"/>
                  <a:gd name="T15" fmla="*/ 2147483647 h 1290"/>
                  <a:gd name="T16" fmla="*/ 2147483647 w 744"/>
                  <a:gd name="T17" fmla="*/ 2147483647 h 1290"/>
                  <a:gd name="T18" fmla="*/ 0 w 744"/>
                  <a:gd name="T19" fmla="*/ 2147483647 h 1290"/>
                  <a:gd name="T20" fmla="*/ 2147483647 w 744"/>
                  <a:gd name="T21" fmla="*/ 2147483647 h 1290"/>
                  <a:gd name="T22" fmla="*/ 2147483647 w 744"/>
                  <a:gd name="T23" fmla="*/ 2147483647 h 1290"/>
                  <a:gd name="T24" fmla="*/ 2147483647 w 744"/>
                  <a:gd name="T25" fmla="*/ 2147483647 h 1290"/>
                  <a:gd name="T26" fmla="*/ 2147483647 w 744"/>
                  <a:gd name="T27" fmla="*/ 2147483647 h 1290"/>
                  <a:gd name="T28" fmla="*/ 2147483647 w 744"/>
                  <a:gd name="T29" fmla="*/ 2147483647 h 1290"/>
                  <a:gd name="T30" fmla="*/ 2147483647 w 744"/>
                  <a:gd name="T31" fmla="*/ 2147483647 h 1290"/>
                  <a:gd name="T32" fmla="*/ 2147483647 w 744"/>
                  <a:gd name="T33" fmla="*/ 2147483647 h 1290"/>
                  <a:gd name="T34" fmla="*/ 2147483647 w 744"/>
                  <a:gd name="T35" fmla="*/ 2147483647 h 1290"/>
                  <a:gd name="T36" fmla="*/ 2147483647 w 744"/>
                  <a:gd name="T37" fmla="*/ 2147483647 h 1290"/>
                  <a:gd name="T38" fmla="*/ 2147483647 w 744"/>
                  <a:gd name="T39" fmla="*/ 2147483647 h 1290"/>
                  <a:gd name="T40" fmla="*/ 2147483647 w 744"/>
                  <a:gd name="T41" fmla="*/ 2147483647 h 1290"/>
                  <a:gd name="T42" fmla="*/ 2147483647 w 744"/>
                  <a:gd name="T43" fmla="*/ 2147483647 h 1290"/>
                  <a:gd name="T44" fmla="*/ 2147483647 w 744"/>
                  <a:gd name="T45" fmla="*/ 2147483647 h 1290"/>
                  <a:gd name="T46" fmla="*/ 2147483647 w 744"/>
                  <a:gd name="T47" fmla="*/ 2147483647 h 1290"/>
                  <a:gd name="T48" fmla="*/ 2147483647 w 744"/>
                  <a:gd name="T49" fmla="*/ 2147483647 h 1290"/>
                  <a:gd name="T50" fmla="*/ 2147483647 w 744"/>
                  <a:gd name="T51" fmla="*/ 2147483647 h 1290"/>
                  <a:gd name="T52" fmla="*/ 2147483647 w 744"/>
                  <a:gd name="T53" fmla="*/ 2147483647 h 1290"/>
                  <a:gd name="T54" fmla="*/ 2147483647 w 744"/>
                  <a:gd name="T55" fmla="*/ 2147483647 h 1290"/>
                  <a:gd name="T56" fmla="*/ 2147483647 w 744"/>
                  <a:gd name="T57" fmla="*/ 2147483647 h 1290"/>
                  <a:gd name="T58" fmla="*/ 2147483647 w 744"/>
                  <a:gd name="T59" fmla="*/ 2147483647 h 1290"/>
                  <a:gd name="T60" fmla="*/ 2147483647 w 744"/>
                  <a:gd name="T61" fmla="*/ 2147483647 h 1290"/>
                  <a:gd name="T62" fmla="*/ 2147483647 w 744"/>
                  <a:gd name="T63" fmla="*/ 2147483647 h 1290"/>
                  <a:gd name="T64" fmla="*/ 2147483647 w 744"/>
                  <a:gd name="T65" fmla="*/ 2147483647 h 1290"/>
                  <a:gd name="T66" fmla="*/ 2147483647 w 744"/>
                  <a:gd name="T67" fmla="*/ 2147483647 h 1290"/>
                  <a:gd name="T68" fmla="*/ 2147483647 w 744"/>
                  <a:gd name="T69" fmla="*/ 2147483647 h 1290"/>
                  <a:gd name="T70" fmla="*/ 2147483647 w 744"/>
                  <a:gd name="T71" fmla="*/ 2147483647 h 1290"/>
                  <a:gd name="T72" fmla="*/ 2147483647 w 744"/>
                  <a:gd name="T73" fmla="*/ 2147483647 h 1290"/>
                  <a:gd name="T74" fmla="*/ 2147483647 w 744"/>
                  <a:gd name="T75" fmla="*/ 2147483647 h 1290"/>
                  <a:gd name="T76" fmla="*/ 2147483647 w 744"/>
                  <a:gd name="T77" fmla="*/ 2147483647 h 1290"/>
                  <a:gd name="T78" fmla="*/ 2147483647 w 744"/>
                  <a:gd name="T79" fmla="*/ 2147483647 h 1290"/>
                  <a:gd name="T80" fmla="*/ 2147483647 w 744"/>
                  <a:gd name="T81" fmla="*/ 2147483647 h 1290"/>
                  <a:gd name="T82" fmla="*/ 2147483647 w 744"/>
                  <a:gd name="T83" fmla="*/ 2147483647 h 1290"/>
                  <a:gd name="T84" fmla="*/ 2147483647 w 744"/>
                  <a:gd name="T85" fmla="*/ 2147483647 h 1290"/>
                  <a:gd name="T86" fmla="*/ 2147483647 w 744"/>
                  <a:gd name="T87" fmla="*/ 2147483647 h 1290"/>
                  <a:gd name="T88" fmla="*/ 2147483647 w 744"/>
                  <a:gd name="T89" fmla="*/ 2147483647 h 1290"/>
                  <a:gd name="T90" fmla="*/ 2147483647 w 744"/>
                  <a:gd name="T91" fmla="*/ 2147483647 h 1290"/>
                  <a:gd name="T92" fmla="*/ 2147483647 w 744"/>
                  <a:gd name="T93" fmla="*/ 2147483647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44"/>
                  <a:gd name="T142" fmla="*/ 0 h 1290"/>
                  <a:gd name="T143" fmla="*/ 744 w 744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44" h="1290">
                    <a:moveTo>
                      <a:pt x="678" y="624"/>
                    </a:moveTo>
                    <a:lnTo>
                      <a:pt x="720" y="624"/>
                    </a:lnTo>
                    <a:lnTo>
                      <a:pt x="732" y="630"/>
                    </a:lnTo>
                    <a:lnTo>
                      <a:pt x="744" y="630"/>
                    </a:lnTo>
                    <a:lnTo>
                      <a:pt x="738" y="324"/>
                    </a:lnTo>
                    <a:lnTo>
                      <a:pt x="180" y="0"/>
                    </a:lnTo>
                    <a:lnTo>
                      <a:pt x="156" y="12"/>
                    </a:lnTo>
                    <a:lnTo>
                      <a:pt x="144" y="24"/>
                    </a:lnTo>
                    <a:lnTo>
                      <a:pt x="126" y="30"/>
                    </a:lnTo>
                    <a:lnTo>
                      <a:pt x="108" y="42"/>
                    </a:lnTo>
                    <a:lnTo>
                      <a:pt x="126" y="108"/>
                    </a:lnTo>
                    <a:lnTo>
                      <a:pt x="114" y="156"/>
                    </a:lnTo>
                    <a:lnTo>
                      <a:pt x="144" y="192"/>
                    </a:lnTo>
                    <a:lnTo>
                      <a:pt x="150" y="216"/>
                    </a:lnTo>
                    <a:lnTo>
                      <a:pt x="180" y="252"/>
                    </a:lnTo>
                    <a:lnTo>
                      <a:pt x="162" y="288"/>
                    </a:lnTo>
                    <a:lnTo>
                      <a:pt x="144" y="534"/>
                    </a:lnTo>
                    <a:lnTo>
                      <a:pt x="138" y="540"/>
                    </a:lnTo>
                    <a:lnTo>
                      <a:pt x="120" y="564"/>
                    </a:lnTo>
                    <a:lnTo>
                      <a:pt x="96" y="588"/>
                    </a:lnTo>
                    <a:lnTo>
                      <a:pt x="72" y="618"/>
                    </a:lnTo>
                    <a:lnTo>
                      <a:pt x="54" y="636"/>
                    </a:lnTo>
                    <a:lnTo>
                      <a:pt x="48" y="648"/>
                    </a:lnTo>
                    <a:lnTo>
                      <a:pt x="36" y="666"/>
                    </a:lnTo>
                    <a:lnTo>
                      <a:pt x="30" y="678"/>
                    </a:lnTo>
                    <a:lnTo>
                      <a:pt x="24" y="696"/>
                    </a:lnTo>
                    <a:lnTo>
                      <a:pt x="24" y="708"/>
                    </a:lnTo>
                    <a:lnTo>
                      <a:pt x="18" y="714"/>
                    </a:lnTo>
                    <a:lnTo>
                      <a:pt x="18" y="720"/>
                    </a:lnTo>
                    <a:lnTo>
                      <a:pt x="0" y="726"/>
                    </a:lnTo>
                    <a:lnTo>
                      <a:pt x="6" y="786"/>
                    </a:lnTo>
                    <a:lnTo>
                      <a:pt x="18" y="786"/>
                    </a:lnTo>
                    <a:lnTo>
                      <a:pt x="48" y="834"/>
                    </a:lnTo>
                    <a:lnTo>
                      <a:pt x="48" y="846"/>
                    </a:lnTo>
                    <a:lnTo>
                      <a:pt x="48" y="840"/>
                    </a:lnTo>
                    <a:lnTo>
                      <a:pt x="72" y="834"/>
                    </a:lnTo>
                    <a:lnTo>
                      <a:pt x="72" y="852"/>
                    </a:lnTo>
                    <a:lnTo>
                      <a:pt x="78" y="864"/>
                    </a:lnTo>
                    <a:lnTo>
                      <a:pt x="84" y="870"/>
                    </a:lnTo>
                    <a:lnTo>
                      <a:pt x="96" y="870"/>
                    </a:lnTo>
                    <a:lnTo>
                      <a:pt x="102" y="876"/>
                    </a:lnTo>
                    <a:lnTo>
                      <a:pt x="108" y="876"/>
                    </a:lnTo>
                    <a:lnTo>
                      <a:pt x="102" y="912"/>
                    </a:lnTo>
                    <a:lnTo>
                      <a:pt x="114" y="918"/>
                    </a:lnTo>
                    <a:lnTo>
                      <a:pt x="120" y="930"/>
                    </a:lnTo>
                    <a:lnTo>
                      <a:pt x="120" y="966"/>
                    </a:lnTo>
                    <a:lnTo>
                      <a:pt x="114" y="966"/>
                    </a:lnTo>
                    <a:lnTo>
                      <a:pt x="114" y="1002"/>
                    </a:lnTo>
                    <a:lnTo>
                      <a:pt x="120" y="1020"/>
                    </a:lnTo>
                    <a:lnTo>
                      <a:pt x="120" y="1038"/>
                    </a:lnTo>
                    <a:lnTo>
                      <a:pt x="126" y="1050"/>
                    </a:lnTo>
                    <a:lnTo>
                      <a:pt x="138" y="1056"/>
                    </a:lnTo>
                    <a:lnTo>
                      <a:pt x="144" y="1068"/>
                    </a:lnTo>
                    <a:lnTo>
                      <a:pt x="162" y="1086"/>
                    </a:lnTo>
                    <a:lnTo>
                      <a:pt x="66" y="1086"/>
                    </a:lnTo>
                    <a:lnTo>
                      <a:pt x="54" y="1092"/>
                    </a:lnTo>
                    <a:lnTo>
                      <a:pt x="48" y="1098"/>
                    </a:lnTo>
                    <a:lnTo>
                      <a:pt x="48" y="1110"/>
                    </a:lnTo>
                    <a:lnTo>
                      <a:pt x="60" y="1134"/>
                    </a:lnTo>
                    <a:lnTo>
                      <a:pt x="72" y="1146"/>
                    </a:lnTo>
                    <a:lnTo>
                      <a:pt x="78" y="1158"/>
                    </a:lnTo>
                    <a:lnTo>
                      <a:pt x="90" y="1170"/>
                    </a:lnTo>
                    <a:lnTo>
                      <a:pt x="108" y="1182"/>
                    </a:lnTo>
                    <a:lnTo>
                      <a:pt x="120" y="1188"/>
                    </a:lnTo>
                    <a:lnTo>
                      <a:pt x="132" y="1200"/>
                    </a:lnTo>
                    <a:lnTo>
                      <a:pt x="144" y="1224"/>
                    </a:lnTo>
                    <a:lnTo>
                      <a:pt x="144" y="1242"/>
                    </a:lnTo>
                    <a:lnTo>
                      <a:pt x="150" y="1254"/>
                    </a:lnTo>
                    <a:lnTo>
                      <a:pt x="156" y="1272"/>
                    </a:lnTo>
                    <a:lnTo>
                      <a:pt x="156" y="1284"/>
                    </a:lnTo>
                    <a:lnTo>
                      <a:pt x="162" y="1284"/>
                    </a:lnTo>
                    <a:lnTo>
                      <a:pt x="168" y="1290"/>
                    </a:lnTo>
                    <a:lnTo>
                      <a:pt x="186" y="1290"/>
                    </a:lnTo>
                    <a:lnTo>
                      <a:pt x="198" y="1284"/>
                    </a:lnTo>
                    <a:lnTo>
                      <a:pt x="216" y="1266"/>
                    </a:lnTo>
                    <a:lnTo>
                      <a:pt x="228" y="1260"/>
                    </a:lnTo>
                    <a:lnTo>
                      <a:pt x="234" y="1254"/>
                    </a:lnTo>
                    <a:lnTo>
                      <a:pt x="234" y="1278"/>
                    </a:lnTo>
                    <a:lnTo>
                      <a:pt x="240" y="1284"/>
                    </a:lnTo>
                    <a:lnTo>
                      <a:pt x="246" y="1284"/>
                    </a:lnTo>
                    <a:lnTo>
                      <a:pt x="258" y="1278"/>
                    </a:lnTo>
                    <a:lnTo>
                      <a:pt x="270" y="1266"/>
                    </a:lnTo>
                    <a:lnTo>
                      <a:pt x="276" y="1254"/>
                    </a:lnTo>
                    <a:lnTo>
                      <a:pt x="282" y="1248"/>
                    </a:lnTo>
                    <a:lnTo>
                      <a:pt x="372" y="1248"/>
                    </a:lnTo>
                    <a:lnTo>
                      <a:pt x="378" y="1242"/>
                    </a:lnTo>
                    <a:lnTo>
                      <a:pt x="384" y="1230"/>
                    </a:lnTo>
                    <a:lnTo>
                      <a:pt x="390" y="1224"/>
                    </a:lnTo>
                    <a:lnTo>
                      <a:pt x="396" y="1212"/>
                    </a:lnTo>
                    <a:lnTo>
                      <a:pt x="402" y="1206"/>
                    </a:lnTo>
                    <a:lnTo>
                      <a:pt x="402" y="1194"/>
                    </a:lnTo>
                    <a:lnTo>
                      <a:pt x="390" y="1182"/>
                    </a:lnTo>
                    <a:lnTo>
                      <a:pt x="384" y="1182"/>
                    </a:lnTo>
                    <a:lnTo>
                      <a:pt x="402" y="1170"/>
                    </a:lnTo>
                    <a:lnTo>
                      <a:pt x="420" y="1170"/>
                    </a:lnTo>
                    <a:lnTo>
                      <a:pt x="462" y="1164"/>
                    </a:lnTo>
                    <a:lnTo>
                      <a:pt x="510" y="1146"/>
                    </a:lnTo>
                    <a:lnTo>
                      <a:pt x="528" y="1134"/>
                    </a:lnTo>
                    <a:lnTo>
                      <a:pt x="552" y="1110"/>
                    </a:lnTo>
                    <a:lnTo>
                      <a:pt x="552" y="1092"/>
                    </a:lnTo>
                    <a:lnTo>
                      <a:pt x="588" y="1068"/>
                    </a:lnTo>
                    <a:lnTo>
                      <a:pt x="594" y="1038"/>
                    </a:lnTo>
                    <a:lnTo>
                      <a:pt x="648" y="1008"/>
                    </a:lnTo>
                    <a:lnTo>
                      <a:pt x="672" y="1008"/>
                    </a:lnTo>
                    <a:lnTo>
                      <a:pt x="672" y="996"/>
                    </a:lnTo>
                    <a:lnTo>
                      <a:pt x="684" y="996"/>
                    </a:lnTo>
                    <a:lnTo>
                      <a:pt x="684" y="990"/>
                    </a:lnTo>
                    <a:lnTo>
                      <a:pt x="678" y="984"/>
                    </a:lnTo>
                    <a:lnTo>
                      <a:pt x="666" y="966"/>
                    </a:lnTo>
                    <a:lnTo>
                      <a:pt x="654" y="960"/>
                    </a:lnTo>
                    <a:lnTo>
                      <a:pt x="648" y="960"/>
                    </a:lnTo>
                    <a:lnTo>
                      <a:pt x="642" y="936"/>
                    </a:lnTo>
                    <a:lnTo>
                      <a:pt x="660" y="930"/>
                    </a:lnTo>
                    <a:lnTo>
                      <a:pt x="642" y="918"/>
                    </a:lnTo>
                    <a:lnTo>
                      <a:pt x="642" y="876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8" y="876"/>
                    </a:lnTo>
                    <a:lnTo>
                      <a:pt x="606" y="876"/>
                    </a:lnTo>
                    <a:lnTo>
                      <a:pt x="600" y="870"/>
                    </a:lnTo>
                    <a:lnTo>
                      <a:pt x="600" y="852"/>
                    </a:lnTo>
                    <a:lnTo>
                      <a:pt x="606" y="840"/>
                    </a:lnTo>
                    <a:lnTo>
                      <a:pt x="618" y="834"/>
                    </a:lnTo>
                    <a:lnTo>
                      <a:pt x="630" y="822"/>
                    </a:lnTo>
                    <a:lnTo>
                      <a:pt x="630" y="810"/>
                    </a:lnTo>
                    <a:lnTo>
                      <a:pt x="618" y="786"/>
                    </a:lnTo>
                    <a:lnTo>
                      <a:pt x="612" y="780"/>
                    </a:lnTo>
                    <a:lnTo>
                      <a:pt x="630" y="762"/>
                    </a:lnTo>
                    <a:lnTo>
                      <a:pt x="648" y="750"/>
                    </a:lnTo>
                    <a:lnTo>
                      <a:pt x="642" y="732"/>
                    </a:lnTo>
                    <a:lnTo>
                      <a:pt x="636" y="708"/>
                    </a:lnTo>
                    <a:lnTo>
                      <a:pt x="648" y="708"/>
                    </a:lnTo>
                    <a:lnTo>
                      <a:pt x="648" y="690"/>
                    </a:lnTo>
                    <a:lnTo>
                      <a:pt x="660" y="678"/>
                    </a:lnTo>
                    <a:lnTo>
                      <a:pt x="672" y="672"/>
                    </a:lnTo>
                    <a:lnTo>
                      <a:pt x="678" y="666"/>
                    </a:lnTo>
                    <a:lnTo>
                      <a:pt x="678" y="660"/>
                    </a:lnTo>
                    <a:lnTo>
                      <a:pt x="672" y="654"/>
                    </a:lnTo>
                    <a:lnTo>
                      <a:pt x="672" y="642"/>
                    </a:lnTo>
                    <a:lnTo>
                      <a:pt x="666" y="636"/>
                    </a:lnTo>
                    <a:lnTo>
                      <a:pt x="678" y="62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6" name="Central African Republic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616152" y="3439411"/>
                <a:ext cx="296923" cy="218013"/>
              </a:xfrm>
              <a:custGeom>
                <a:avLst/>
                <a:gdLst>
                  <a:gd name="T0" fmla="*/ 2147483647 w 912"/>
                  <a:gd name="T1" fmla="*/ 2147483647 h 702"/>
                  <a:gd name="T2" fmla="*/ 2147483647 w 912"/>
                  <a:gd name="T3" fmla="*/ 2147483647 h 702"/>
                  <a:gd name="T4" fmla="*/ 2147483647 w 912"/>
                  <a:gd name="T5" fmla="*/ 2147483647 h 702"/>
                  <a:gd name="T6" fmla="*/ 2147483647 w 912"/>
                  <a:gd name="T7" fmla="*/ 2147483647 h 702"/>
                  <a:gd name="T8" fmla="*/ 2147483647 w 912"/>
                  <a:gd name="T9" fmla="*/ 2147483647 h 702"/>
                  <a:gd name="T10" fmla="*/ 2147483647 w 912"/>
                  <a:gd name="T11" fmla="*/ 2147483647 h 702"/>
                  <a:gd name="T12" fmla="*/ 2147483647 w 912"/>
                  <a:gd name="T13" fmla="*/ 2147483647 h 702"/>
                  <a:gd name="T14" fmla="*/ 2147483647 w 912"/>
                  <a:gd name="T15" fmla="*/ 2147483647 h 702"/>
                  <a:gd name="T16" fmla="*/ 2147483647 w 912"/>
                  <a:gd name="T17" fmla="*/ 2147483647 h 702"/>
                  <a:gd name="T18" fmla="*/ 2147483647 w 912"/>
                  <a:gd name="T19" fmla="*/ 2147483647 h 702"/>
                  <a:gd name="T20" fmla="*/ 2147483647 w 912"/>
                  <a:gd name="T21" fmla="*/ 2147483647 h 702"/>
                  <a:gd name="T22" fmla="*/ 2147483647 w 912"/>
                  <a:gd name="T23" fmla="*/ 2147483647 h 702"/>
                  <a:gd name="T24" fmla="*/ 2147483647 w 912"/>
                  <a:gd name="T25" fmla="*/ 2147483647 h 702"/>
                  <a:gd name="T26" fmla="*/ 2147483647 w 912"/>
                  <a:gd name="T27" fmla="*/ 2147483647 h 702"/>
                  <a:gd name="T28" fmla="*/ 2147483647 w 912"/>
                  <a:gd name="T29" fmla="*/ 2147483647 h 702"/>
                  <a:gd name="T30" fmla="*/ 2147483647 w 912"/>
                  <a:gd name="T31" fmla="*/ 0 h 702"/>
                  <a:gd name="T32" fmla="*/ 2147483647 w 912"/>
                  <a:gd name="T33" fmla="*/ 2147483647 h 702"/>
                  <a:gd name="T34" fmla="*/ 2147483647 w 912"/>
                  <a:gd name="T35" fmla="*/ 2147483647 h 702"/>
                  <a:gd name="T36" fmla="*/ 2147483647 w 912"/>
                  <a:gd name="T37" fmla="*/ 2147483647 h 702"/>
                  <a:gd name="T38" fmla="*/ 2147483647 w 912"/>
                  <a:gd name="T39" fmla="*/ 2147483647 h 702"/>
                  <a:gd name="T40" fmla="*/ 2147483647 w 912"/>
                  <a:gd name="T41" fmla="*/ 2147483647 h 702"/>
                  <a:gd name="T42" fmla="*/ 2147483647 w 912"/>
                  <a:gd name="T43" fmla="*/ 2147483647 h 702"/>
                  <a:gd name="T44" fmla="*/ 2147483647 w 912"/>
                  <a:gd name="T45" fmla="*/ 2147483647 h 702"/>
                  <a:gd name="T46" fmla="*/ 2147483647 w 912"/>
                  <a:gd name="T47" fmla="*/ 2147483647 h 702"/>
                  <a:gd name="T48" fmla="*/ 2147483647 w 912"/>
                  <a:gd name="T49" fmla="*/ 2147483647 h 702"/>
                  <a:gd name="T50" fmla="*/ 2147483647 w 912"/>
                  <a:gd name="T51" fmla="*/ 2147483647 h 702"/>
                  <a:gd name="T52" fmla="*/ 2147483647 w 912"/>
                  <a:gd name="T53" fmla="*/ 2147483647 h 702"/>
                  <a:gd name="T54" fmla="*/ 2147483647 w 912"/>
                  <a:gd name="T55" fmla="*/ 2147483647 h 702"/>
                  <a:gd name="T56" fmla="*/ 2147483647 w 912"/>
                  <a:gd name="T57" fmla="*/ 2147483647 h 702"/>
                  <a:gd name="T58" fmla="*/ 2147483647 w 912"/>
                  <a:gd name="T59" fmla="*/ 2147483647 h 702"/>
                  <a:gd name="T60" fmla="*/ 0 w 912"/>
                  <a:gd name="T61" fmla="*/ 2147483647 h 702"/>
                  <a:gd name="T62" fmla="*/ 2147483647 w 912"/>
                  <a:gd name="T63" fmla="*/ 2147483647 h 702"/>
                  <a:gd name="T64" fmla="*/ 2147483647 w 912"/>
                  <a:gd name="T65" fmla="*/ 2147483647 h 702"/>
                  <a:gd name="T66" fmla="*/ 2147483647 w 912"/>
                  <a:gd name="T67" fmla="*/ 2147483647 h 702"/>
                  <a:gd name="T68" fmla="*/ 2147483647 w 912"/>
                  <a:gd name="T69" fmla="*/ 2147483647 h 702"/>
                  <a:gd name="T70" fmla="*/ 2147483647 w 912"/>
                  <a:gd name="T71" fmla="*/ 2147483647 h 702"/>
                  <a:gd name="T72" fmla="*/ 2147483647 w 912"/>
                  <a:gd name="T73" fmla="*/ 2147483647 h 702"/>
                  <a:gd name="T74" fmla="*/ 2147483647 w 912"/>
                  <a:gd name="T75" fmla="*/ 2147483647 h 702"/>
                  <a:gd name="T76" fmla="*/ 2147483647 w 912"/>
                  <a:gd name="T77" fmla="*/ 2147483647 h 702"/>
                  <a:gd name="T78" fmla="*/ 2147483647 w 912"/>
                  <a:gd name="T79" fmla="*/ 2147483647 h 702"/>
                  <a:gd name="T80" fmla="*/ 2147483647 w 912"/>
                  <a:gd name="T81" fmla="*/ 2147483647 h 702"/>
                  <a:gd name="T82" fmla="*/ 2147483647 w 912"/>
                  <a:gd name="T83" fmla="*/ 2147483647 h 702"/>
                  <a:gd name="T84" fmla="*/ 2147483647 w 912"/>
                  <a:gd name="T85" fmla="*/ 2147483647 h 702"/>
                  <a:gd name="T86" fmla="*/ 2147483647 w 912"/>
                  <a:gd name="T87" fmla="*/ 2147483647 h 702"/>
                  <a:gd name="T88" fmla="*/ 2147483647 w 912"/>
                  <a:gd name="T89" fmla="*/ 2147483647 h 702"/>
                  <a:gd name="T90" fmla="*/ 2147483647 w 912"/>
                  <a:gd name="T91" fmla="*/ 2147483647 h 702"/>
                  <a:gd name="T92" fmla="*/ 2147483647 w 912"/>
                  <a:gd name="T93" fmla="*/ 2147483647 h 702"/>
                  <a:gd name="T94" fmla="*/ 2147483647 w 912"/>
                  <a:gd name="T95" fmla="*/ 2147483647 h 702"/>
                  <a:gd name="T96" fmla="*/ 2147483647 w 912"/>
                  <a:gd name="T97" fmla="*/ 2147483647 h 702"/>
                  <a:gd name="T98" fmla="*/ 2147483647 w 912"/>
                  <a:gd name="T99" fmla="*/ 2147483647 h 702"/>
                  <a:gd name="T100" fmla="*/ 2147483647 w 912"/>
                  <a:gd name="T101" fmla="*/ 2147483647 h 702"/>
                  <a:gd name="T102" fmla="*/ 2147483647 w 912"/>
                  <a:gd name="T103" fmla="*/ 2147483647 h 702"/>
                  <a:gd name="T104" fmla="*/ 2147483647 w 912"/>
                  <a:gd name="T105" fmla="*/ 2147483647 h 702"/>
                  <a:gd name="T106" fmla="*/ 2147483647 w 912"/>
                  <a:gd name="T107" fmla="*/ 2147483647 h 702"/>
                  <a:gd name="T108" fmla="*/ 2147483647 w 912"/>
                  <a:gd name="T109" fmla="*/ 2147483647 h 702"/>
                  <a:gd name="T110" fmla="*/ 2147483647 w 912"/>
                  <a:gd name="T111" fmla="*/ 2147483647 h 702"/>
                  <a:gd name="T112" fmla="*/ 2147483647 w 912"/>
                  <a:gd name="T113" fmla="*/ 2147483647 h 702"/>
                  <a:gd name="T114" fmla="*/ 2147483647 w 912"/>
                  <a:gd name="T115" fmla="*/ 2147483647 h 702"/>
                  <a:gd name="T116" fmla="*/ 2147483647 w 912"/>
                  <a:gd name="T117" fmla="*/ 2147483647 h 702"/>
                  <a:gd name="T118" fmla="*/ 2147483647 w 912"/>
                  <a:gd name="T119" fmla="*/ 2147483647 h 702"/>
                  <a:gd name="T120" fmla="*/ 2147483647 w 912"/>
                  <a:gd name="T121" fmla="*/ 2147483647 h 7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2"/>
                  <a:gd name="T184" fmla="*/ 0 h 702"/>
                  <a:gd name="T185" fmla="*/ 912 w 912"/>
                  <a:gd name="T186" fmla="*/ 702 h 7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2" h="702">
                    <a:moveTo>
                      <a:pt x="906" y="420"/>
                    </a:moveTo>
                    <a:lnTo>
                      <a:pt x="900" y="414"/>
                    </a:lnTo>
                    <a:lnTo>
                      <a:pt x="888" y="408"/>
                    </a:lnTo>
                    <a:lnTo>
                      <a:pt x="882" y="402"/>
                    </a:lnTo>
                    <a:lnTo>
                      <a:pt x="858" y="396"/>
                    </a:lnTo>
                    <a:lnTo>
                      <a:pt x="858" y="378"/>
                    </a:lnTo>
                    <a:lnTo>
                      <a:pt x="846" y="366"/>
                    </a:lnTo>
                    <a:lnTo>
                      <a:pt x="846" y="360"/>
                    </a:lnTo>
                    <a:lnTo>
                      <a:pt x="858" y="360"/>
                    </a:lnTo>
                    <a:lnTo>
                      <a:pt x="858" y="348"/>
                    </a:lnTo>
                    <a:lnTo>
                      <a:pt x="852" y="342"/>
                    </a:lnTo>
                    <a:lnTo>
                      <a:pt x="834" y="342"/>
                    </a:lnTo>
                    <a:lnTo>
                      <a:pt x="834" y="336"/>
                    </a:lnTo>
                    <a:lnTo>
                      <a:pt x="828" y="330"/>
                    </a:lnTo>
                    <a:lnTo>
                      <a:pt x="822" y="318"/>
                    </a:lnTo>
                    <a:lnTo>
                      <a:pt x="810" y="306"/>
                    </a:lnTo>
                    <a:lnTo>
                      <a:pt x="798" y="300"/>
                    </a:lnTo>
                    <a:lnTo>
                      <a:pt x="792" y="300"/>
                    </a:lnTo>
                    <a:lnTo>
                      <a:pt x="780" y="294"/>
                    </a:lnTo>
                    <a:lnTo>
                      <a:pt x="768" y="282"/>
                    </a:lnTo>
                    <a:lnTo>
                      <a:pt x="768" y="276"/>
                    </a:lnTo>
                    <a:lnTo>
                      <a:pt x="774" y="276"/>
                    </a:lnTo>
                    <a:lnTo>
                      <a:pt x="774" y="270"/>
                    </a:lnTo>
                    <a:lnTo>
                      <a:pt x="780" y="270"/>
                    </a:lnTo>
                    <a:lnTo>
                      <a:pt x="780" y="264"/>
                    </a:lnTo>
                    <a:lnTo>
                      <a:pt x="768" y="252"/>
                    </a:lnTo>
                    <a:lnTo>
                      <a:pt x="756" y="246"/>
                    </a:lnTo>
                    <a:lnTo>
                      <a:pt x="750" y="246"/>
                    </a:lnTo>
                    <a:lnTo>
                      <a:pt x="750" y="228"/>
                    </a:lnTo>
                    <a:lnTo>
                      <a:pt x="720" y="228"/>
                    </a:lnTo>
                    <a:lnTo>
                      <a:pt x="696" y="216"/>
                    </a:lnTo>
                    <a:lnTo>
                      <a:pt x="696" y="186"/>
                    </a:lnTo>
                    <a:lnTo>
                      <a:pt x="648" y="180"/>
                    </a:lnTo>
                    <a:lnTo>
                      <a:pt x="654" y="162"/>
                    </a:lnTo>
                    <a:lnTo>
                      <a:pt x="648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2"/>
                    </a:lnTo>
                    <a:lnTo>
                      <a:pt x="660" y="126"/>
                    </a:lnTo>
                    <a:lnTo>
                      <a:pt x="660" y="96"/>
                    </a:lnTo>
                    <a:lnTo>
                      <a:pt x="654" y="84"/>
                    </a:lnTo>
                    <a:lnTo>
                      <a:pt x="648" y="66"/>
                    </a:lnTo>
                    <a:lnTo>
                      <a:pt x="636" y="54"/>
                    </a:lnTo>
                    <a:lnTo>
                      <a:pt x="630" y="42"/>
                    </a:lnTo>
                    <a:lnTo>
                      <a:pt x="600" y="12"/>
                    </a:lnTo>
                    <a:lnTo>
                      <a:pt x="600" y="0"/>
                    </a:lnTo>
                    <a:lnTo>
                      <a:pt x="576" y="0"/>
                    </a:lnTo>
                    <a:lnTo>
                      <a:pt x="522" y="30"/>
                    </a:lnTo>
                    <a:lnTo>
                      <a:pt x="516" y="60"/>
                    </a:lnTo>
                    <a:lnTo>
                      <a:pt x="480" y="84"/>
                    </a:lnTo>
                    <a:lnTo>
                      <a:pt x="480" y="102"/>
                    </a:lnTo>
                    <a:lnTo>
                      <a:pt x="456" y="126"/>
                    </a:lnTo>
                    <a:lnTo>
                      <a:pt x="438" y="138"/>
                    </a:lnTo>
                    <a:lnTo>
                      <a:pt x="390" y="156"/>
                    </a:lnTo>
                    <a:lnTo>
                      <a:pt x="348" y="162"/>
                    </a:lnTo>
                    <a:lnTo>
                      <a:pt x="330" y="162"/>
                    </a:lnTo>
                    <a:lnTo>
                      <a:pt x="312" y="174"/>
                    </a:lnTo>
                    <a:lnTo>
                      <a:pt x="318" y="174"/>
                    </a:lnTo>
                    <a:lnTo>
                      <a:pt x="330" y="186"/>
                    </a:lnTo>
                    <a:lnTo>
                      <a:pt x="330" y="198"/>
                    </a:lnTo>
                    <a:lnTo>
                      <a:pt x="324" y="204"/>
                    </a:lnTo>
                    <a:lnTo>
                      <a:pt x="318" y="216"/>
                    </a:lnTo>
                    <a:lnTo>
                      <a:pt x="312" y="222"/>
                    </a:lnTo>
                    <a:lnTo>
                      <a:pt x="306" y="234"/>
                    </a:lnTo>
                    <a:lnTo>
                      <a:pt x="300" y="240"/>
                    </a:lnTo>
                    <a:lnTo>
                      <a:pt x="210" y="240"/>
                    </a:lnTo>
                    <a:lnTo>
                      <a:pt x="204" y="246"/>
                    </a:lnTo>
                    <a:lnTo>
                      <a:pt x="198" y="258"/>
                    </a:lnTo>
                    <a:lnTo>
                      <a:pt x="186" y="270"/>
                    </a:lnTo>
                    <a:lnTo>
                      <a:pt x="174" y="276"/>
                    </a:lnTo>
                    <a:lnTo>
                      <a:pt x="168" y="276"/>
                    </a:lnTo>
                    <a:lnTo>
                      <a:pt x="162" y="270"/>
                    </a:lnTo>
                    <a:lnTo>
                      <a:pt x="162" y="246"/>
                    </a:lnTo>
                    <a:lnTo>
                      <a:pt x="156" y="252"/>
                    </a:lnTo>
                    <a:lnTo>
                      <a:pt x="144" y="258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96" y="282"/>
                    </a:lnTo>
                    <a:lnTo>
                      <a:pt x="90" y="276"/>
                    </a:lnTo>
                    <a:lnTo>
                      <a:pt x="78" y="276"/>
                    </a:lnTo>
                    <a:lnTo>
                      <a:pt x="66" y="288"/>
                    </a:lnTo>
                    <a:lnTo>
                      <a:pt x="60" y="300"/>
                    </a:lnTo>
                    <a:lnTo>
                      <a:pt x="54" y="306"/>
                    </a:lnTo>
                    <a:lnTo>
                      <a:pt x="54" y="324"/>
                    </a:lnTo>
                    <a:lnTo>
                      <a:pt x="48" y="336"/>
                    </a:lnTo>
                    <a:lnTo>
                      <a:pt x="42" y="336"/>
                    </a:lnTo>
                    <a:lnTo>
                      <a:pt x="36" y="372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12" y="408"/>
                    </a:lnTo>
                    <a:lnTo>
                      <a:pt x="18" y="408"/>
                    </a:lnTo>
                    <a:lnTo>
                      <a:pt x="18" y="444"/>
                    </a:lnTo>
                    <a:lnTo>
                      <a:pt x="6" y="456"/>
                    </a:lnTo>
                    <a:lnTo>
                      <a:pt x="24" y="468"/>
                    </a:lnTo>
                    <a:lnTo>
                      <a:pt x="24" y="516"/>
                    </a:lnTo>
                    <a:lnTo>
                      <a:pt x="30" y="516"/>
                    </a:lnTo>
                    <a:lnTo>
                      <a:pt x="48" y="534"/>
                    </a:lnTo>
                    <a:lnTo>
                      <a:pt x="54" y="534"/>
                    </a:lnTo>
                    <a:lnTo>
                      <a:pt x="54" y="576"/>
                    </a:lnTo>
                    <a:lnTo>
                      <a:pt x="60" y="582"/>
                    </a:lnTo>
                    <a:lnTo>
                      <a:pt x="72" y="606"/>
                    </a:lnTo>
                    <a:lnTo>
                      <a:pt x="84" y="618"/>
                    </a:lnTo>
                    <a:lnTo>
                      <a:pt x="96" y="624"/>
                    </a:lnTo>
                    <a:lnTo>
                      <a:pt x="102" y="636"/>
                    </a:lnTo>
                    <a:lnTo>
                      <a:pt x="114" y="642"/>
                    </a:lnTo>
                    <a:lnTo>
                      <a:pt x="120" y="660"/>
                    </a:lnTo>
                    <a:lnTo>
                      <a:pt x="120" y="690"/>
                    </a:lnTo>
                    <a:lnTo>
                      <a:pt x="132" y="702"/>
                    </a:lnTo>
                    <a:lnTo>
                      <a:pt x="138" y="696"/>
                    </a:lnTo>
                    <a:lnTo>
                      <a:pt x="144" y="684"/>
                    </a:lnTo>
                    <a:lnTo>
                      <a:pt x="150" y="678"/>
                    </a:lnTo>
                    <a:lnTo>
                      <a:pt x="156" y="666"/>
                    </a:lnTo>
                    <a:lnTo>
                      <a:pt x="156" y="642"/>
                    </a:lnTo>
                    <a:lnTo>
                      <a:pt x="144" y="630"/>
                    </a:lnTo>
                    <a:lnTo>
                      <a:pt x="162" y="600"/>
                    </a:lnTo>
                    <a:lnTo>
                      <a:pt x="192" y="600"/>
                    </a:lnTo>
                    <a:lnTo>
                      <a:pt x="210" y="582"/>
                    </a:lnTo>
                    <a:lnTo>
                      <a:pt x="228" y="582"/>
                    </a:lnTo>
                    <a:lnTo>
                      <a:pt x="264" y="600"/>
                    </a:lnTo>
                    <a:lnTo>
                      <a:pt x="276" y="600"/>
                    </a:lnTo>
                    <a:lnTo>
                      <a:pt x="288" y="588"/>
                    </a:lnTo>
                    <a:lnTo>
                      <a:pt x="300" y="570"/>
                    </a:lnTo>
                    <a:lnTo>
                      <a:pt x="300" y="552"/>
                    </a:lnTo>
                    <a:lnTo>
                      <a:pt x="294" y="552"/>
                    </a:lnTo>
                    <a:lnTo>
                      <a:pt x="294" y="540"/>
                    </a:lnTo>
                    <a:lnTo>
                      <a:pt x="306" y="528"/>
                    </a:lnTo>
                    <a:lnTo>
                      <a:pt x="312" y="528"/>
                    </a:lnTo>
                    <a:lnTo>
                      <a:pt x="324" y="516"/>
                    </a:lnTo>
                    <a:lnTo>
                      <a:pt x="330" y="504"/>
                    </a:lnTo>
                    <a:lnTo>
                      <a:pt x="330" y="498"/>
                    </a:lnTo>
                    <a:lnTo>
                      <a:pt x="336" y="486"/>
                    </a:lnTo>
                    <a:lnTo>
                      <a:pt x="336" y="480"/>
                    </a:lnTo>
                    <a:lnTo>
                      <a:pt x="342" y="474"/>
                    </a:lnTo>
                    <a:lnTo>
                      <a:pt x="354" y="468"/>
                    </a:lnTo>
                    <a:lnTo>
                      <a:pt x="366" y="468"/>
                    </a:lnTo>
                    <a:lnTo>
                      <a:pt x="384" y="474"/>
                    </a:lnTo>
                    <a:lnTo>
                      <a:pt x="396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426" y="492"/>
                    </a:lnTo>
                    <a:lnTo>
                      <a:pt x="432" y="498"/>
                    </a:lnTo>
                    <a:lnTo>
                      <a:pt x="432" y="528"/>
                    </a:lnTo>
                    <a:lnTo>
                      <a:pt x="474" y="528"/>
                    </a:lnTo>
                    <a:lnTo>
                      <a:pt x="480" y="534"/>
                    </a:lnTo>
                    <a:lnTo>
                      <a:pt x="492" y="540"/>
                    </a:lnTo>
                    <a:lnTo>
                      <a:pt x="540" y="540"/>
                    </a:lnTo>
                    <a:lnTo>
                      <a:pt x="552" y="546"/>
                    </a:lnTo>
                    <a:lnTo>
                      <a:pt x="558" y="552"/>
                    </a:lnTo>
                    <a:lnTo>
                      <a:pt x="570" y="558"/>
                    </a:lnTo>
                    <a:lnTo>
                      <a:pt x="576" y="552"/>
                    </a:lnTo>
                    <a:lnTo>
                      <a:pt x="582" y="540"/>
                    </a:lnTo>
                    <a:lnTo>
                      <a:pt x="588" y="534"/>
                    </a:lnTo>
                    <a:lnTo>
                      <a:pt x="588" y="522"/>
                    </a:lnTo>
                    <a:lnTo>
                      <a:pt x="606" y="504"/>
                    </a:lnTo>
                    <a:lnTo>
                      <a:pt x="612" y="492"/>
                    </a:lnTo>
                    <a:lnTo>
                      <a:pt x="636" y="516"/>
                    </a:lnTo>
                    <a:lnTo>
                      <a:pt x="642" y="516"/>
                    </a:lnTo>
                    <a:lnTo>
                      <a:pt x="648" y="510"/>
                    </a:lnTo>
                    <a:lnTo>
                      <a:pt x="660" y="504"/>
                    </a:lnTo>
                    <a:lnTo>
                      <a:pt x="672" y="492"/>
                    </a:lnTo>
                    <a:lnTo>
                      <a:pt x="690" y="492"/>
                    </a:lnTo>
                    <a:lnTo>
                      <a:pt x="714" y="474"/>
                    </a:lnTo>
                    <a:lnTo>
                      <a:pt x="726" y="486"/>
                    </a:lnTo>
                    <a:lnTo>
                      <a:pt x="750" y="486"/>
                    </a:lnTo>
                    <a:lnTo>
                      <a:pt x="756" y="480"/>
                    </a:lnTo>
                    <a:lnTo>
                      <a:pt x="768" y="480"/>
                    </a:lnTo>
                    <a:lnTo>
                      <a:pt x="768" y="468"/>
                    </a:lnTo>
                    <a:lnTo>
                      <a:pt x="786" y="450"/>
                    </a:lnTo>
                    <a:lnTo>
                      <a:pt x="792" y="450"/>
                    </a:lnTo>
                    <a:lnTo>
                      <a:pt x="792" y="456"/>
                    </a:lnTo>
                    <a:lnTo>
                      <a:pt x="804" y="468"/>
                    </a:lnTo>
                    <a:lnTo>
                      <a:pt x="840" y="462"/>
                    </a:lnTo>
                    <a:lnTo>
                      <a:pt x="840" y="468"/>
                    </a:lnTo>
                    <a:lnTo>
                      <a:pt x="852" y="480"/>
                    </a:lnTo>
                    <a:lnTo>
                      <a:pt x="876" y="480"/>
                    </a:lnTo>
                    <a:lnTo>
                      <a:pt x="894" y="474"/>
                    </a:lnTo>
                    <a:lnTo>
                      <a:pt x="912" y="456"/>
                    </a:lnTo>
                    <a:lnTo>
                      <a:pt x="912" y="432"/>
                    </a:lnTo>
                    <a:lnTo>
                      <a:pt x="906" y="42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7" name="Canad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1722432" y="1768799"/>
                <a:ext cx="1808415" cy="896545"/>
              </a:xfrm>
              <a:custGeom>
                <a:avLst/>
                <a:gdLst>
                  <a:gd name="T0" fmla="*/ 2147483647 w 5574"/>
                  <a:gd name="T1" fmla="*/ 2147483647 h 2886"/>
                  <a:gd name="T2" fmla="*/ 2147483647 w 5574"/>
                  <a:gd name="T3" fmla="*/ 2147483647 h 2886"/>
                  <a:gd name="T4" fmla="*/ 2147483647 w 5574"/>
                  <a:gd name="T5" fmla="*/ 2147483647 h 2886"/>
                  <a:gd name="T6" fmla="*/ 2147483647 w 5574"/>
                  <a:gd name="T7" fmla="*/ 2147483647 h 2886"/>
                  <a:gd name="T8" fmla="*/ 2147483647 w 5574"/>
                  <a:gd name="T9" fmla="*/ 2147483647 h 2886"/>
                  <a:gd name="T10" fmla="*/ 2147483647 w 5574"/>
                  <a:gd name="T11" fmla="*/ 2147483647 h 2886"/>
                  <a:gd name="T12" fmla="*/ 2147483647 w 5574"/>
                  <a:gd name="T13" fmla="*/ 2147483647 h 2886"/>
                  <a:gd name="T14" fmla="*/ 2147483647 w 5574"/>
                  <a:gd name="T15" fmla="*/ 2147483647 h 2886"/>
                  <a:gd name="T16" fmla="*/ 2147483647 w 5574"/>
                  <a:gd name="T17" fmla="*/ 2147483647 h 2886"/>
                  <a:gd name="T18" fmla="*/ 2147483647 w 5574"/>
                  <a:gd name="T19" fmla="*/ 2147483647 h 2886"/>
                  <a:gd name="T20" fmla="*/ 2147483647 w 5574"/>
                  <a:gd name="T21" fmla="*/ 2147483647 h 2886"/>
                  <a:gd name="T22" fmla="*/ 2147483647 w 5574"/>
                  <a:gd name="T23" fmla="*/ 2147483647 h 2886"/>
                  <a:gd name="T24" fmla="*/ 2147483647 w 5574"/>
                  <a:gd name="T25" fmla="*/ 2147483647 h 2886"/>
                  <a:gd name="T26" fmla="*/ 2147483647 w 5574"/>
                  <a:gd name="T27" fmla="*/ 2147483647 h 2886"/>
                  <a:gd name="T28" fmla="*/ 2147483647 w 5574"/>
                  <a:gd name="T29" fmla="*/ 2147483647 h 2886"/>
                  <a:gd name="T30" fmla="*/ 2147483647 w 5574"/>
                  <a:gd name="T31" fmla="*/ 2147483647 h 2886"/>
                  <a:gd name="T32" fmla="*/ 2147483647 w 5574"/>
                  <a:gd name="T33" fmla="*/ 2147483647 h 2886"/>
                  <a:gd name="T34" fmla="*/ 2147483647 w 5574"/>
                  <a:gd name="T35" fmla="*/ 2147483647 h 2886"/>
                  <a:gd name="T36" fmla="*/ 2147483647 w 5574"/>
                  <a:gd name="T37" fmla="*/ 2147483647 h 2886"/>
                  <a:gd name="T38" fmla="*/ 2147483647 w 5574"/>
                  <a:gd name="T39" fmla="*/ 2147483647 h 2886"/>
                  <a:gd name="T40" fmla="*/ 2147483647 w 5574"/>
                  <a:gd name="T41" fmla="*/ 2147483647 h 2886"/>
                  <a:gd name="T42" fmla="*/ 2147483647 w 5574"/>
                  <a:gd name="T43" fmla="*/ 2147483647 h 2886"/>
                  <a:gd name="T44" fmla="*/ 2147483647 w 5574"/>
                  <a:gd name="T45" fmla="*/ 2147483647 h 2886"/>
                  <a:gd name="T46" fmla="*/ 2147483647 w 5574"/>
                  <a:gd name="T47" fmla="*/ 2147483647 h 2886"/>
                  <a:gd name="T48" fmla="*/ 2147483647 w 5574"/>
                  <a:gd name="T49" fmla="*/ 2147483647 h 2886"/>
                  <a:gd name="T50" fmla="*/ 2147483647 w 5574"/>
                  <a:gd name="T51" fmla="*/ 2147483647 h 2886"/>
                  <a:gd name="T52" fmla="*/ 2147483647 w 5574"/>
                  <a:gd name="T53" fmla="*/ 2147483647 h 2886"/>
                  <a:gd name="T54" fmla="*/ 2147483647 w 5574"/>
                  <a:gd name="T55" fmla="*/ 2147483647 h 2886"/>
                  <a:gd name="T56" fmla="*/ 2147483647 w 5574"/>
                  <a:gd name="T57" fmla="*/ 2147483647 h 2886"/>
                  <a:gd name="T58" fmla="*/ 2147483647 w 5574"/>
                  <a:gd name="T59" fmla="*/ 2147483647 h 2886"/>
                  <a:gd name="T60" fmla="*/ 2147483647 w 5574"/>
                  <a:gd name="T61" fmla="*/ 2147483647 h 2886"/>
                  <a:gd name="T62" fmla="*/ 2147483647 w 5574"/>
                  <a:gd name="T63" fmla="*/ 2147483647 h 2886"/>
                  <a:gd name="T64" fmla="*/ 2147483647 w 5574"/>
                  <a:gd name="T65" fmla="*/ 2147483647 h 2886"/>
                  <a:gd name="T66" fmla="*/ 2147483647 w 5574"/>
                  <a:gd name="T67" fmla="*/ 2147483647 h 2886"/>
                  <a:gd name="T68" fmla="*/ 2147483647 w 5574"/>
                  <a:gd name="T69" fmla="*/ 2147483647 h 2886"/>
                  <a:gd name="T70" fmla="*/ 2147483647 w 5574"/>
                  <a:gd name="T71" fmla="*/ 2147483647 h 2886"/>
                  <a:gd name="T72" fmla="*/ 2147483647 w 5574"/>
                  <a:gd name="T73" fmla="*/ 2147483647 h 2886"/>
                  <a:gd name="T74" fmla="*/ 2147483647 w 5574"/>
                  <a:gd name="T75" fmla="*/ 2147483647 h 2886"/>
                  <a:gd name="T76" fmla="*/ 2147483647 w 5574"/>
                  <a:gd name="T77" fmla="*/ 2147483647 h 2886"/>
                  <a:gd name="T78" fmla="*/ 2147483647 w 5574"/>
                  <a:gd name="T79" fmla="*/ 2147483647 h 2886"/>
                  <a:gd name="T80" fmla="*/ 2147483647 w 5574"/>
                  <a:gd name="T81" fmla="*/ 2147483647 h 2886"/>
                  <a:gd name="T82" fmla="*/ 2147483647 w 5574"/>
                  <a:gd name="T83" fmla="*/ 2147483647 h 2886"/>
                  <a:gd name="T84" fmla="*/ 2147483647 w 5574"/>
                  <a:gd name="T85" fmla="*/ 2147483647 h 2886"/>
                  <a:gd name="T86" fmla="*/ 2147483647 w 5574"/>
                  <a:gd name="T87" fmla="*/ 2147483647 h 2886"/>
                  <a:gd name="T88" fmla="*/ 2147483647 w 5574"/>
                  <a:gd name="T89" fmla="*/ 2147483647 h 2886"/>
                  <a:gd name="T90" fmla="*/ 2147483647 w 5574"/>
                  <a:gd name="T91" fmla="*/ 2147483647 h 2886"/>
                  <a:gd name="T92" fmla="*/ 2147483647 w 5574"/>
                  <a:gd name="T93" fmla="*/ 2147483647 h 2886"/>
                  <a:gd name="T94" fmla="*/ 2147483647 w 5574"/>
                  <a:gd name="T95" fmla="*/ 2147483647 h 2886"/>
                  <a:gd name="T96" fmla="*/ 2147483647 w 5574"/>
                  <a:gd name="T97" fmla="*/ 2147483647 h 2886"/>
                  <a:gd name="T98" fmla="*/ 2147483647 w 5574"/>
                  <a:gd name="T99" fmla="*/ 2147483647 h 2886"/>
                  <a:gd name="T100" fmla="*/ 2147483647 w 5574"/>
                  <a:gd name="T101" fmla="*/ 2147483647 h 2886"/>
                  <a:gd name="T102" fmla="*/ 2147483647 w 5574"/>
                  <a:gd name="T103" fmla="*/ 2147483647 h 2886"/>
                  <a:gd name="T104" fmla="*/ 2147483647 w 5574"/>
                  <a:gd name="T105" fmla="*/ 2147483647 h 2886"/>
                  <a:gd name="T106" fmla="*/ 2147483647 w 5574"/>
                  <a:gd name="T107" fmla="*/ 2147483647 h 2886"/>
                  <a:gd name="T108" fmla="*/ 2147483647 w 5574"/>
                  <a:gd name="T109" fmla="*/ 2147483647 h 2886"/>
                  <a:gd name="T110" fmla="*/ 2147483647 w 5574"/>
                  <a:gd name="T111" fmla="*/ 2147483647 h 2886"/>
                  <a:gd name="T112" fmla="*/ 2147483647 w 5574"/>
                  <a:gd name="T113" fmla="*/ 2147483647 h 2886"/>
                  <a:gd name="T114" fmla="*/ 2147483647 w 5574"/>
                  <a:gd name="T115" fmla="*/ 2147483647 h 2886"/>
                  <a:gd name="T116" fmla="*/ 2147483647 w 5574"/>
                  <a:gd name="T117" fmla="*/ 2147483647 h 2886"/>
                  <a:gd name="T118" fmla="*/ 2147483647 w 5574"/>
                  <a:gd name="T119" fmla="*/ 2147483647 h 2886"/>
                  <a:gd name="T120" fmla="*/ 2147483647 w 5574"/>
                  <a:gd name="T121" fmla="*/ 2147483647 h 2886"/>
                  <a:gd name="T122" fmla="*/ 2147483647 w 5574"/>
                  <a:gd name="T123" fmla="*/ 2147483647 h 2886"/>
                  <a:gd name="T124" fmla="*/ 2147483647 w 5574"/>
                  <a:gd name="T125" fmla="*/ 2147483647 h 28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4"/>
                  <a:gd name="T190" fmla="*/ 0 h 2886"/>
                  <a:gd name="T191" fmla="*/ 5574 w 5574"/>
                  <a:gd name="T192" fmla="*/ 2886 h 28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4" h="2886">
                    <a:moveTo>
                      <a:pt x="3114" y="252"/>
                    </a:moveTo>
                    <a:lnTo>
                      <a:pt x="3138" y="252"/>
                    </a:lnTo>
                    <a:lnTo>
                      <a:pt x="3150" y="258"/>
                    </a:lnTo>
                    <a:lnTo>
                      <a:pt x="3168" y="258"/>
                    </a:lnTo>
                    <a:lnTo>
                      <a:pt x="3174" y="252"/>
                    </a:lnTo>
                    <a:lnTo>
                      <a:pt x="3174" y="246"/>
                    </a:lnTo>
                    <a:lnTo>
                      <a:pt x="3168" y="234"/>
                    </a:lnTo>
                    <a:lnTo>
                      <a:pt x="3156" y="228"/>
                    </a:lnTo>
                    <a:lnTo>
                      <a:pt x="3108" y="228"/>
                    </a:lnTo>
                    <a:lnTo>
                      <a:pt x="3066" y="234"/>
                    </a:lnTo>
                    <a:lnTo>
                      <a:pt x="3036" y="246"/>
                    </a:lnTo>
                    <a:lnTo>
                      <a:pt x="3018" y="246"/>
                    </a:lnTo>
                    <a:lnTo>
                      <a:pt x="3060" y="246"/>
                    </a:lnTo>
                    <a:lnTo>
                      <a:pt x="3096" y="252"/>
                    </a:lnTo>
                    <a:lnTo>
                      <a:pt x="3114" y="252"/>
                    </a:lnTo>
                    <a:close/>
                    <a:moveTo>
                      <a:pt x="2988" y="318"/>
                    </a:moveTo>
                    <a:lnTo>
                      <a:pt x="3036" y="318"/>
                    </a:lnTo>
                    <a:lnTo>
                      <a:pt x="3048" y="312"/>
                    </a:lnTo>
                    <a:lnTo>
                      <a:pt x="3060" y="312"/>
                    </a:lnTo>
                    <a:lnTo>
                      <a:pt x="3072" y="300"/>
                    </a:lnTo>
                    <a:lnTo>
                      <a:pt x="3072" y="294"/>
                    </a:lnTo>
                    <a:lnTo>
                      <a:pt x="3066" y="282"/>
                    </a:lnTo>
                    <a:lnTo>
                      <a:pt x="3138" y="270"/>
                    </a:lnTo>
                    <a:lnTo>
                      <a:pt x="3120" y="264"/>
                    </a:lnTo>
                    <a:lnTo>
                      <a:pt x="3054" y="264"/>
                    </a:lnTo>
                    <a:lnTo>
                      <a:pt x="3042" y="276"/>
                    </a:lnTo>
                    <a:lnTo>
                      <a:pt x="3030" y="276"/>
                    </a:lnTo>
                    <a:lnTo>
                      <a:pt x="2994" y="270"/>
                    </a:lnTo>
                    <a:lnTo>
                      <a:pt x="2958" y="270"/>
                    </a:lnTo>
                    <a:lnTo>
                      <a:pt x="2940" y="282"/>
                    </a:lnTo>
                    <a:lnTo>
                      <a:pt x="2940" y="294"/>
                    </a:lnTo>
                    <a:lnTo>
                      <a:pt x="2946" y="300"/>
                    </a:lnTo>
                    <a:lnTo>
                      <a:pt x="2970" y="312"/>
                    </a:lnTo>
                    <a:lnTo>
                      <a:pt x="2976" y="318"/>
                    </a:lnTo>
                    <a:lnTo>
                      <a:pt x="2988" y="318"/>
                    </a:lnTo>
                    <a:close/>
                    <a:moveTo>
                      <a:pt x="2682" y="384"/>
                    </a:moveTo>
                    <a:lnTo>
                      <a:pt x="2628" y="408"/>
                    </a:lnTo>
                    <a:lnTo>
                      <a:pt x="2634" y="408"/>
                    </a:lnTo>
                    <a:lnTo>
                      <a:pt x="2646" y="414"/>
                    </a:lnTo>
                    <a:lnTo>
                      <a:pt x="2652" y="414"/>
                    </a:lnTo>
                    <a:lnTo>
                      <a:pt x="2658" y="420"/>
                    </a:lnTo>
                    <a:lnTo>
                      <a:pt x="2658" y="426"/>
                    </a:lnTo>
                    <a:lnTo>
                      <a:pt x="2622" y="426"/>
                    </a:lnTo>
                    <a:lnTo>
                      <a:pt x="2586" y="432"/>
                    </a:lnTo>
                    <a:lnTo>
                      <a:pt x="2556" y="438"/>
                    </a:lnTo>
                    <a:lnTo>
                      <a:pt x="2544" y="438"/>
                    </a:lnTo>
                    <a:lnTo>
                      <a:pt x="2520" y="456"/>
                    </a:lnTo>
                    <a:lnTo>
                      <a:pt x="2580" y="450"/>
                    </a:lnTo>
                    <a:lnTo>
                      <a:pt x="2586" y="450"/>
                    </a:lnTo>
                    <a:lnTo>
                      <a:pt x="2592" y="456"/>
                    </a:lnTo>
                    <a:lnTo>
                      <a:pt x="2610" y="456"/>
                    </a:lnTo>
                    <a:lnTo>
                      <a:pt x="2628" y="462"/>
                    </a:lnTo>
                    <a:lnTo>
                      <a:pt x="2658" y="462"/>
                    </a:lnTo>
                    <a:lnTo>
                      <a:pt x="2694" y="450"/>
                    </a:lnTo>
                    <a:lnTo>
                      <a:pt x="2730" y="444"/>
                    </a:lnTo>
                    <a:lnTo>
                      <a:pt x="2742" y="438"/>
                    </a:lnTo>
                    <a:lnTo>
                      <a:pt x="2742" y="450"/>
                    </a:lnTo>
                    <a:lnTo>
                      <a:pt x="2760" y="450"/>
                    </a:lnTo>
                    <a:lnTo>
                      <a:pt x="2796" y="444"/>
                    </a:lnTo>
                    <a:lnTo>
                      <a:pt x="2856" y="444"/>
                    </a:lnTo>
                    <a:lnTo>
                      <a:pt x="2850" y="444"/>
                    </a:lnTo>
                    <a:lnTo>
                      <a:pt x="2844" y="450"/>
                    </a:lnTo>
                    <a:lnTo>
                      <a:pt x="2832" y="450"/>
                    </a:lnTo>
                    <a:lnTo>
                      <a:pt x="2790" y="456"/>
                    </a:lnTo>
                    <a:lnTo>
                      <a:pt x="2730" y="468"/>
                    </a:lnTo>
                    <a:lnTo>
                      <a:pt x="2706" y="468"/>
                    </a:lnTo>
                    <a:lnTo>
                      <a:pt x="2688" y="474"/>
                    </a:lnTo>
                    <a:lnTo>
                      <a:pt x="2670" y="474"/>
                    </a:lnTo>
                    <a:lnTo>
                      <a:pt x="2652" y="480"/>
                    </a:lnTo>
                    <a:lnTo>
                      <a:pt x="2646" y="486"/>
                    </a:lnTo>
                    <a:lnTo>
                      <a:pt x="2640" y="486"/>
                    </a:lnTo>
                    <a:lnTo>
                      <a:pt x="2658" y="486"/>
                    </a:lnTo>
                    <a:lnTo>
                      <a:pt x="2694" y="492"/>
                    </a:lnTo>
                    <a:lnTo>
                      <a:pt x="2760" y="498"/>
                    </a:lnTo>
                    <a:lnTo>
                      <a:pt x="2808" y="492"/>
                    </a:lnTo>
                    <a:lnTo>
                      <a:pt x="2850" y="480"/>
                    </a:lnTo>
                    <a:lnTo>
                      <a:pt x="2874" y="474"/>
                    </a:lnTo>
                    <a:lnTo>
                      <a:pt x="2886" y="468"/>
                    </a:lnTo>
                    <a:lnTo>
                      <a:pt x="2958" y="450"/>
                    </a:lnTo>
                    <a:lnTo>
                      <a:pt x="3000" y="450"/>
                    </a:lnTo>
                    <a:lnTo>
                      <a:pt x="3054" y="444"/>
                    </a:lnTo>
                    <a:lnTo>
                      <a:pt x="3096" y="438"/>
                    </a:lnTo>
                    <a:lnTo>
                      <a:pt x="3120" y="432"/>
                    </a:lnTo>
                    <a:lnTo>
                      <a:pt x="3138" y="420"/>
                    </a:lnTo>
                    <a:lnTo>
                      <a:pt x="3156" y="414"/>
                    </a:lnTo>
                    <a:lnTo>
                      <a:pt x="3168" y="408"/>
                    </a:lnTo>
                    <a:lnTo>
                      <a:pt x="3168" y="396"/>
                    </a:lnTo>
                    <a:lnTo>
                      <a:pt x="3156" y="384"/>
                    </a:lnTo>
                    <a:lnTo>
                      <a:pt x="3144" y="378"/>
                    </a:lnTo>
                    <a:lnTo>
                      <a:pt x="3120" y="378"/>
                    </a:lnTo>
                    <a:lnTo>
                      <a:pt x="3114" y="384"/>
                    </a:lnTo>
                    <a:lnTo>
                      <a:pt x="3108" y="384"/>
                    </a:lnTo>
                    <a:lnTo>
                      <a:pt x="3108" y="396"/>
                    </a:lnTo>
                    <a:lnTo>
                      <a:pt x="3072" y="396"/>
                    </a:lnTo>
                    <a:lnTo>
                      <a:pt x="3078" y="390"/>
                    </a:lnTo>
                    <a:lnTo>
                      <a:pt x="3078" y="378"/>
                    </a:lnTo>
                    <a:lnTo>
                      <a:pt x="3102" y="354"/>
                    </a:lnTo>
                    <a:lnTo>
                      <a:pt x="3102" y="342"/>
                    </a:lnTo>
                    <a:lnTo>
                      <a:pt x="3096" y="342"/>
                    </a:lnTo>
                    <a:lnTo>
                      <a:pt x="3054" y="348"/>
                    </a:lnTo>
                    <a:lnTo>
                      <a:pt x="2988" y="372"/>
                    </a:lnTo>
                    <a:lnTo>
                      <a:pt x="2976" y="378"/>
                    </a:lnTo>
                    <a:lnTo>
                      <a:pt x="3024" y="378"/>
                    </a:lnTo>
                    <a:lnTo>
                      <a:pt x="3018" y="408"/>
                    </a:lnTo>
                    <a:lnTo>
                      <a:pt x="2898" y="420"/>
                    </a:lnTo>
                    <a:lnTo>
                      <a:pt x="2898" y="414"/>
                    </a:lnTo>
                    <a:lnTo>
                      <a:pt x="2892" y="408"/>
                    </a:lnTo>
                    <a:lnTo>
                      <a:pt x="2892" y="372"/>
                    </a:lnTo>
                    <a:lnTo>
                      <a:pt x="2886" y="366"/>
                    </a:lnTo>
                    <a:lnTo>
                      <a:pt x="2874" y="366"/>
                    </a:lnTo>
                    <a:lnTo>
                      <a:pt x="2856" y="360"/>
                    </a:lnTo>
                    <a:lnTo>
                      <a:pt x="2814" y="360"/>
                    </a:lnTo>
                    <a:lnTo>
                      <a:pt x="2682" y="384"/>
                    </a:lnTo>
                    <a:close/>
                    <a:moveTo>
                      <a:pt x="2832" y="342"/>
                    </a:moveTo>
                    <a:lnTo>
                      <a:pt x="2844" y="330"/>
                    </a:lnTo>
                    <a:lnTo>
                      <a:pt x="2844" y="318"/>
                    </a:lnTo>
                    <a:lnTo>
                      <a:pt x="2838" y="312"/>
                    </a:lnTo>
                    <a:lnTo>
                      <a:pt x="2814" y="312"/>
                    </a:lnTo>
                    <a:lnTo>
                      <a:pt x="2802" y="318"/>
                    </a:lnTo>
                    <a:lnTo>
                      <a:pt x="2796" y="324"/>
                    </a:lnTo>
                    <a:lnTo>
                      <a:pt x="2796" y="330"/>
                    </a:lnTo>
                    <a:lnTo>
                      <a:pt x="2802" y="336"/>
                    </a:lnTo>
                    <a:lnTo>
                      <a:pt x="2814" y="336"/>
                    </a:lnTo>
                    <a:lnTo>
                      <a:pt x="2820" y="342"/>
                    </a:lnTo>
                    <a:lnTo>
                      <a:pt x="2832" y="342"/>
                    </a:lnTo>
                    <a:close/>
                    <a:moveTo>
                      <a:pt x="3012" y="564"/>
                    </a:moveTo>
                    <a:lnTo>
                      <a:pt x="2988" y="540"/>
                    </a:lnTo>
                    <a:lnTo>
                      <a:pt x="2958" y="540"/>
                    </a:lnTo>
                    <a:lnTo>
                      <a:pt x="2952" y="534"/>
                    </a:lnTo>
                    <a:lnTo>
                      <a:pt x="2946" y="534"/>
                    </a:lnTo>
                    <a:lnTo>
                      <a:pt x="2934" y="528"/>
                    </a:lnTo>
                    <a:lnTo>
                      <a:pt x="2916" y="528"/>
                    </a:lnTo>
                    <a:lnTo>
                      <a:pt x="2898" y="534"/>
                    </a:lnTo>
                    <a:lnTo>
                      <a:pt x="2892" y="540"/>
                    </a:lnTo>
                    <a:lnTo>
                      <a:pt x="2892" y="552"/>
                    </a:lnTo>
                    <a:lnTo>
                      <a:pt x="2928" y="570"/>
                    </a:lnTo>
                    <a:lnTo>
                      <a:pt x="2934" y="576"/>
                    </a:lnTo>
                    <a:lnTo>
                      <a:pt x="2946" y="582"/>
                    </a:lnTo>
                    <a:lnTo>
                      <a:pt x="3012" y="564"/>
                    </a:lnTo>
                    <a:close/>
                    <a:moveTo>
                      <a:pt x="2460" y="414"/>
                    </a:moveTo>
                    <a:lnTo>
                      <a:pt x="2442" y="420"/>
                    </a:lnTo>
                    <a:lnTo>
                      <a:pt x="2430" y="426"/>
                    </a:lnTo>
                    <a:lnTo>
                      <a:pt x="2430" y="438"/>
                    </a:lnTo>
                    <a:lnTo>
                      <a:pt x="2442" y="438"/>
                    </a:lnTo>
                    <a:lnTo>
                      <a:pt x="2472" y="432"/>
                    </a:lnTo>
                    <a:lnTo>
                      <a:pt x="2490" y="426"/>
                    </a:lnTo>
                    <a:lnTo>
                      <a:pt x="2502" y="420"/>
                    </a:lnTo>
                    <a:lnTo>
                      <a:pt x="2502" y="414"/>
                    </a:lnTo>
                    <a:lnTo>
                      <a:pt x="2496" y="408"/>
                    </a:lnTo>
                    <a:lnTo>
                      <a:pt x="2484" y="408"/>
                    </a:lnTo>
                    <a:lnTo>
                      <a:pt x="2460" y="414"/>
                    </a:lnTo>
                    <a:close/>
                    <a:moveTo>
                      <a:pt x="2970" y="858"/>
                    </a:moveTo>
                    <a:lnTo>
                      <a:pt x="2988" y="858"/>
                    </a:lnTo>
                    <a:lnTo>
                      <a:pt x="3006" y="864"/>
                    </a:lnTo>
                    <a:lnTo>
                      <a:pt x="3018" y="870"/>
                    </a:lnTo>
                    <a:lnTo>
                      <a:pt x="3036" y="876"/>
                    </a:lnTo>
                    <a:lnTo>
                      <a:pt x="3060" y="882"/>
                    </a:lnTo>
                    <a:lnTo>
                      <a:pt x="3096" y="882"/>
                    </a:lnTo>
                    <a:lnTo>
                      <a:pt x="3126" y="876"/>
                    </a:lnTo>
                    <a:lnTo>
                      <a:pt x="3138" y="876"/>
                    </a:lnTo>
                    <a:lnTo>
                      <a:pt x="3120" y="810"/>
                    </a:lnTo>
                    <a:lnTo>
                      <a:pt x="3018" y="792"/>
                    </a:lnTo>
                    <a:lnTo>
                      <a:pt x="2988" y="828"/>
                    </a:lnTo>
                    <a:lnTo>
                      <a:pt x="2958" y="828"/>
                    </a:lnTo>
                    <a:lnTo>
                      <a:pt x="2952" y="834"/>
                    </a:lnTo>
                    <a:lnTo>
                      <a:pt x="2952" y="846"/>
                    </a:lnTo>
                    <a:lnTo>
                      <a:pt x="2958" y="852"/>
                    </a:lnTo>
                    <a:lnTo>
                      <a:pt x="2970" y="858"/>
                    </a:lnTo>
                    <a:close/>
                    <a:moveTo>
                      <a:pt x="168" y="2034"/>
                    </a:moveTo>
                    <a:lnTo>
                      <a:pt x="168" y="2040"/>
                    </a:lnTo>
                    <a:lnTo>
                      <a:pt x="174" y="2046"/>
                    </a:lnTo>
                    <a:lnTo>
                      <a:pt x="192" y="2046"/>
                    </a:lnTo>
                    <a:lnTo>
                      <a:pt x="186" y="2070"/>
                    </a:lnTo>
                    <a:lnTo>
                      <a:pt x="216" y="2052"/>
                    </a:lnTo>
                    <a:lnTo>
                      <a:pt x="216" y="2028"/>
                    </a:lnTo>
                    <a:lnTo>
                      <a:pt x="174" y="2028"/>
                    </a:lnTo>
                    <a:lnTo>
                      <a:pt x="168" y="2034"/>
                    </a:lnTo>
                    <a:close/>
                    <a:moveTo>
                      <a:pt x="252" y="2298"/>
                    </a:moveTo>
                    <a:lnTo>
                      <a:pt x="252" y="2292"/>
                    </a:lnTo>
                    <a:lnTo>
                      <a:pt x="246" y="2286"/>
                    </a:lnTo>
                    <a:lnTo>
                      <a:pt x="246" y="2268"/>
                    </a:lnTo>
                    <a:lnTo>
                      <a:pt x="252" y="2256"/>
                    </a:lnTo>
                    <a:lnTo>
                      <a:pt x="252" y="2238"/>
                    </a:lnTo>
                    <a:lnTo>
                      <a:pt x="246" y="2226"/>
                    </a:lnTo>
                    <a:lnTo>
                      <a:pt x="228" y="2226"/>
                    </a:lnTo>
                    <a:lnTo>
                      <a:pt x="216" y="2220"/>
                    </a:lnTo>
                    <a:lnTo>
                      <a:pt x="204" y="2220"/>
                    </a:lnTo>
                    <a:lnTo>
                      <a:pt x="192" y="2214"/>
                    </a:lnTo>
                    <a:lnTo>
                      <a:pt x="186" y="2208"/>
                    </a:lnTo>
                    <a:lnTo>
                      <a:pt x="174" y="2202"/>
                    </a:lnTo>
                    <a:lnTo>
                      <a:pt x="150" y="2178"/>
                    </a:lnTo>
                    <a:lnTo>
                      <a:pt x="138" y="2172"/>
                    </a:lnTo>
                    <a:lnTo>
                      <a:pt x="126" y="2172"/>
                    </a:lnTo>
                    <a:lnTo>
                      <a:pt x="102" y="2184"/>
                    </a:lnTo>
                    <a:lnTo>
                      <a:pt x="96" y="2196"/>
                    </a:lnTo>
                    <a:lnTo>
                      <a:pt x="96" y="2202"/>
                    </a:lnTo>
                    <a:lnTo>
                      <a:pt x="108" y="2208"/>
                    </a:lnTo>
                    <a:lnTo>
                      <a:pt x="114" y="2214"/>
                    </a:lnTo>
                    <a:lnTo>
                      <a:pt x="120" y="2214"/>
                    </a:lnTo>
                    <a:lnTo>
                      <a:pt x="132" y="2202"/>
                    </a:lnTo>
                    <a:lnTo>
                      <a:pt x="144" y="2208"/>
                    </a:lnTo>
                    <a:lnTo>
                      <a:pt x="132" y="2220"/>
                    </a:lnTo>
                    <a:lnTo>
                      <a:pt x="120" y="2220"/>
                    </a:lnTo>
                    <a:lnTo>
                      <a:pt x="114" y="2226"/>
                    </a:lnTo>
                    <a:lnTo>
                      <a:pt x="102" y="2232"/>
                    </a:lnTo>
                    <a:lnTo>
                      <a:pt x="102" y="2244"/>
                    </a:lnTo>
                    <a:lnTo>
                      <a:pt x="108" y="2250"/>
                    </a:lnTo>
                    <a:lnTo>
                      <a:pt x="126" y="2250"/>
                    </a:lnTo>
                    <a:lnTo>
                      <a:pt x="138" y="2244"/>
                    </a:lnTo>
                    <a:lnTo>
                      <a:pt x="132" y="2262"/>
                    </a:lnTo>
                    <a:lnTo>
                      <a:pt x="150" y="2262"/>
                    </a:lnTo>
                    <a:lnTo>
                      <a:pt x="132" y="2280"/>
                    </a:lnTo>
                    <a:lnTo>
                      <a:pt x="168" y="2274"/>
                    </a:lnTo>
                    <a:lnTo>
                      <a:pt x="156" y="2280"/>
                    </a:lnTo>
                    <a:lnTo>
                      <a:pt x="144" y="2292"/>
                    </a:lnTo>
                    <a:lnTo>
                      <a:pt x="138" y="2292"/>
                    </a:lnTo>
                    <a:lnTo>
                      <a:pt x="138" y="2298"/>
                    </a:lnTo>
                    <a:lnTo>
                      <a:pt x="150" y="2298"/>
                    </a:lnTo>
                    <a:lnTo>
                      <a:pt x="162" y="2286"/>
                    </a:lnTo>
                    <a:lnTo>
                      <a:pt x="168" y="2286"/>
                    </a:lnTo>
                    <a:lnTo>
                      <a:pt x="174" y="2292"/>
                    </a:lnTo>
                    <a:lnTo>
                      <a:pt x="174" y="2304"/>
                    </a:lnTo>
                    <a:lnTo>
                      <a:pt x="162" y="2316"/>
                    </a:lnTo>
                    <a:lnTo>
                      <a:pt x="162" y="2328"/>
                    </a:lnTo>
                    <a:lnTo>
                      <a:pt x="210" y="2328"/>
                    </a:lnTo>
                    <a:lnTo>
                      <a:pt x="228" y="2316"/>
                    </a:lnTo>
                    <a:lnTo>
                      <a:pt x="210" y="2340"/>
                    </a:lnTo>
                    <a:lnTo>
                      <a:pt x="192" y="2340"/>
                    </a:lnTo>
                    <a:lnTo>
                      <a:pt x="186" y="2346"/>
                    </a:lnTo>
                    <a:lnTo>
                      <a:pt x="186" y="2352"/>
                    </a:lnTo>
                    <a:lnTo>
                      <a:pt x="210" y="2364"/>
                    </a:lnTo>
                    <a:lnTo>
                      <a:pt x="216" y="2364"/>
                    </a:lnTo>
                    <a:lnTo>
                      <a:pt x="228" y="2370"/>
                    </a:lnTo>
                    <a:lnTo>
                      <a:pt x="234" y="2376"/>
                    </a:lnTo>
                    <a:lnTo>
                      <a:pt x="246" y="2376"/>
                    </a:lnTo>
                    <a:lnTo>
                      <a:pt x="258" y="2382"/>
                    </a:lnTo>
                    <a:lnTo>
                      <a:pt x="270" y="2376"/>
                    </a:lnTo>
                    <a:lnTo>
                      <a:pt x="288" y="2358"/>
                    </a:lnTo>
                    <a:lnTo>
                      <a:pt x="294" y="2346"/>
                    </a:lnTo>
                    <a:lnTo>
                      <a:pt x="294" y="2340"/>
                    </a:lnTo>
                    <a:lnTo>
                      <a:pt x="288" y="2334"/>
                    </a:lnTo>
                    <a:lnTo>
                      <a:pt x="282" y="2322"/>
                    </a:lnTo>
                    <a:lnTo>
                      <a:pt x="270" y="2316"/>
                    </a:lnTo>
                    <a:lnTo>
                      <a:pt x="264" y="2304"/>
                    </a:lnTo>
                    <a:lnTo>
                      <a:pt x="252" y="2298"/>
                    </a:lnTo>
                    <a:close/>
                    <a:moveTo>
                      <a:pt x="2304" y="372"/>
                    </a:moveTo>
                    <a:lnTo>
                      <a:pt x="2316" y="372"/>
                    </a:lnTo>
                    <a:lnTo>
                      <a:pt x="2328" y="366"/>
                    </a:lnTo>
                    <a:lnTo>
                      <a:pt x="2376" y="366"/>
                    </a:lnTo>
                    <a:lnTo>
                      <a:pt x="2388" y="378"/>
                    </a:lnTo>
                    <a:lnTo>
                      <a:pt x="2388" y="390"/>
                    </a:lnTo>
                    <a:lnTo>
                      <a:pt x="2424" y="390"/>
                    </a:lnTo>
                    <a:lnTo>
                      <a:pt x="2442" y="384"/>
                    </a:lnTo>
                    <a:lnTo>
                      <a:pt x="2454" y="384"/>
                    </a:lnTo>
                    <a:lnTo>
                      <a:pt x="2466" y="390"/>
                    </a:lnTo>
                    <a:lnTo>
                      <a:pt x="2472" y="396"/>
                    </a:lnTo>
                    <a:lnTo>
                      <a:pt x="2490" y="396"/>
                    </a:lnTo>
                    <a:lnTo>
                      <a:pt x="2514" y="384"/>
                    </a:lnTo>
                    <a:lnTo>
                      <a:pt x="2520" y="372"/>
                    </a:lnTo>
                    <a:lnTo>
                      <a:pt x="2520" y="354"/>
                    </a:lnTo>
                    <a:lnTo>
                      <a:pt x="2550" y="354"/>
                    </a:lnTo>
                    <a:lnTo>
                      <a:pt x="2616" y="336"/>
                    </a:lnTo>
                    <a:lnTo>
                      <a:pt x="2580" y="366"/>
                    </a:lnTo>
                    <a:lnTo>
                      <a:pt x="2634" y="378"/>
                    </a:lnTo>
                    <a:lnTo>
                      <a:pt x="2688" y="354"/>
                    </a:lnTo>
                    <a:lnTo>
                      <a:pt x="2784" y="312"/>
                    </a:lnTo>
                    <a:lnTo>
                      <a:pt x="2778" y="312"/>
                    </a:lnTo>
                    <a:lnTo>
                      <a:pt x="2772" y="306"/>
                    </a:lnTo>
                    <a:lnTo>
                      <a:pt x="2754" y="300"/>
                    </a:lnTo>
                    <a:lnTo>
                      <a:pt x="2736" y="300"/>
                    </a:lnTo>
                    <a:lnTo>
                      <a:pt x="2724" y="294"/>
                    </a:lnTo>
                    <a:lnTo>
                      <a:pt x="2706" y="288"/>
                    </a:lnTo>
                    <a:lnTo>
                      <a:pt x="2676" y="288"/>
                    </a:lnTo>
                    <a:lnTo>
                      <a:pt x="2646" y="282"/>
                    </a:lnTo>
                    <a:lnTo>
                      <a:pt x="2604" y="282"/>
                    </a:lnTo>
                    <a:lnTo>
                      <a:pt x="2526" y="294"/>
                    </a:lnTo>
                    <a:lnTo>
                      <a:pt x="2526" y="318"/>
                    </a:lnTo>
                    <a:lnTo>
                      <a:pt x="2406" y="324"/>
                    </a:lnTo>
                    <a:lnTo>
                      <a:pt x="2400" y="324"/>
                    </a:lnTo>
                    <a:lnTo>
                      <a:pt x="2394" y="318"/>
                    </a:lnTo>
                    <a:lnTo>
                      <a:pt x="2334" y="318"/>
                    </a:lnTo>
                    <a:lnTo>
                      <a:pt x="2322" y="324"/>
                    </a:lnTo>
                    <a:lnTo>
                      <a:pt x="2310" y="324"/>
                    </a:lnTo>
                    <a:lnTo>
                      <a:pt x="2304" y="330"/>
                    </a:lnTo>
                    <a:lnTo>
                      <a:pt x="2304" y="372"/>
                    </a:lnTo>
                    <a:close/>
                    <a:moveTo>
                      <a:pt x="150" y="1980"/>
                    </a:moveTo>
                    <a:lnTo>
                      <a:pt x="162" y="2004"/>
                    </a:lnTo>
                    <a:lnTo>
                      <a:pt x="174" y="2010"/>
                    </a:lnTo>
                    <a:lnTo>
                      <a:pt x="186" y="1980"/>
                    </a:lnTo>
                    <a:lnTo>
                      <a:pt x="180" y="1974"/>
                    </a:lnTo>
                    <a:lnTo>
                      <a:pt x="174" y="1974"/>
                    </a:lnTo>
                    <a:lnTo>
                      <a:pt x="162" y="1968"/>
                    </a:lnTo>
                    <a:lnTo>
                      <a:pt x="156" y="1968"/>
                    </a:lnTo>
                    <a:lnTo>
                      <a:pt x="150" y="1974"/>
                    </a:lnTo>
                    <a:lnTo>
                      <a:pt x="150" y="1980"/>
                    </a:lnTo>
                    <a:close/>
                    <a:moveTo>
                      <a:pt x="126" y="1932"/>
                    </a:moveTo>
                    <a:lnTo>
                      <a:pt x="120" y="1932"/>
                    </a:lnTo>
                    <a:lnTo>
                      <a:pt x="108" y="1938"/>
                    </a:lnTo>
                    <a:lnTo>
                      <a:pt x="96" y="1938"/>
                    </a:lnTo>
                    <a:lnTo>
                      <a:pt x="84" y="1944"/>
                    </a:lnTo>
                    <a:lnTo>
                      <a:pt x="78" y="1944"/>
                    </a:lnTo>
                    <a:lnTo>
                      <a:pt x="78" y="1950"/>
                    </a:lnTo>
                    <a:lnTo>
                      <a:pt x="72" y="1962"/>
                    </a:lnTo>
                    <a:lnTo>
                      <a:pt x="66" y="1968"/>
                    </a:lnTo>
                    <a:lnTo>
                      <a:pt x="48" y="1968"/>
                    </a:lnTo>
                    <a:lnTo>
                      <a:pt x="42" y="1962"/>
                    </a:lnTo>
                    <a:lnTo>
                      <a:pt x="48" y="1956"/>
                    </a:lnTo>
                    <a:lnTo>
                      <a:pt x="60" y="1956"/>
                    </a:lnTo>
                    <a:lnTo>
                      <a:pt x="66" y="1950"/>
                    </a:lnTo>
                    <a:lnTo>
                      <a:pt x="72" y="1950"/>
                    </a:lnTo>
                    <a:lnTo>
                      <a:pt x="78" y="1944"/>
                    </a:lnTo>
                    <a:lnTo>
                      <a:pt x="84" y="1944"/>
                    </a:lnTo>
                    <a:lnTo>
                      <a:pt x="78" y="1938"/>
                    </a:lnTo>
                    <a:lnTo>
                      <a:pt x="54" y="1938"/>
                    </a:lnTo>
                    <a:lnTo>
                      <a:pt x="48" y="1944"/>
                    </a:lnTo>
                    <a:lnTo>
                      <a:pt x="48" y="1932"/>
                    </a:lnTo>
                    <a:lnTo>
                      <a:pt x="36" y="1932"/>
                    </a:lnTo>
                    <a:lnTo>
                      <a:pt x="24" y="1944"/>
                    </a:lnTo>
                    <a:lnTo>
                      <a:pt x="6" y="1980"/>
                    </a:lnTo>
                    <a:lnTo>
                      <a:pt x="6" y="2004"/>
                    </a:lnTo>
                    <a:lnTo>
                      <a:pt x="12" y="2004"/>
                    </a:lnTo>
                    <a:lnTo>
                      <a:pt x="12" y="2010"/>
                    </a:lnTo>
                    <a:lnTo>
                      <a:pt x="18" y="2016"/>
                    </a:lnTo>
                    <a:lnTo>
                      <a:pt x="0" y="2022"/>
                    </a:lnTo>
                    <a:lnTo>
                      <a:pt x="12" y="2076"/>
                    </a:lnTo>
                    <a:lnTo>
                      <a:pt x="12" y="2082"/>
                    </a:lnTo>
                    <a:lnTo>
                      <a:pt x="6" y="2082"/>
                    </a:lnTo>
                    <a:lnTo>
                      <a:pt x="12" y="2088"/>
                    </a:lnTo>
                    <a:lnTo>
                      <a:pt x="12" y="2094"/>
                    </a:lnTo>
                    <a:lnTo>
                      <a:pt x="30" y="2094"/>
                    </a:lnTo>
                    <a:lnTo>
                      <a:pt x="30" y="2070"/>
                    </a:lnTo>
                    <a:lnTo>
                      <a:pt x="24" y="2058"/>
                    </a:lnTo>
                    <a:lnTo>
                      <a:pt x="24" y="2040"/>
                    </a:lnTo>
                    <a:lnTo>
                      <a:pt x="36" y="2028"/>
                    </a:lnTo>
                    <a:lnTo>
                      <a:pt x="42" y="2028"/>
                    </a:lnTo>
                    <a:lnTo>
                      <a:pt x="48" y="2016"/>
                    </a:lnTo>
                    <a:lnTo>
                      <a:pt x="54" y="2010"/>
                    </a:lnTo>
                    <a:lnTo>
                      <a:pt x="54" y="1986"/>
                    </a:lnTo>
                    <a:lnTo>
                      <a:pt x="84" y="1956"/>
                    </a:lnTo>
                    <a:lnTo>
                      <a:pt x="108" y="1944"/>
                    </a:lnTo>
                    <a:lnTo>
                      <a:pt x="114" y="1944"/>
                    </a:lnTo>
                    <a:lnTo>
                      <a:pt x="126" y="1938"/>
                    </a:lnTo>
                    <a:lnTo>
                      <a:pt x="126" y="1932"/>
                    </a:lnTo>
                    <a:close/>
                    <a:moveTo>
                      <a:pt x="1896" y="678"/>
                    </a:moveTo>
                    <a:lnTo>
                      <a:pt x="1896" y="690"/>
                    </a:lnTo>
                    <a:lnTo>
                      <a:pt x="1884" y="702"/>
                    </a:lnTo>
                    <a:lnTo>
                      <a:pt x="1884" y="714"/>
                    </a:lnTo>
                    <a:lnTo>
                      <a:pt x="1902" y="714"/>
                    </a:lnTo>
                    <a:lnTo>
                      <a:pt x="1926" y="708"/>
                    </a:lnTo>
                    <a:lnTo>
                      <a:pt x="1944" y="708"/>
                    </a:lnTo>
                    <a:lnTo>
                      <a:pt x="1980" y="696"/>
                    </a:lnTo>
                    <a:lnTo>
                      <a:pt x="1986" y="690"/>
                    </a:lnTo>
                    <a:lnTo>
                      <a:pt x="1992" y="690"/>
                    </a:lnTo>
                    <a:lnTo>
                      <a:pt x="2034" y="702"/>
                    </a:lnTo>
                    <a:lnTo>
                      <a:pt x="2112" y="642"/>
                    </a:lnTo>
                    <a:lnTo>
                      <a:pt x="2244" y="600"/>
                    </a:lnTo>
                    <a:lnTo>
                      <a:pt x="2370" y="564"/>
                    </a:lnTo>
                    <a:lnTo>
                      <a:pt x="2466" y="546"/>
                    </a:lnTo>
                    <a:lnTo>
                      <a:pt x="2454" y="540"/>
                    </a:lnTo>
                    <a:lnTo>
                      <a:pt x="2448" y="528"/>
                    </a:lnTo>
                    <a:lnTo>
                      <a:pt x="2436" y="522"/>
                    </a:lnTo>
                    <a:lnTo>
                      <a:pt x="2424" y="510"/>
                    </a:lnTo>
                    <a:lnTo>
                      <a:pt x="2412" y="504"/>
                    </a:lnTo>
                    <a:lnTo>
                      <a:pt x="2400" y="492"/>
                    </a:lnTo>
                    <a:lnTo>
                      <a:pt x="2352" y="492"/>
                    </a:lnTo>
                    <a:lnTo>
                      <a:pt x="2340" y="498"/>
                    </a:lnTo>
                    <a:lnTo>
                      <a:pt x="2328" y="498"/>
                    </a:lnTo>
                    <a:lnTo>
                      <a:pt x="2262" y="504"/>
                    </a:lnTo>
                    <a:lnTo>
                      <a:pt x="2226" y="480"/>
                    </a:lnTo>
                    <a:lnTo>
                      <a:pt x="2142" y="486"/>
                    </a:lnTo>
                    <a:lnTo>
                      <a:pt x="2094" y="504"/>
                    </a:lnTo>
                    <a:lnTo>
                      <a:pt x="2076" y="522"/>
                    </a:lnTo>
                    <a:lnTo>
                      <a:pt x="2064" y="552"/>
                    </a:lnTo>
                    <a:lnTo>
                      <a:pt x="2010" y="564"/>
                    </a:lnTo>
                    <a:lnTo>
                      <a:pt x="1944" y="588"/>
                    </a:lnTo>
                    <a:lnTo>
                      <a:pt x="1962" y="600"/>
                    </a:lnTo>
                    <a:lnTo>
                      <a:pt x="1842" y="654"/>
                    </a:lnTo>
                    <a:lnTo>
                      <a:pt x="1854" y="654"/>
                    </a:lnTo>
                    <a:lnTo>
                      <a:pt x="1890" y="672"/>
                    </a:lnTo>
                    <a:lnTo>
                      <a:pt x="1896" y="678"/>
                    </a:lnTo>
                    <a:close/>
                    <a:moveTo>
                      <a:pt x="198" y="1968"/>
                    </a:moveTo>
                    <a:lnTo>
                      <a:pt x="192" y="1992"/>
                    </a:lnTo>
                    <a:lnTo>
                      <a:pt x="192" y="2010"/>
                    </a:lnTo>
                    <a:lnTo>
                      <a:pt x="216" y="1998"/>
                    </a:lnTo>
                    <a:lnTo>
                      <a:pt x="198" y="1968"/>
                    </a:lnTo>
                    <a:close/>
                    <a:moveTo>
                      <a:pt x="4182" y="600"/>
                    </a:moveTo>
                    <a:lnTo>
                      <a:pt x="4194" y="606"/>
                    </a:lnTo>
                    <a:lnTo>
                      <a:pt x="4206" y="600"/>
                    </a:lnTo>
                    <a:lnTo>
                      <a:pt x="4218" y="600"/>
                    </a:lnTo>
                    <a:lnTo>
                      <a:pt x="4242" y="588"/>
                    </a:lnTo>
                    <a:lnTo>
                      <a:pt x="4308" y="588"/>
                    </a:lnTo>
                    <a:lnTo>
                      <a:pt x="4314" y="594"/>
                    </a:lnTo>
                    <a:lnTo>
                      <a:pt x="4350" y="594"/>
                    </a:lnTo>
                    <a:lnTo>
                      <a:pt x="4356" y="588"/>
                    </a:lnTo>
                    <a:lnTo>
                      <a:pt x="4356" y="582"/>
                    </a:lnTo>
                    <a:lnTo>
                      <a:pt x="4344" y="558"/>
                    </a:lnTo>
                    <a:lnTo>
                      <a:pt x="4338" y="552"/>
                    </a:lnTo>
                    <a:lnTo>
                      <a:pt x="4326" y="546"/>
                    </a:lnTo>
                    <a:lnTo>
                      <a:pt x="4230" y="546"/>
                    </a:lnTo>
                    <a:lnTo>
                      <a:pt x="4224" y="540"/>
                    </a:lnTo>
                    <a:lnTo>
                      <a:pt x="4212" y="540"/>
                    </a:lnTo>
                    <a:lnTo>
                      <a:pt x="4200" y="534"/>
                    </a:lnTo>
                    <a:lnTo>
                      <a:pt x="4188" y="534"/>
                    </a:lnTo>
                    <a:lnTo>
                      <a:pt x="4176" y="540"/>
                    </a:lnTo>
                    <a:lnTo>
                      <a:pt x="4158" y="558"/>
                    </a:lnTo>
                    <a:lnTo>
                      <a:pt x="4158" y="564"/>
                    </a:lnTo>
                    <a:lnTo>
                      <a:pt x="4176" y="576"/>
                    </a:lnTo>
                    <a:lnTo>
                      <a:pt x="4170" y="582"/>
                    </a:lnTo>
                    <a:lnTo>
                      <a:pt x="4170" y="594"/>
                    </a:lnTo>
                    <a:lnTo>
                      <a:pt x="4176" y="594"/>
                    </a:lnTo>
                    <a:lnTo>
                      <a:pt x="4182" y="600"/>
                    </a:lnTo>
                    <a:close/>
                    <a:moveTo>
                      <a:pt x="3708" y="516"/>
                    </a:moveTo>
                    <a:lnTo>
                      <a:pt x="3678" y="516"/>
                    </a:lnTo>
                    <a:lnTo>
                      <a:pt x="3624" y="510"/>
                    </a:lnTo>
                    <a:lnTo>
                      <a:pt x="3564" y="504"/>
                    </a:lnTo>
                    <a:lnTo>
                      <a:pt x="3468" y="504"/>
                    </a:lnTo>
                    <a:lnTo>
                      <a:pt x="3468" y="516"/>
                    </a:lnTo>
                    <a:lnTo>
                      <a:pt x="3462" y="522"/>
                    </a:lnTo>
                    <a:lnTo>
                      <a:pt x="3426" y="540"/>
                    </a:lnTo>
                    <a:lnTo>
                      <a:pt x="3396" y="546"/>
                    </a:lnTo>
                    <a:lnTo>
                      <a:pt x="3378" y="552"/>
                    </a:lnTo>
                    <a:lnTo>
                      <a:pt x="3372" y="552"/>
                    </a:lnTo>
                    <a:lnTo>
                      <a:pt x="3372" y="558"/>
                    </a:lnTo>
                    <a:lnTo>
                      <a:pt x="3384" y="570"/>
                    </a:lnTo>
                    <a:lnTo>
                      <a:pt x="3390" y="582"/>
                    </a:lnTo>
                    <a:lnTo>
                      <a:pt x="3390" y="594"/>
                    </a:lnTo>
                    <a:lnTo>
                      <a:pt x="3372" y="618"/>
                    </a:lnTo>
                    <a:lnTo>
                      <a:pt x="3402" y="636"/>
                    </a:lnTo>
                    <a:lnTo>
                      <a:pt x="3480" y="606"/>
                    </a:lnTo>
                    <a:lnTo>
                      <a:pt x="3474" y="600"/>
                    </a:lnTo>
                    <a:lnTo>
                      <a:pt x="3468" y="600"/>
                    </a:lnTo>
                    <a:lnTo>
                      <a:pt x="3468" y="594"/>
                    </a:lnTo>
                    <a:lnTo>
                      <a:pt x="3474" y="588"/>
                    </a:lnTo>
                    <a:lnTo>
                      <a:pt x="3486" y="582"/>
                    </a:lnTo>
                    <a:lnTo>
                      <a:pt x="3522" y="582"/>
                    </a:lnTo>
                    <a:lnTo>
                      <a:pt x="3546" y="594"/>
                    </a:lnTo>
                    <a:lnTo>
                      <a:pt x="3552" y="600"/>
                    </a:lnTo>
                    <a:lnTo>
                      <a:pt x="3606" y="594"/>
                    </a:lnTo>
                    <a:lnTo>
                      <a:pt x="3600" y="570"/>
                    </a:lnTo>
                    <a:lnTo>
                      <a:pt x="3630" y="570"/>
                    </a:lnTo>
                    <a:lnTo>
                      <a:pt x="3648" y="564"/>
                    </a:lnTo>
                    <a:lnTo>
                      <a:pt x="3666" y="564"/>
                    </a:lnTo>
                    <a:lnTo>
                      <a:pt x="3690" y="552"/>
                    </a:lnTo>
                    <a:lnTo>
                      <a:pt x="3696" y="546"/>
                    </a:lnTo>
                    <a:lnTo>
                      <a:pt x="3702" y="534"/>
                    </a:lnTo>
                    <a:lnTo>
                      <a:pt x="3714" y="522"/>
                    </a:lnTo>
                    <a:lnTo>
                      <a:pt x="3720" y="522"/>
                    </a:lnTo>
                    <a:lnTo>
                      <a:pt x="3714" y="516"/>
                    </a:lnTo>
                    <a:lnTo>
                      <a:pt x="3708" y="516"/>
                    </a:lnTo>
                    <a:close/>
                    <a:moveTo>
                      <a:pt x="3792" y="150"/>
                    </a:moveTo>
                    <a:lnTo>
                      <a:pt x="3738" y="156"/>
                    </a:lnTo>
                    <a:lnTo>
                      <a:pt x="3756" y="180"/>
                    </a:lnTo>
                    <a:lnTo>
                      <a:pt x="3792" y="150"/>
                    </a:lnTo>
                    <a:close/>
                    <a:moveTo>
                      <a:pt x="3612" y="480"/>
                    </a:moveTo>
                    <a:lnTo>
                      <a:pt x="3636" y="468"/>
                    </a:lnTo>
                    <a:lnTo>
                      <a:pt x="3642" y="456"/>
                    </a:lnTo>
                    <a:lnTo>
                      <a:pt x="3654" y="450"/>
                    </a:lnTo>
                    <a:lnTo>
                      <a:pt x="3660" y="438"/>
                    </a:lnTo>
                    <a:lnTo>
                      <a:pt x="3660" y="432"/>
                    </a:lnTo>
                    <a:lnTo>
                      <a:pt x="3654" y="426"/>
                    </a:lnTo>
                    <a:lnTo>
                      <a:pt x="3642" y="426"/>
                    </a:lnTo>
                    <a:lnTo>
                      <a:pt x="3630" y="420"/>
                    </a:lnTo>
                    <a:lnTo>
                      <a:pt x="3588" y="420"/>
                    </a:lnTo>
                    <a:lnTo>
                      <a:pt x="3570" y="426"/>
                    </a:lnTo>
                    <a:lnTo>
                      <a:pt x="3552" y="426"/>
                    </a:lnTo>
                    <a:lnTo>
                      <a:pt x="3534" y="438"/>
                    </a:lnTo>
                    <a:lnTo>
                      <a:pt x="3516" y="444"/>
                    </a:lnTo>
                    <a:lnTo>
                      <a:pt x="3504" y="450"/>
                    </a:lnTo>
                    <a:lnTo>
                      <a:pt x="3504" y="462"/>
                    </a:lnTo>
                    <a:lnTo>
                      <a:pt x="3528" y="468"/>
                    </a:lnTo>
                    <a:lnTo>
                      <a:pt x="3600" y="480"/>
                    </a:lnTo>
                    <a:lnTo>
                      <a:pt x="3612" y="480"/>
                    </a:lnTo>
                    <a:close/>
                    <a:moveTo>
                      <a:pt x="3954" y="180"/>
                    </a:moveTo>
                    <a:lnTo>
                      <a:pt x="3900" y="192"/>
                    </a:lnTo>
                    <a:lnTo>
                      <a:pt x="3936" y="210"/>
                    </a:lnTo>
                    <a:lnTo>
                      <a:pt x="3924" y="216"/>
                    </a:lnTo>
                    <a:lnTo>
                      <a:pt x="3918" y="222"/>
                    </a:lnTo>
                    <a:lnTo>
                      <a:pt x="3918" y="228"/>
                    </a:lnTo>
                    <a:lnTo>
                      <a:pt x="3924" y="234"/>
                    </a:lnTo>
                    <a:lnTo>
                      <a:pt x="3936" y="240"/>
                    </a:lnTo>
                    <a:lnTo>
                      <a:pt x="3966" y="240"/>
                    </a:lnTo>
                    <a:lnTo>
                      <a:pt x="3942" y="252"/>
                    </a:lnTo>
                    <a:lnTo>
                      <a:pt x="3954" y="252"/>
                    </a:lnTo>
                    <a:lnTo>
                      <a:pt x="4002" y="276"/>
                    </a:lnTo>
                    <a:lnTo>
                      <a:pt x="4014" y="276"/>
                    </a:lnTo>
                    <a:lnTo>
                      <a:pt x="4026" y="270"/>
                    </a:lnTo>
                    <a:lnTo>
                      <a:pt x="4032" y="264"/>
                    </a:lnTo>
                    <a:lnTo>
                      <a:pt x="4044" y="258"/>
                    </a:lnTo>
                    <a:lnTo>
                      <a:pt x="4050" y="252"/>
                    </a:lnTo>
                    <a:lnTo>
                      <a:pt x="4074" y="246"/>
                    </a:lnTo>
                    <a:lnTo>
                      <a:pt x="4086" y="258"/>
                    </a:lnTo>
                    <a:lnTo>
                      <a:pt x="4092" y="270"/>
                    </a:lnTo>
                    <a:lnTo>
                      <a:pt x="4098" y="276"/>
                    </a:lnTo>
                    <a:lnTo>
                      <a:pt x="4104" y="270"/>
                    </a:lnTo>
                    <a:lnTo>
                      <a:pt x="4116" y="270"/>
                    </a:lnTo>
                    <a:lnTo>
                      <a:pt x="4128" y="264"/>
                    </a:lnTo>
                    <a:lnTo>
                      <a:pt x="4134" y="258"/>
                    </a:lnTo>
                    <a:lnTo>
                      <a:pt x="4146" y="258"/>
                    </a:lnTo>
                    <a:lnTo>
                      <a:pt x="4152" y="252"/>
                    </a:lnTo>
                    <a:lnTo>
                      <a:pt x="4158" y="252"/>
                    </a:lnTo>
                    <a:lnTo>
                      <a:pt x="4170" y="246"/>
                    </a:lnTo>
                    <a:lnTo>
                      <a:pt x="4176" y="234"/>
                    </a:lnTo>
                    <a:lnTo>
                      <a:pt x="4182" y="228"/>
                    </a:lnTo>
                    <a:lnTo>
                      <a:pt x="4194" y="246"/>
                    </a:lnTo>
                    <a:lnTo>
                      <a:pt x="4218" y="222"/>
                    </a:lnTo>
                    <a:lnTo>
                      <a:pt x="4218" y="216"/>
                    </a:lnTo>
                    <a:lnTo>
                      <a:pt x="4236" y="210"/>
                    </a:lnTo>
                    <a:lnTo>
                      <a:pt x="4326" y="210"/>
                    </a:lnTo>
                    <a:lnTo>
                      <a:pt x="4332" y="204"/>
                    </a:lnTo>
                    <a:lnTo>
                      <a:pt x="4332" y="192"/>
                    </a:lnTo>
                    <a:lnTo>
                      <a:pt x="4266" y="186"/>
                    </a:lnTo>
                    <a:lnTo>
                      <a:pt x="4302" y="174"/>
                    </a:lnTo>
                    <a:lnTo>
                      <a:pt x="4302" y="132"/>
                    </a:lnTo>
                    <a:lnTo>
                      <a:pt x="4278" y="132"/>
                    </a:lnTo>
                    <a:lnTo>
                      <a:pt x="4266" y="138"/>
                    </a:lnTo>
                    <a:lnTo>
                      <a:pt x="4260" y="144"/>
                    </a:lnTo>
                    <a:lnTo>
                      <a:pt x="4248" y="150"/>
                    </a:lnTo>
                    <a:lnTo>
                      <a:pt x="4242" y="126"/>
                    </a:lnTo>
                    <a:lnTo>
                      <a:pt x="4194" y="132"/>
                    </a:lnTo>
                    <a:lnTo>
                      <a:pt x="4194" y="120"/>
                    </a:lnTo>
                    <a:lnTo>
                      <a:pt x="4176" y="84"/>
                    </a:lnTo>
                    <a:lnTo>
                      <a:pt x="4140" y="84"/>
                    </a:lnTo>
                    <a:lnTo>
                      <a:pt x="4122" y="90"/>
                    </a:lnTo>
                    <a:lnTo>
                      <a:pt x="4110" y="96"/>
                    </a:lnTo>
                    <a:lnTo>
                      <a:pt x="4104" y="102"/>
                    </a:lnTo>
                    <a:lnTo>
                      <a:pt x="4098" y="102"/>
                    </a:lnTo>
                    <a:lnTo>
                      <a:pt x="4020" y="108"/>
                    </a:lnTo>
                    <a:lnTo>
                      <a:pt x="4044" y="126"/>
                    </a:lnTo>
                    <a:lnTo>
                      <a:pt x="3996" y="126"/>
                    </a:lnTo>
                    <a:lnTo>
                      <a:pt x="3984" y="132"/>
                    </a:lnTo>
                    <a:lnTo>
                      <a:pt x="3972" y="132"/>
                    </a:lnTo>
                    <a:lnTo>
                      <a:pt x="3966" y="138"/>
                    </a:lnTo>
                    <a:lnTo>
                      <a:pt x="3984" y="156"/>
                    </a:lnTo>
                    <a:lnTo>
                      <a:pt x="3972" y="156"/>
                    </a:lnTo>
                    <a:lnTo>
                      <a:pt x="3936" y="150"/>
                    </a:lnTo>
                    <a:lnTo>
                      <a:pt x="3906" y="156"/>
                    </a:lnTo>
                    <a:lnTo>
                      <a:pt x="3888" y="168"/>
                    </a:lnTo>
                    <a:lnTo>
                      <a:pt x="3888" y="174"/>
                    </a:lnTo>
                    <a:lnTo>
                      <a:pt x="3894" y="180"/>
                    </a:lnTo>
                    <a:lnTo>
                      <a:pt x="3954" y="180"/>
                    </a:lnTo>
                    <a:close/>
                    <a:moveTo>
                      <a:pt x="3972" y="294"/>
                    </a:moveTo>
                    <a:lnTo>
                      <a:pt x="3954" y="300"/>
                    </a:lnTo>
                    <a:lnTo>
                      <a:pt x="3942" y="306"/>
                    </a:lnTo>
                    <a:lnTo>
                      <a:pt x="3936" y="312"/>
                    </a:lnTo>
                    <a:lnTo>
                      <a:pt x="3936" y="318"/>
                    </a:lnTo>
                    <a:lnTo>
                      <a:pt x="3966" y="324"/>
                    </a:lnTo>
                    <a:lnTo>
                      <a:pt x="3972" y="324"/>
                    </a:lnTo>
                    <a:lnTo>
                      <a:pt x="3990" y="306"/>
                    </a:lnTo>
                    <a:lnTo>
                      <a:pt x="3990" y="300"/>
                    </a:lnTo>
                    <a:lnTo>
                      <a:pt x="3984" y="294"/>
                    </a:lnTo>
                    <a:lnTo>
                      <a:pt x="3972" y="294"/>
                    </a:lnTo>
                    <a:close/>
                    <a:moveTo>
                      <a:pt x="3738" y="336"/>
                    </a:moveTo>
                    <a:lnTo>
                      <a:pt x="3726" y="336"/>
                    </a:lnTo>
                    <a:lnTo>
                      <a:pt x="3720" y="330"/>
                    </a:lnTo>
                    <a:lnTo>
                      <a:pt x="3672" y="330"/>
                    </a:lnTo>
                    <a:lnTo>
                      <a:pt x="3636" y="336"/>
                    </a:lnTo>
                    <a:lnTo>
                      <a:pt x="3624" y="342"/>
                    </a:lnTo>
                    <a:lnTo>
                      <a:pt x="3642" y="360"/>
                    </a:lnTo>
                    <a:lnTo>
                      <a:pt x="3654" y="360"/>
                    </a:lnTo>
                    <a:lnTo>
                      <a:pt x="3660" y="378"/>
                    </a:lnTo>
                    <a:lnTo>
                      <a:pt x="3768" y="378"/>
                    </a:lnTo>
                    <a:lnTo>
                      <a:pt x="3768" y="390"/>
                    </a:lnTo>
                    <a:lnTo>
                      <a:pt x="3762" y="396"/>
                    </a:lnTo>
                    <a:lnTo>
                      <a:pt x="3762" y="408"/>
                    </a:lnTo>
                    <a:lnTo>
                      <a:pt x="3708" y="450"/>
                    </a:lnTo>
                    <a:lnTo>
                      <a:pt x="3732" y="456"/>
                    </a:lnTo>
                    <a:lnTo>
                      <a:pt x="3720" y="468"/>
                    </a:lnTo>
                    <a:lnTo>
                      <a:pt x="3714" y="468"/>
                    </a:lnTo>
                    <a:lnTo>
                      <a:pt x="3708" y="474"/>
                    </a:lnTo>
                    <a:lnTo>
                      <a:pt x="3708" y="480"/>
                    </a:lnTo>
                    <a:lnTo>
                      <a:pt x="3726" y="480"/>
                    </a:lnTo>
                    <a:lnTo>
                      <a:pt x="3738" y="474"/>
                    </a:lnTo>
                    <a:lnTo>
                      <a:pt x="3744" y="474"/>
                    </a:lnTo>
                    <a:lnTo>
                      <a:pt x="3756" y="468"/>
                    </a:lnTo>
                    <a:lnTo>
                      <a:pt x="3756" y="480"/>
                    </a:lnTo>
                    <a:lnTo>
                      <a:pt x="3792" y="480"/>
                    </a:lnTo>
                    <a:lnTo>
                      <a:pt x="3810" y="474"/>
                    </a:lnTo>
                    <a:lnTo>
                      <a:pt x="3822" y="468"/>
                    </a:lnTo>
                    <a:lnTo>
                      <a:pt x="3840" y="468"/>
                    </a:lnTo>
                    <a:lnTo>
                      <a:pt x="3846" y="462"/>
                    </a:lnTo>
                    <a:lnTo>
                      <a:pt x="3852" y="462"/>
                    </a:lnTo>
                    <a:lnTo>
                      <a:pt x="3858" y="486"/>
                    </a:lnTo>
                    <a:lnTo>
                      <a:pt x="3924" y="480"/>
                    </a:lnTo>
                    <a:lnTo>
                      <a:pt x="4002" y="498"/>
                    </a:lnTo>
                    <a:lnTo>
                      <a:pt x="4098" y="486"/>
                    </a:lnTo>
                    <a:lnTo>
                      <a:pt x="4128" y="468"/>
                    </a:lnTo>
                    <a:lnTo>
                      <a:pt x="4122" y="474"/>
                    </a:lnTo>
                    <a:lnTo>
                      <a:pt x="4122" y="486"/>
                    </a:lnTo>
                    <a:lnTo>
                      <a:pt x="4260" y="486"/>
                    </a:lnTo>
                    <a:lnTo>
                      <a:pt x="4272" y="468"/>
                    </a:lnTo>
                    <a:lnTo>
                      <a:pt x="4338" y="438"/>
                    </a:lnTo>
                    <a:lnTo>
                      <a:pt x="4320" y="432"/>
                    </a:lnTo>
                    <a:lnTo>
                      <a:pt x="4320" y="420"/>
                    </a:lnTo>
                    <a:lnTo>
                      <a:pt x="4314" y="420"/>
                    </a:lnTo>
                    <a:lnTo>
                      <a:pt x="4308" y="414"/>
                    </a:lnTo>
                    <a:lnTo>
                      <a:pt x="4290" y="414"/>
                    </a:lnTo>
                    <a:lnTo>
                      <a:pt x="4278" y="408"/>
                    </a:lnTo>
                    <a:lnTo>
                      <a:pt x="4260" y="408"/>
                    </a:lnTo>
                    <a:lnTo>
                      <a:pt x="4242" y="402"/>
                    </a:lnTo>
                    <a:lnTo>
                      <a:pt x="4206" y="402"/>
                    </a:lnTo>
                    <a:lnTo>
                      <a:pt x="4164" y="414"/>
                    </a:lnTo>
                    <a:lnTo>
                      <a:pt x="4116" y="420"/>
                    </a:lnTo>
                    <a:lnTo>
                      <a:pt x="4074" y="426"/>
                    </a:lnTo>
                    <a:lnTo>
                      <a:pt x="4038" y="438"/>
                    </a:lnTo>
                    <a:lnTo>
                      <a:pt x="4026" y="438"/>
                    </a:lnTo>
                    <a:lnTo>
                      <a:pt x="4014" y="432"/>
                    </a:lnTo>
                    <a:lnTo>
                      <a:pt x="4008" y="426"/>
                    </a:lnTo>
                    <a:lnTo>
                      <a:pt x="3996" y="420"/>
                    </a:lnTo>
                    <a:lnTo>
                      <a:pt x="3984" y="420"/>
                    </a:lnTo>
                    <a:lnTo>
                      <a:pt x="3972" y="426"/>
                    </a:lnTo>
                    <a:lnTo>
                      <a:pt x="3960" y="426"/>
                    </a:lnTo>
                    <a:lnTo>
                      <a:pt x="3948" y="432"/>
                    </a:lnTo>
                    <a:lnTo>
                      <a:pt x="3942" y="438"/>
                    </a:lnTo>
                    <a:lnTo>
                      <a:pt x="3936" y="438"/>
                    </a:lnTo>
                    <a:lnTo>
                      <a:pt x="3912" y="414"/>
                    </a:lnTo>
                    <a:lnTo>
                      <a:pt x="3894" y="426"/>
                    </a:lnTo>
                    <a:lnTo>
                      <a:pt x="3864" y="420"/>
                    </a:lnTo>
                    <a:lnTo>
                      <a:pt x="3894" y="408"/>
                    </a:lnTo>
                    <a:lnTo>
                      <a:pt x="3876" y="396"/>
                    </a:lnTo>
                    <a:lnTo>
                      <a:pt x="3822" y="408"/>
                    </a:lnTo>
                    <a:lnTo>
                      <a:pt x="3858" y="396"/>
                    </a:lnTo>
                    <a:lnTo>
                      <a:pt x="3858" y="390"/>
                    </a:lnTo>
                    <a:lnTo>
                      <a:pt x="3924" y="384"/>
                    </a:lnTo>
                    <a:lnTo>
                      <a:pt x="3888" y="372"/>
                    </a:lnTo>
                    <a:lnTo>
                      <a:pt x="3870" y="372"/>
                    </a:lnTo>
                    <a:lnTo>
                      <a:pt x="3876" y="366"/>
                    </a:lnTo>
                    <a:lnTo>
                      <a:pt x="3876" y="360"/>
                    </a:lnTo>
                    <a:lnTo>
                      <a:pt x="3870" y="354"/>
                    </a:lnTo>
                    <a:lnTo>
                      <a:pt x="3840" y="354"/>
                    </a:lnTo>
                    <a:lnTo>
                      <a:pt x="3822" y="360"/>
                    </a:lnTo>
                    <a:lnTo>
                      <a:pt x="3804" y="360"/>
                    </a:lnTo>
                    <a:lnTo>
                      <a:pt x="3786" y="366"/>
                    </a:lnTo>
                    <a:lnTo>
                      <a:pt x="3774" y="354"/>
                    </a:lnTo>
                    <a:lnTo>
                      <a:pt x="3762" y="348"/>
                    </a:lnTo>
                    <a:lnTo>
                      <a:pt x="3756" y="342"/>
                    </a:lnTo>
                    <a:lnTo>
                      <a:pt x="3744" y="336"/>
                    </a:lnTo>
                    <a:lnTo>
                      <a:pt x="3738" y="336"/>
                    </a:lnTo>
                    <a:close/>
                    <a:moveTo>
                      <a:pt x="3264" y="420"/>
                    </a:moveTo>
                    <a:lnTo>
                      <a:pt x="3282" y="420"/>
                    </a:lnTo>
                    <a:lnTo>
                      <a:pt x="3300" y="426"/>
                    </a:lnTo>
                    <a:lnTo>
                      <a:pt x="3318" y="426"/>
                    </a:lnTo>
                    <a:lnTo>
                      <a:pt x="3330" y="432"/>
                    </a:lnTo>
                    <a:lnTo>
                      <a:pt x="3342" y="432"/>
                    </a:lnTo>
                    <a:lnTo>
                      <a:pt x="3330" y="444"/>
                    </a:lnTo>
                    <a:lnTo>
                      <a:pt x="3324" y="444"/>
                    </a:lnTo>
                    <a:lnTo>
                      <a:pt x="3324" y="456"/>
                    </a:lnTo>
                    <a:lnTo>
                      <a:pt x="3438" y="456"/>
                    </a:lnTo>
                    <a:lnTo>
                      <a:pt x="3462" y="444"/>
                    </a:lnTo>
                    <a:lnTo>
                      <a:pt x="3462" y="432"/>
                    </a:lnTo>
                    <a:lnTo>
                      <a:pt x="3468" y="426"/>
                    </a:lnTo>
                    <a:lnTo>
                      <a:pt x="3480" y="426"/>
                    </a:lnTo>
                    <a:lnTo>
                      <a:pt x="3492" y="420"/>
                    </a:lnTo>
                    <a:lnTo>
                      <a:pt x="3504" y="420"/>
                    </a:lnTo>
                    <a:lnTo>
                      <a:pt x="3510" y="414"/>
                    </a:lnTo>
                    <a:lnTo>
                      <a:pt x="3510" y="408"/>
                    </a:lnTo>
                    <a:lnTo>
                      <a:pt x="3522" y="396"/>
                    </a:lnTo>
                    <a:lnTo>
                      <a:pt x="3534" y="390"/>
                    </a:lnTo>
                    <a:lnTo>
                      <a:pt x="3540" y="384"/>
                    </a:lnTo>
                    <a:lnTo>
                      <a:pt x="3552" y="378"/>
                    </a:lnTo>
                    <a:lnTo>
                      <a:pt x="3552" y="372"/>
                    </a:lnTo>
                    <a:lnTo>
                      <a:pt x="3546" y="366"/>
                    </a:lnTo>
                    <a:lnTo>
                      <a:pt x="3534" y="360"/>
                    </a:lnTo>
                    <a:lnTo>
                      <a:pt x="3510" y="360"/>
                    </a:lnTo>
                    <a:lnTo>
                      <a:pt x="3504" y="366"/>
                    </a:lnTo>
                    <a:lnTo>
                      <a:pt x="3492" y="366"/>
                    </a:lnTo>
                    <a:lnTo>
                      <a:pt x="3486" y="360"/>
                    </a:lnTo>
                    <a:lnTo>
                      <a:pt x="3474" y="360"/>
                    </a:lnTo>
                    <a:lnTo>
                      <a:pt x="3462" y="354"/>
                    </a:lnTo>
                    <a:lnTo>
                      <a:pt x="3450" y="354"/>
                    </a:lnTo>
                    <a:lnTo>
                      <a:pt x="3432" y="348"/>
                    </a:lnTo>
                    <a:lnTo>
                      <a:pt x="3426" y="354"/>
                    </a:lnTo>
                    <a:lnTo>
                      <a:pt x="3420" y="354"/>
                    </a:lnTo>
                    <a:lnTo>
                      <a:pt x="3414" y="366"/>
                    </a:lnTo>
                    <a:lnTo>
                      <a:pt x="3414" y="396"/>
                    </a:lnTo>
                    <a:lnTo>
                      <a:pt x="3396" y="378"/>
                    </a:lnTo>
                    <a:lnTo>
                      <a:pt x="3384" y="372"/>
                    </a:lnTo>
                    <a:lnTo>
                      <a:pt x="3366" y="372"/>
                    </a:lnTo>
                    <a:lnTo>
                      <a:pt x="3354" y="384"/>
                    </a:lnTo>
                    <a:lnTo>
                      <a:pt x="3348" y="396"/>
                    </a:lnTo>
                    <a:lnTo>
                      <a:pt x="3330" y="414"/>
                    </a:lnTo>
                    <a:lnTo>
                      <a:pt x="3324" y="414"/>
                    </a:lnTo>
                    <a:lnTo>
                      <a:pt x="3300" y="366"/>
                    </a:lnTo>
                    <a:lnTo>
                      <a:pt x="3288" y="360"/>
                    </a:lnTo>
                    <a:lnTo>
                      <a:pt x="3258" y="360"/>
                    </a:lnTo>
                    <a:lnTo>
                      <a:pt x="3246" y="366"/>
                    </a:lnTo>
                    <a:lnTo>
                      <a:pt x="3240" y="372"/>
                    </a:lnTo>
                    <a:lnTo>
                      <a:pt x="3240" y="396"/>
                    </a:lnTo>
                    <a:lnTo>
                      <a:pt x="3246" y="408"/>
                    </a:lnTo>
                    <a:lnTo>
                      <a:pt x="3258" y="414"/>
                    </a:lnTo>
                    <a:lnTo>
                      <a:pt x="3264" y="420"/>
                    </a:lnTo>
                    <a:close/>
                    <a:moveTo>
                      <a:pt x="3720" y="288"/>
                    </a:moveTo>
                    <a:lnTo>
                      <a:pt x="3726" y="288"/>
                    </a:lnTo>
                    <a:lnTo>
                      <a:pt x="3732" y="294"/>
                    </a:lnTo>
                    <a:lnTo>
                      <a:pt x="3738" y="306"/>
                    </a:lnTo>
                    <a:lnTo>
                      <a:pt x="3768" y="306"/>
                    </a:lnTo>
                    <a:lnTo>
                      <a:pt x="3780" y="300"/>
                    </a:lnTo>
                    <a:lnTo>
                      <a:pt x="3834" y="300"/>
                    </a:lnTo>
                    <a:lnTo>
                      <a:pt x="3834" y="294"/>
                    </a:lnTo>
                    <a:lnTo>
                      <a:pt x="3828" y="294"/>
                    </a:lnTo>
                    <a:lnTo>
                      <a:pt x="3822" y="288"/>
                    </a:lnTo>
                    <a:lnTo>
                      <a:pt x="3810" y="288"/>
                    </a:lnTo>
                    <a:lnTo>
                      <a:pt x="3804" y="282"/>
                    </a:lnTo>
                    <a:lnTo>
                      <a:pt x="3792" y="282"/>
                    </a:lnTo>
                    <a:lnTo>
                      <a:pt x="3804" y="270"/>
                    </a:lnTo>
                    <a:lnTo>
                      <a:pt x="3816" y="264"/>
                    </a:lnTo>
                    <a:lnTo>
                      <a:pt x="3822" y="264"/>
                    </a:lnTo>
                    <a:lnTo>
                      <a:pt x="3828" y="258"/>
                    </a:lnTo>
                    <a:lnTo>
                      <a:pt x="3822" y="258"/>
                    </a:lnTo>
                    <a:lnTo>
                      <a:pt x="3810" y="252"/>
                    </a:lnTo>
                    <a:lnTo>
                      <a:pt x="3738" y="228"/>
                    </a:lnTo>
                    <a:lnTo>
                      <a:pt x="3732" y="228"/>
                    </a:lnTo>
                    <a:lnTo>
                      <a:pt x="3726" y="234"/>
                    </a:lnTo>
                    <a:lnTo>
                      <a:pt x="3714" y="240"/>
                    </a:lnTo>
                    <a:lnTo>
                      <a:pt x="3702" y="240"/>
                    </a:lnTo>
                    <a:lnTo>
                      <a:pt x="3690" y="252"/>
                    </a:lnTo>
                    <a:lnTo>
                      <a:pt x="3690" y="258"/>
                    </a:lnTo>
                    <a:lnTo>
                      <a:pt x="3696" y="264"/>
                    </a:lnTo>
                    <a:lnTo>
                      <a:pt x="3702" y="276"/>
                    </a:lnTo>
                    <a:lnTo>
                      <a:pt x="3714" y="282"/>
                    </a:lnTo>
                    <a:lnTo>
                      <a:pt x="3720" y="288"/>
                    </a:lnTo>
                    <a:close/>
                    <a:moveTo>
                      <a:pt x="3288" y="504"/>
                    </a:moveTo>
                    <a:lnTo>
                      <a:pt x="3270" y="504"/>
                    </a:lnTo>
                    <a:lnTo>
                      <a:pt x="3234" y="510"/>
                    </a:lnTo>
                    <a:lnTo>
                      <a:pt x="3186" y="516"/>
                    </a:lnTo>
                    <a:lnTo>
                      <a:pt x="3144" y="528"/>
                    </a:lnTo>
                    <a:lnTo>
                      <a:pt x="3132" y="534"/>
                    </a:lnTo>
                    <a:lnTo>
                      <a:pt x="3126" y="540"/>
                    </a:lnTo>
                    <a:lnTo>
                      <a:pt x="3132" y="540"/>
                    </a:lnTo>
                    <a:lnTo>
                      <a:pt x="3150" y="558"/>
                    </a:lnTo>
                    <a:lnTo>
                      <a:pt x="3156" y="570"/>
                    </a:lnTo>
                    <a:lnTo>
                      <a:pt x="3156" y="576"/>
                    </a:lnTo>
                    <a:lnTo>
                      <a:pt x="3138" y="582"/>
                    </a:lnTo>
                    <a:lnTo>
                      <a:pt x="3120" y="570"/>
                    </a:lnTo>
                    <a:lnTo>
                      <a:pt x="3090" y="564"/>
                    </a:lnTo>
                    <a:lnTo>
                      <a:pt x="3048" y="570"/>
                    </a:lnTo>
                    <a:lnTo>
                      <a:pt x="3066" y="606"/>
                    </a:lnTo>
                    <a:lnTo>
                      <a:pt x="3072" y="612"/>
                    </a:lnTo>
                    <a:lnTo>
                      <a:pt x="3084" y="618"/>
                    </a:lnTo>
                    <a:lnTo>
                      <a:pt x="3102" y="624"/>
                    </a:lnTo>
                    <a:lnTo>
                      <a:pt x="3114" y="630"/>
                    </a:lnTo>
                    <a:lnTo>
                      <a:pt x="3120" y="642"/>
                    </a:lnTo>
                    <a:lnTo>
                      <a:pt x="3120" y="654"/>
                    </a:lnTo>
                    <a:lnTo>
                      <a:pt x="3126" y="666"/>
                    </a:lnTo>
                    <a:lnTo>
                      <a:pt x="3126" y="678"/>
                    </a:lnTo>
                    <a:lnTo>
                      <a:pt x="3144" y="678"/>
                    </a:lnTo>
                    <a:lnTo>
                      <a:pt x="3228" y="666"/>
                    </a:lnTo>
                    <a:lnTo>
                      <a:pt x="3264" y="660"/>
                    </a:lnTo>
                    <a:lnTo>
                      <a:pt x="3276" y="654"/>
                    </a:lnTo>
                    <a:lnTo>
                      <a:pt x="3282" y="642"/>
                    </a:lnTo>
                    <a:lnTo>
                      <a:pt x="3288" y="624"/>
                    </a:lnTo>
                    <a:lnTo>
                      <a:pt x="3300" y="600"/>
                    </a:lnTo>
                    <a:lnTo>
                      <a:pt x="3300" y="588"/>
                    </a:lnTo>
                    <a:lnTo>
                      <a:pt x="3228" y="576"/>
                    </a:lnTo>
                    <a:lnTo>
                      <a:pt x="3240" y="570"/>
                    </a:lnTo>
                    <a:lnTo>
                      <a:pt x="3348" y="534"/>
                    </a:lnTo>
                    <a:lnTo>
                      <a:pt x="3360" y="528"/>
                    </a:lnTo>
                    <a:lnTo>
                      <a:pt x="3354" y="522"/>
                    </a:lnTo>
                    <a:lnTo>
                      <a:pt x="3342" y="516"/>
                    </a:lnTo>
                    <a:lnTo>
                      <a:pt x="3324" y="510"/>
                    </a:lnTo>
                    <a:lnTo>
                      <a:pt x="3312" y="510"/>
                    </a:lnTo>
                    <a:lnTo>
                      <a:pt x="3300" y="504"/>
                    </a:lnTo>
                    <a:lnTo>
                      <a:pt x="3288" y="504"/>
                    </a:lnTo>
                    <a:close/>
                    <a:moveTo>
                      <a:pt x="2898" y="744"/>
                    </a:moveTo>
                    <a:lnTo>
                      <a:pt x="2880" y="738"/>
                    </a:lnTo>
                    <a:lnTo>
                      <a:pt x="2796" y="738"/>
                    </a:lnTo>
                    <a:lnTo>
                      <a:pt x="2874" y="696"/>
                    </a:lnTo>
                    <a:lnTo>
                      <a:pt x="2880" y="684"/>
                    </a:lnTo>
                    <a:lnTo>
                      <a:pt x="2886" y="654"/>
                    </a:lnTo>
                    <a:lnTo>
                      <a:pt x="2898" y="624"/>
                    </a:lnTo>
                    <a:lnTo>
                      <a:pt x="2898" y="588"/>
                    </a:lnTo>
                    <a:lnTo>
                      <a:pt x="2880" y="570"/>
                    </a:lnTo>
                    <a:lnTo>
                      <a:pt x="2850" y="570"/>
                    </a:lnTo>
                    <a:lnTo>
                      <a:pt x="2814" y="576"/>
                    </a:lnTo>
                    <a:lnTo>
                      <a:pt x="2796" y="582"/>
                    </a:lnTo>
                    <a:lnTo>
                      <a:pt x="2784" y="588"/>
                    </a:lnTo>
                    <a:lnTo>
                      <a:pt x="2784" y="594"/>
                    </a:lnTo>
                    <a:lnTo>
                      <a:pt x="2766" y="612"/>
                    </a:lnTo>
                    <a:lnTo>
                      <a:pt x="2760" y="630"/>
                    </a:lnTo>
                    <a:lnTo>
                      <a:pt x="2736" y="654"/>
                    </a:lnTo>
                    <a:lnTo>
                      <a:pt x="2718" y="666"/>
                    </a:lnTo>
                    <a:lnTo>
                      <a:pt x="2706" y="672"/>
                    </a:lnTo>
                    <a:lnTo>
                      <a:pt x="2700" y="672"/>
                    </a:lnTo>
                    <a:lnTo>
                      <a:pt x="2694" y="666"/>
                    </a:lnTo>
                    <a:lnTo>
                      <a:pt x="2694" y="660"/>
                    </a:lnTo>
                    <a:lnTo>
                      <a:pt x="2700" y="654"/>
                    </a:lnTo>
                    <a:lnTo>
                      <a:pt x="2706" y="642"/>
                    </a:lnTo>
                    <a:lnTo>
                      <a:pt x="2712" y="636"/>
                    </a:lnTo>
                    <a:lnTo>
                      <a:pt x="2718" y="624"/>
                    </a:lnTo>
                    <a:lnTo>
                      <a:pt x="2718" y="612"/>
                    </a:lnTo>
                    <a:lnTo>
                      <a:pt x="2724" y="606"/>
                    </a:lnTo>
                    <a:lnTo>
                      <a:pt x="2724" y="600"/>
                    </a:lnTo>
                    <a:lnTo>
                      <a:pt x="2706" y="594"/>
                    </a:lnTo>
                    <a:lnTo>
                      <a:pt x="2676" y="588"/>
                    </a:lnTo>
                    <a:lnTo>
                      <a:pt x="2628" y="588"/>
                    </a:lnTo>
                    <a:lnTo>
                      <a:pt x="2622" y="606"/>
                    </a:lnTo>
                    <a:lnTo>
                      <a:pt x="2610" y="612"/>
                    </a:lnTo>
                    <a:lnTo>
                      <a:pt x="2586" y="618"/>
                    </a:lnTo>
                    <a:lnTo>
                      <a:pt x="2550" y="624"/>
                    </a:lnTo>
                    <a:lnTo>
                      <a:pt x="2508" y="630"/>
                    </a:lnTo>
                    <a:lnTo>
                      <a:pt x="2490" y="630"/>
                    </a:lnTo>
                    <a:lnTo>
                      <a:pt x="2496" y="624"/>
                    </a:lnTo>
                    <a:lnTo>
                      <a:pt x="2508" y="618"/>
                    </a:lnTo>
                    <a:lnTo>
                      <a:pt x="2520" y="618"/>
                    </a:lnTo>
                    <a:lnTo>
                      <a:pt x="2538" y="612"/>
                    </a:lnTo>
                    <a:lnTo>
                      <a:pt x="2550" y="606"/>
                    </a:lnTo>
                    <a:lnTo>
                      <a:pt x="2586" y="594"/>
                    </a:lnTo>
                    <a:lnTo>
                      <a:pt x="2598" y="588"/>
                    </a:lnTo>
                    <a:lnTo>
                      <a:pt x="2604" y="588"/>
                    </a:lnTo>
                    <a:lnTo>
                      <a:pt x="2604" y="582"/>
                    </a:lnTo>
                    <a:lnTo>
                      <a:pt x="2592" y="576"/>
                    </a:lnTo>
                    <a:lnTo>
                      <a:pt x="2556" y="576"/>
                    </a:lnTo>
                    <a:lnTo>
                      <a:pt x="2496" y="594"/>
                    </a:lnTo>
                    <a:lnTo>
                      <a:pt x="2460" y="600"/>
                    </a:lnTo>
                    <a:lnTo>
                      <a:pt x="2466" y="594"/>
                    </a:lnTo>
                    <a:lnTo>
                      <a:pt x="2478" y="588"/>
                    </a:lnTo>
                    <a:lnTo>
                      <a:pt x="2490" y="576"/>
                    </a:lnTo>
                    <a:lnTo>
                      <a:pt x="2502" y="570"/>
                    </a:lnTo>
                    <a:lnTo>
                      <a:pt x="2514" y="558"/>
                    </a:lnTo>
                    <a:lnTo>
                      <a:pt x="2508" y="558"/>
                    </a:lnTo>
                    <a:lnTo>
                      <a:pt x="2508" y="552"/>
                    </a:lnTo>
                    <a:lnTo>
                      <a:pt x="2496" y="552"/>
                    </a:lnTo>
                    <a:lnTo>
                      <a:pt x="2346" y="600"/>
                    </a:lnTo>
                    <a:lnTo>
                      <a:pt x="2328" y="600"/>
                    </a:lnTo>
                    <a:lnTo>
                      <a:pt x="2244" y="624"/>
                    </a:lnTo>
                    <a:lnTo>
                      <a:pt x="2250" y="642"/>
                    </a:lnTo>
                    <a:lnTo>
                      <a:pt x="2190" y="660"/>
                    </a:lnTo>
                    <a:lnTo>
                      <a:pt x="2172" y="678"/>
                    </a:lnTo>
                    <a:lnTo>
                      <a:pt x="2202" y="690"/>
                    </a:lnTo>
                    <a:lnTo>
                      <a:pt x="2208" y="684"/>
                    </a:lnTo>
                    <a:lnTo>
                      <a:pt x="2220" y="678"/>
                    </a:lnTo>
                    <a:lnTo>
                      <a:pt x="2238" y="678"/>
                    </a:lnTo>
                    <a:lnTo>
                      <a:pt x="2244" y="684"/>
                    </a:lnTo>
                    <a:lnTo>
                      <a:pt x="2244" y="690"/>
                    </a:lnTo>
                    <a:lnTo>
                      <a:pt x="2238" y="696"/>
                    </a:lnTo>
                    <a:lnTo>
                      <a:pt x="2226" y="696"/>
                    </a:lnTo>
                    <a:lnTo>
                      <a:pt x="2208" y="702"/>
                    </a:lnTo>
                    <a:lnTo>
                      <a:pt x="2196" y="702"/>
                    </a:lnTo>
                    <a:lnTo>
                      <a:pt x="2160" y="720"/>
                    </a:lnTo>
                    <a:lnTo>
                      <a:pt x="2166" y="732"/>
                    </a:lnTo>
                    <a:lnTo>
                      <a:pt x="2196" y="732"/>
                    </a:lnTo>
                    <a:lnTo>
                      <a:pt x="2238" y="738"/>
                    </a:lnTo>
                    <a:lnTo>
                      <a:pt x="2322" y="738"/>
                    </a:lnTo>
                    <a:lnTo>
                      <a:pt x="2352" y="744"/>
                    </a:lnTo>
                    <a:lnTo>
                      <a:pt x="2352" y="750"/>
                    </a:lnTo>
                    <a:lnTo>
                      <a:pt x="2322" y="762"/>
                    </a:lnTo>
                    <a:lnTo>
                      <a:pt x="2280" y="762"/>
                    </a:lnTo>
                    <a:lnTo>
                      <a:pt x="2172" y="774"/>
                    </a:lnTo>
                    <a:lnTo>
                      <a:pt x="2136" y="774"/>
                    </a:lnTo>
                    <a:lnTo>
                      <a:pt x="2112" y="786"/>
                    </a:lnTo>
                    <a:lnTo>
                      <a:pt x="2106" y="792"/>
                    </a:lnTo>
                    <a:lnTo>
                      <a:pt x="2118" y="804"/>
                    </a:lnTo>
                    <a:lnTo>
                      <a:pt x="2130" y="810"/>
                    </a:lnTo>
                    <a:lnTo>
                      <a:pt x="2148" y="810"/>
                    </a:lnTo>
                    <a:lnTo>
                      <a:pt x="2160" y="816"/>
                    </a:lnTo>
                    <a:lnTo>
                      <a:pt x="2178" y="822"/>
                    </a:lnTo>
                    <a:lnTo>
                      <a:pt x="2190" y="828"/>
                    </a:lnTo>
                    <a:lnTo>
                      <a:pt x="2190" y="834"/>
                    </a:lnTo>
                    <a:lnTo>
                      <a:pt x="2184" y="840"/>
                    </a:lnTo>
                    <a:lnTo>
                      <a:pt x="2172" y="840"/>
                    </a:lnTo>
                    <a:lnTo>
                      <a:pt x="2154" y="858"/>
                    </a:lnTo>
                    <a:lnTo>
                      <a:pt x="2166" y="870"/>
                    </a:lnTo>
                    <a:lnTo>
                      <a:pt x="2322" y="870"/>
                    </a:lnTo>
                    <a:lnTo>
                      <a:pt x="2370" y="864"/>
                    </a:lnTo>
                    <a:lnTo>
                      <a:pt x="2436" y="858"/>
                    </a:lnTo>
                    <a:lnTo>
                      <a:pt x="2508" y="846"/>
                    </a:lnTo>
                    <a:lnTo>
                      <a:pt x="2574" y="840"/>
                    </a:lnTo>
                    <a:lnTo>
                      <a:pt x="2616" y="828"/>
                    </a:lnTo>
                    <a:lnTo>
                      <a:pt x="2652" y="828"/>
                    </a:lnTo>
                    <a:lnTo>
                      <a:pt x="2736" y="864"/>
                    </a:lnTo>
                    <a:lnTo>
                      <a:pt x="2778" y="876"/>
                    </a:lnTo>
                    <a:lnTo>
                      <a:pt x="2796" y="876"/>
                    </a:lnTo>
                    <a:lnTo>
                      <a:pt x="2814" y="870"/>
                    </a:lnTo>
                    <a:lnTo>
                      <a:pt x="2832" y="852"/>
                    </a:lnTo>
                    <a:lnTo>
                      <a:pt x="2838" y="840"/>
                    </a:lnTo>
                    <a:lnTo>
                      <a:pt x="2844" y="834"/>
                    </a:lnTo>
                    <a:lnTo>
                      <a:pt x="2844" y="822"/>
                    </a:lnTo>
                    <a:lnTo>
                      <a:pt x="2766" y="822"/>
                    </a:lnTo>
                    <a:lnTo>
                      <a:pt x="2802" y="798"/>
                    </a:lnTo>
                    <a:lnTo>
                      <a:pt x="2850" y="798"/>
                    </a:lnTo>
                    <a:lnTo>
                      <a:pt x="2898" y="792"/>
                    </a:lnTo>
                    <a:lnTo>
                      <a:pt x="2910" y="786"/>
                    </a:lnTo>
                    <a:lnTo>
                      <a:pt x="2916" y="786"/>
                    </a:lnTo>
                    <a:lnTo>
                      <a:pt x="2922" y="780"/>
                    </a:lnTo>
                    <a:lnTo>
                      <a:pt x="2916" y="768"/>
                    </a:lnTo>
                    <a:lnTo>
                      <a:pt x="2898" y="750"/>
                    </a:lnTo>
                    <a:lnTo>
                      <a:pt x="2898" y="744"/>
                    </a:lnTo>
                    <a:close/>
                    <a:moveTo>
                      <a:pt x="2868" y="882"/>
                    </a:moveTo>
                    <a:lnTo>
                      <a:pt x="2886" y="882"/>
                    </a:lnTo>
                    <a:lnTo>
                      <a:pt x="2904" y="876"/>
                    </a:lnTo>
                    <a:lnTo>
                      <a:pt x="2910" y="870"/>
                    </a:lnTo>
                    <a:lnTo>
                      <a:pt x="2910" y="864"/>
                    </a:lnTo>
                    <a:lnTo>
                      <a:pt x="2904" y="858"/>
                    </a:lnTo>
                    <a:lnTo>
                      <a:pt x="2880" y="858"/>
                    </a:lnTo>
                    <a:lnTo>
                      <a:pt x="2868" y="870"/>
                    </a:lnTo>
                    <a:lnTo>
                      <a:pt x="2868" y="882"/>
                    </a:lnTo>
                    <a:close/>
                    <a:moveTo>
                      <a:pt x="3276" y="330"/>
                    </a:moveTo>
                    <a:lnTo>
                      <a:pt x="3288" y="330"/>
                    </a:lnTo>
                    <a:lnTo>
                      <a:pt x="3294" y="324"/>
                    </a:lnTo>
                    <a:lnTo>
                      <a:pt x="3300" y="312"/>
                    </a:lnTo>
                    <a:lnTo>
                      <a:pt x="3300" y="306"/>
                    </a:lnTo>
                    <a:lnTo>
                      <a:pt x="3294" y="294"/>
                    </a:lnTo>
                    <a:lnTo>
                      <a:pt x="3288" y="288"/>
                    </a:lnTo>
                    <a:lnTo>
                      <a:pt x="3276" y="288"/>
                    </a:lnTo>
                    <a:lnTo>
                      <a:pt x="3270" y="300"/>
                    </a:lnTo>
                    <a:lnTo>
                      <a:pt x="3264" y="306"/>
                    </a:lnTo>
                    <a:lnTo>
                      <a:pt x="3264" y="324"/>
                    </a:lnTo>
                    <a:lnTo>
                      <a:pt x="3270" y="330"/>
                    </a:lnTo>
                    <a:lnTo>
                      <a:pt x="3276" y="330"/>
                    </a:lnTo>
                    <a:close/>
                    <a:moveTo>
                      <a:pt x="3462" y="228"/>
                    </a:moveTo>
                    <a:lnTo>
                      <a:pt x="3450" y="240"/>
                    </a:lnTo>
                    <a:lnTo>
                      <a:pt x="3450" y="252"/>
                    </a:lnTo>
                    <a:lnTo>
                      <a:pt x="3456" y="258"/>
                    </a:lnTo>
                    <a:lnTo>
                      <a:pt x="3528" y="258"/>
                    </a:lnTo>
                    <a:lnTo>
                      <a:pt x="3546" y="276"/>
                    </a:lnTo>
                    <a:lnTo>
                      <a:pt x="3558" y="282"/>
                    </a:lnTo>
                    <a:lnTo>
                      <a:pt x="3588" y="282"/>
                    </a:lnTo>
                    <a:lnTo>
                      <a:pt x="3612" y="270"/>
                    </a:lnTo>
                    <a:lnTo>
                      <a:pt x="3618" y="264"/>
                    </a:lnTo>
                    <a:lnTo>
                      <a:pt x="3606" y="252"/>
                    </a:lnTo>
                    <a:lnTo>
                      <a:pt x="3636" y="246"/>
                    </a:lnTo>
                    <a:lnTo>
                      <a:pt x="3594" y="210"/>
                    </a:lnTo>
                    <a:lnTo>
                      <a:pt x="3552" y="216"/>
                    </a:lnTo>
                    <a:lnTo>
                      <a:pt x="3534" y="198"/>
                    </a:lnTo>
                    <a:lnTo>
                      <a:pt x="3450" y="198"/>
                    </a:lnTo>
                    <a:lnTo>
                      <a:pt x="3438" y="204"/>
                    </a:lnTo>
                    <a:lnTo>
                      <a:pt x="3426" y="204"/>
                    </a:lnTo>
                    <a:lnTo>
                      <a:pt x="3420" y="210"/>
                    </a:lnTo>
                    <a:lnTo>
                      <a:pt x="3438" y="228"/>
                    </a:lnTo>
                    <a:lnTo>
                      <a:pt x="3462" y="228"/>
                    </a:lnTo>
                    <a:close/>
                    <a:moveTo>
                      <a:pt x="3432" y="1302"/>
                    </a:moveTo>
                    <a:lnTo>
                      <a:pt x="3408" y="1326"/>
                    </a:lnTo>
                    <a:lnTo>
                      <a:pt x="3408" y="1344"/>
                    </a:lnTo>
                    <a:lnTo>
                      <a:pt x="3438" y="1344"/>
                    </a:lnTo>
                    <a:lnTo>
                      <a:pt x="3462" y="1332"/>
                    </a:lnTo>
                    <a:lnTo>
                      <a:pt x="3468" y="1332"/>
                    </a:lnTo>
                    <a:lnTo>
                      <a:pt x="3480" y="1326"/>
                    </a:lnTo>
                    <a:lnTo>
                      <a:pt x="3486" y="1326"/>
                    </a:lnTo>
                    <a:lnTo>
                      <a:pt x="3504" y="1308"/>
                    </a:lnTo>
                    <a:lnTo>
                      <a:pt x="3516" y="1290"/>
                    </a:lnTo>
                    <a:lnTo>
                      <a:pt x="3516" y="1266"/>
                    </a:lnTo>
                    <a:lnTo>
                      <a:pt x="3510" y="1260"/>
                    </a:lnTo>
                    <a:lnTo>
                      <a:pt x="3498" y="1260"/>
                    </a:lnTo>
                    <a:lnTo>
                      <a:pt x="3480" y="1266"/>
                    </a:lnTo>
                    <a:lnTo>
                      <a:pt x="3432" y="1302"/>
                    </a:lnTo>
                    <a:close/>
                    <a:moveTo>
                      <a:pt x="4416" y="1392"/>
                    </a:moveTo>
                    <a:lnTo>
                      <a:pt x="4428" y="1380"/>
                    </a:lnTo>
                    <a:lnTo>
                      <a:pt x="4428" y="1374"/>
                    </a:lnTo>
                    <a:lnTo>
                      <a:pt x="4386" y="1374"/>
                    </a:lnTo>
                    <a:lnTo>
                      <a:pt x="4386" y="1380"/>
                    </a:lnTo>
                    <a:lnTo>
                      <a:pt x="4404" y="1398"/>
                    </a:lnTo>
                    <a:lnTo>
                      <a:pt x="4416" y="1392"/>
                    </a:lnTo>
                    <a:close/>
                    <a:moveTo>
                      <a:pt x="3120" y="2034"/>
                    </a:moveTo>
                    <a:lnTo>
                      <a:pt x="3132" y="2034"/>
                    </a:lnTo>
                    <a:lnTo>
                      <a:pt x="3138" y="2028"/>
                    </a:lnTo>
                    <a:lnTo>
                      <a:pt x="3132" y="2022"/>
                    </a:lnTo>
                    <a:lnTo>
                      <a:pt x="3120" y="2016"/>
                    </a:lnTo>
                    <a:lnTo>
                      <a:pt x="3114" y="2010"/>
                    </a:lnTo>
                    <a:lnTo>
                      <a:pt x="3108" y="2010"/>
                    </a:lnTo>
                    <a:lnTo>
                      <a:pt x="3090" y="2016"/>
                    </a:lnTo>
                    <a:lnTo>
                      <a:pt x="3078" y="2022"/>
                    </a:lnTo>
                    <a:lnTo>
                      <a:pt x="3072" y="2022"/>
                    </a:lnTo>
                    <a:lnTo>
                      <a:pt x="3072" y="2028"/>
                    </a:lnTo>
                    <a:lnTo>
                      <a:pt x="3078" y="2034"/>
                    </a:lnTo>
                    <a:lnTo>
                      <a:pt x="3120" y="2034"/>
                    </a:lnTo>
                    <a:close/>
                    <a:moveTo>
                      <a:pt x="4758" y="996"/>
                    </a:moveTo>
                    <a:lnTo>
                      <a:pt x="4746" y="996"/>
                    </a:lnTo>
                    <a:lnTo>
                      <a:pt x="4734" y="984"/>
                    </a:lnTo>
                    <a:lnTo>
                      <a:pt x="4704" y="1008"/>
                    </a:lnTo>
                    <a:lnTo>
                      <a:pt x="4704" y="978"/>
                    </a:lnTo>
                    <a:lnTo>
                      <a:pt x="4662" y="978"/>
                    </a:lnTo>
                    <a:lnTo>
                      <a:pt x="4668" y="978"/>
                    </a:lnTo>
                    <a:lnTo>
                      <a:pt x="4674" y="972"/>
                    </a:lnTo>
                    <a:lnTo>
                      <a:pt x="4686" y="972"/>
                    </a:lnTo>
                    <a:lnTo>
                      <a:pt x="4698" y="966"/>
                    </a:lnTo>
                    <a:lnTo>
                      <a:pt x="4704" y="954"/>
                    </a:lnTo>
                    <a:lnTo>
                      <a:pt x="4704" y="948"/>
                    </a:lnTo>
                    <a:lnTo>
                      <a:pt x="4698" y="942"/>
                    </a:lnTo>
                    <a:lnTo>
                      <a:pt x="4680" y="942"/>
                    </a:lnTo>
                    <a:lnTo>
                      <a:pt x="4668" y="936"/>
                    </a:lnTo>
                    <a:lnTo>
                      <a:pt x="4650" y="936"/>
                    </a:lnTo>
                    <a:lnTo>
                      <a:pt x="4632" y="930"/>
                    </a:lnTo>
                    <a:lnTo>
                      <a:pt x="4620" y="930"/>
                    </a:lnTo>
                    <a:lnTo>
                      <a:pt x="4614" y="918"/>
                    </a:lnTo>
                    <a:lnTo>
                      <a:pt x="4566" y="912"/>
                    </a:lnTo>
                    <a:lnTo>
                      <a:pt x="4500" y="870"/>
                    </a:lnTo>
                    <a:lnTo>
                      <a:pt x="4566" y="864"/>
                    </a:lnTo>
                    <a:lnTo>
                      <a:pt x="4536" y="840"/>
                    </a:lnTo>
                    <a:lnTo>
                      <a:pt x="4542" y="840"/>
                    </a:lnTo>
                    <a:lnTo>
                      <a:pt x="4548" y="834"/>
                    </a:lnTo>
                    <a:lnTo>
                      <a:pt x="4584" y="834"/>
                    </a:lnTo>
                    <a:lnTo>
                      <a:pt x="4596" y="840"/>
                    </a:lnTo>
                    <a:lnTo>
                      <a:pt x="4638" y="840"/>
                    </a:lnTo>
                    <a:lnTo>
                      <a:pt x="4638" y="834"/>
                    </a:lnTo>
                    <a:lnTo>
                      <a:pt x="4632" y="828"/>
                    </a:lnTo>
                    <a:lnTo>
                      <a:pt x="4614" y="822"/>
                    </a:lnTo>
                    <a:lnTo>
                      <a:pt x="4596" y="822"/>
                    </a:lnTo>
                    <a:lnTo>
                      <a:pt x="4578" y="816"/>
                    </a:lnTo>
                    <a:lnTo>
                      <a:pt x="4518" y="816"/>
                    </a:lnTo>
                    <a:lnTo>
                      <a:pt x="4536" y="816"/>
                    </a:lnTo>
                    <a:lnTo>
                      <a:pt x="4620" y="804"/>
                    </a:lnTo>
                    <a:lnTo>
                      <a:pt x="4638" y="798"/>
                    </a:lnTo>
                    <a:lnTo>
                      <a:pt x="4638" y="792"/>
                    </a:lnTo>
                    <a:lnTo>
                      <a:pt x="4632" y="792"/>
                    </a:lnTo>
                    <a:lnTo>
                      <a:pt x="4626" y="786"/>
                    </a:lnTo>
                    <a:lnTo>
                      <a:pt x="4608" y="786"/>
                    </a:lnTo>
                    <a:lnTo>
                      <a:pt x="4500" y="798"/>
                    </a:lnTo>
                    <a:lnTo>
                      <a:pt x="4560" y="762"/>
                    </a:lnTo>
                    <a:lnTo>
                      <a:pt x="4620" y="762"/>
                    </a:lnTo>
                    <a:lnTo>
                      <a:pt x="4626" y="756"/>
                    </a:lnTo>
                    <a:lnTo>
                      <a:pt x="4620" y="750"/>
                    </a:lnTo>
                    <a:lnTo>
                      <a:pt x="4584" y="738"/>
                    </a:lnTo>
                    <a:lnTo>
                      <a:pt x="4572" y="732"/>
                    </a:lnTo>
                    <a:lnTo>
                      <a:pt x="4554" y="732"/>
                    </a:lnTo>
                    <a:lnTo>
                      <a:pt x="4518" y="750"/>
                    </a:lnTo>
                    <a:lnTo>
                      <a:pt x="4500" y="744"/>
                    </a:lnTo>
                    <a:lnTo>
                      <a:pt x="4458" y="774"/>
                    </a:lnTo>
                    <a:lnTo>
                      <a:pt x="4464" y="756"/>
                    </a:lnTo>
                    <a:lnTo>
                      <a:pt x="4440" y="774"/>
                    </a:lnTo>
                    <a:lnTo>
                      <a:pt x="4464" y="744"/>
                    </a:lnTo>
                    <a:lnTo>
                      <a:pt x="4500" y="744"/>
                    </a:lnTo>
                    <a:lnTo>
                      <a:pt x="4506" y="738"/>
                    </a:lnTo>
                    <a:lnTo>
                      <a:pt x="4518" y="714"/>
                    </a:lnTo>
                    <a:lnTo>
                      <a:pt x="4518" y="708"/>
                    </a:lnTo>
                    <a:lnTo>
                      <a:pt x="4512" y="702"/>
                    </a:lnTo>
                    <a:lnTo>
                      <a:pt x="4506" y="708"/>
                    </a:lnTo>
                    <a:lnTo>
                      <a:pt x="4494" y="714"/>
                    </a:lnTo>
                    <a:lnTo>
                      <a:pt x="4488" y="726"/>
                    </a:lnTo>
                    <a:lnTo>
                      <a:pt x="4452" y="726"/>
                    </a:lnTo>
                    <a:lnTo>
                      <a:pt x="4428" y="738"/>
                    </a:lnTo>
                    <a:lnTo>
                      <a:pt x="4452" y="708"/>
                    </a:lnTo>
                    <a:lnTo>
                      <a:pt x="4482" y="708"/>
                    </a:lnTo>
                    <a:lnTo>
                      <a:pt x="4494" y="702"/>
                    </a:lnTo>
                    <a:lnTo>
                      <a:pt x="4500" y="702"/>
                    </a:lnTo>
                    <a:lnTo>
                      <a:pt x="4506" y="696"/>
                    </a:lnTo>
                    <a:lnTo>
                      <a:pt x="4506" y="690"/>
                    </a:lnTo>
                    <a:lnTo>
                      <a:pt x="4500" y="684"/>
                    </a:lnTo>
                    <a:lnTo>
                      <a:pt x="4458" y="684"/>
                    </a:lnTo>
                    <a:lnTo>
                      <a:pt x="4446" y="690"/>
                    </a:lnTo>
                    <a:lnTo>
                      <a:pt x="4428" y="696"/>
                    </a:lnTo>
                    <a:lnTo>
                      <a:pt x="4422" y="702"/>
                    </a:lnTo>
                    <a:lnTo>
                      <a:pt x="4416" y="702"/>
                    </a:lnTo>
                    <a:lnTo>
                      <a:pt x="4404" y="684"/>
                    </a:lnTo>
                    <a:lnTo>
                      <a:pt x="4380" y="702"/>
                    </a:lnTo>
                    <a:lnTo>
                      <a:pt x="4398" y="672"/>
                    </a:lnTo>
                    <a:lnTo>
                      <a:pt x="4344" y="696"/>
                    </a:lnTo>
                    <a:lnTo>
                      <a:pt x="4344" y="672"/>
                    </a:lnTo>
                    <a:lnTo>
                      <a:pt x="4350" y="672"/>
                    </a:lnTo>
                    <a:lnTo>
                      <a:pt x="4356" y="666"/>
                    </a:lnTo>
                    <a:lnTo>
                      <a:pt x="4368" y="666"/>
                    </a:lnTo>
                    <a:lnTo>
                      <a:pt x="4386" y="660"/>
                    </a:lnTo>
                    <a:lnTo>
                      <a:pt x="4392" y="660"/>
                    </a:lnTo>
                    <a:lnTo>
                      <a:pt x="4398" y="654"/>
                    </a:lnTo>
                    <a:lnTo>
                      <a:pt x="4356" y="654"/>
                    </a:lnTo>
                    <a:lnTo>
                      <a:pt x="4338" y="660"/>
                    </a:lnTo>
                    <a:lnTo>
                      <a:pt x="4326" y="660"/>
                    </a:lnTo>
                    <a:lnTo>
                      <a:pt x="4320" y="648"/>
                    </a:lnTo>
                    <a:lnTo>
                      <a:pt x="4332" y="648"/>
                    </a:lnTo>
                    <a:lnTo>
                      <a:pt x="4356" y="636"/>
                    </a:lnTo>
                    <a:lnTo>
                      <a:pt x="4368" y="636"/>
                    </a:lnTo>
                    <a:lnTo>
                      <a:pt x="4380" y="630"/>
                    </a:lnTo>
                    <a:lnTo>
                      <a:pt x="4386" y="624"/>
                    </a:lnTo>
                    <a:lnTo>
                      <a:pt x="4368" y="618"/>
                    </a:lnTo>
                    <a:lnTo>
                      <a:pt x="4326" y="612"/>
                    </a:lnTo>
                    <a:lnTo>
                      <a:pt x="4290" y="612"/>
                    </a:lnTo>
                    <a:lnTo>
                      <a:pt x="4266" y="606"/>
                    </a:lnTo>
                    <a:lnTo>
                      <a:pt x="4236" y="606"/>
                    </a:lnTo>
                    <a:lnTo>
                      <a:pt x="4230" y="612"/>
                    </a:lnTo>
                    <a:lnTo>
                      <a:pt x="4230" y="618"/>
                    </a:lnTo>
                    <a:lnTo>
                      <a:pt x="4236" y="624"/>
                    </a:lnTo>
                    <a:lnTo>
                      <a:pt x="4242" y="636"/>
                    </a:lnTo>
                    <a:lnTo>
                      <a:pt x="4206" y="630"/>
                    </a:lnTo>
                    <a:lnTo>
                      <a:pt x="4212" y="660"/>
                    </a:lnTo>
                    <a:lnTo>
                      <a:pt x="4194" y="636"/>
                    </a:lnTo>
                    <a:lnTo>
                      <a:pt x="4152" y="660"/>
                    </a:lnTo>
                    <a:lnTo>
                      <a:pt x="4158" y="654"/>
                    </a:lnTo>
                    <a:lnTo>
                      <a:pt x="4158" y="636"/>
                    </a:lnTo>
                    <a:lnTo>
                      <a:pt x="4152" y="630"/>
                    </a:lnTo>
                    <a:lnTo>
                      <a:pt x="4140" y="630"/>
                    </a:lnTo>
                    <a:lnTo>
                      <a:pt x="4122" y="636"/>
                    </a:lnTo>
                    <a:lnTo>
                      <a:pt x="4110" y="642"/>
                    </a:lnTo>
                    <a:lnTo>
                      <a:pt x="4098" y="642"/>
                    </a:lnTo>
                    <a:lnTo>
                      <a:pt x="4086" y="648"/>
                    </a:lnTo>
                    <a:lnTo>
                      <a:pt x="4080" y="654"/>
                    </a:lnTo>
                    <a:lnTo>
                      <a:pt x="4074" y="654"/>
                    </a:lnTo>
                    <a:lnTo>
                      <a:pt x="4092" y="618"/>
                    </a:lnTo>
                    <a:lnTo>
                      <a:pt x="4110" y="618"/>
                    </a:lnTo>
                    <a:lnTo>
                      <a:pt x="4122" y="612"/>
                    </a:lnTo>
                    <a:lnTo>
                      <a:pt x="4134" y="612"/>
                    </a:lnTo>
                    <a:lnTo>
                      <a:pt x="4146" y="606"/>
                    </a:lnTo>
                    <a:lnTo>
                      <a:pt x="4152" y="600"/>
                    </a:lnTo>
                    <a:lnTo>
                      <a:pt x="4152" y="594"/>
                    </a:lnTo>
                    <a:lnTo>
                      <a:pt x="4146" y="582"/>
                    </a:lnTo>
                    <a:lnTo>
                      <a:pt x="4134" y="570"/>
                    </a:lnTo>
                    <a:lnTo>
                      <a:pt x="4152" y="552"/>
                    </a:lnTo>
                    <a:lnTo>
                      <a:pt x="4152" y="540"/>
                    </a:lnTo>
                    <a:lnTo>
                      <a:pt x="4050" y="540"/>
                    </a:lnTo>
                    <a:lnTo>
                      <a:pt x="4026" y="558"/>
                    </a:lnTo>
                    <a:lnTo>
                      <a:pt x="3942" y="558"/>
                    </a:lnTo>
                    <a:lnTo>
                      <a:pt x="3948" y="576"/>
                    </a:lnTo>
                    <a:lnTo>
                      <a:pt x="3978" y="588"/>
                    </a:lnTo>
                    <a:lnTo>
                      <a:pt x="3936" y="576"/>
                    </a:lnTo>
                    <a:lnTo>
                      <a:pt x="3948" y="600"/>
                    </a:lnTo>
                    <a:lnTo>
                      <a:pt x="3936" y="594"/>
                    </a:lnTo>
                    <a:lnTo>
                      <a:pt x="3930" y="594"/>
                    </a:lnTo>
                    <a:lnTo>
                      <a:pt x="3918" y="588"/>
                    </a:lnTo>
                    <a:lnTo>
                      <a:pt x="3894" y="588"/>
                    </a:lnTo>
                    <a:lnTo>
                      <a:pt x="3882" y="594"/>
                    </a:lnTo>
                    <a:lnTo>
                      <a:pt x="3876" y="606"/>
                    </a:lnTo>
                    <a:lnTo>
                      <a:pt x="3882" y="612"/>
                    </a:lnTo>
                    <a:lnTo>
                      <a:pt x="3888" y="624"/>
                    </a:lnTo>
                    <a:lnTo>
                      <a:pt x="3894" y="630"/>
                    </a:lnTo>
                    <a:lnTo>
                      <a:pt x="3900" y="660"/>
                    </a:lnTo>
                    <a:lnTo>
                      <a:pt x="3894" y="660"/>
                    </a:lnTo>
                    <a:lnTo>
                      <a:pt x="3888" y="654"/>
                    </a:lnTo>
                    <a:lnTo>
                      <a:pt x="3864" y="642"/>
                    </a:lnTo>
                    <a:lnTo>
                      <a:pt x="3852" y="642"/>
                    </a:lnTo>
                    <a:lnTo>
                      <a:pt x="3828" y="666"/>
                    </a:lnTo>
                    <a:lnTo>
                      <a:pt x="3828" y="678"/>
                    </a:lnTo>
                    <a:lnTo>
                      <a:pt x="3846" y="678"/>
                    </a:lnTo>
                    <a:lnTo>
                      <a:pt x="3858" y="690"/>
                    </a:lnTo>
                    <a:lnTo>
                      <a:pt x="3810" y="714"/>
                    </a:lnTo>
                    <a:lnTo>
                      <a:pt x="3750" y="720"/>
                    </a:lnTo>
                    <a:lnTo>
                      <a:pt x="3762" y="720"/>
                    </a:lnTo>
                    <a:lnTo>
                      <a:pt x="3798" y="702"/>
                    </a:lnTo>
                    <a:lnTo>
                      <a:pt x="3810" y="690"/>
                    </a:lnTo>
                    <a:lnTo>
                      <a:pt x="3810" y="684"/>
                    </a:lnTo>
                    <a:lnTo>
                      <a:pt x="3804" y="684"/>
                    </a:lnTo>
                    <a:lnTo>
                      <a:pt x="3792" y="672"/>
                    </a:lnTo>
                    <a:lnTo>
                      <a:pt x="3786" y="672"/>
                    </a:lnTo>
                    <a:lnTo>
                      <a:pt x="3786" y="660"/>
                    </a:lnTo>
                    <a:lnTo>
                      <a:pt x="3804" y="642"/>
                    </a:lnTo>
                    <a:lnTo>
                      <a:pt x="3816" y="636"/>
                    </a:lnTo>
                    <a:lnTo>
                      <a:pt x="3828" y="636"/>
                    </a:lnTo>
                    <a:lnTo>
                      <a:pt x="3828" y="606"/>
                    </a:lnTo>
                    <a:lnTo>
                      <a:pt x="3840" y="600"/>
                    </a:lnTo>
                    <a:lnTo>
                      <a:pt x="3858" y="582"/>
                    </a:lnTo>
                    <a:lnTo>
                      <a:pt x="3876" y="576"/>
                    </a:lnTo>
                    <a:lnTo>
                      <a:pt x="3882" y="570"/>
                    </a:lnTo>
                    <a:lnTo>
                      <a:pt x="3894" y="564"/>
                    </a:lnTo>
                    <a:lnTo>
                      <a:pt x="3906" y="564"/>
                    </a:lnTo>
                    <a:lnTo>
                      <a:pt x="3918" y="558"/>
                    </a:lnTo>
                    <a:lnTo>
                      <a:pt x="3936" y="552"/>
                    </a:lnTo>
                    <a:lnTo>
                      <a:pt x="3954" y="552"/>
                    </a:lnTo>
                    <a:lnTo>
                      <a:pt x="3966" y="546"/>
                    </a:lnTo>
                    <a:lnTo>
                      <a:pt x="3972" y="540"/>
                    </a:lnTo>
                    <a:lnTo>
                      <a:pt x="3942" y="534"/>
                    </a:lnTo>
                    <a:lnTo>
                      <a:pt x="3852" y="534"/>
                    </a:lnTo>
                    <a:lnTo>
                      <a:pt x="3822" y="540"/>
                    </a:lnTo>
                    <a:lnTo>
                      <a:pt x="3786" y="558"/>
                    </a:lnTo>
                    <a:lnTo>
                      <a:pt x="3744" y="576"/>
                    </a:lnTo>
                    <a:lnTo>
                      <a:pt x="3720" y="594"/>
                    </a:lnTo>
                    <a:lnTo>
                      <a:pt x="3708" y="600"/>
                    </a:lnTo>
                    <a:lnTo>
                      <a:pt x="3702" y="600"/>
                    </a:lnTo>
                    <a:lnTo>
                      <a:pt x="3696" y="606"/>
                    </a:lnTo>
                    <a:lnTo>
                      <a:pt x="3684" y="606"/>
                    </a:lnTo>
                    <a:lnTo>
                      <a:pt x="3660" y="618"/>
                    </a:lnTo>
                    <a:lnTo>
                      <a:pt x="3654" y="618"/>
                    </a:lnTo>
                    <a:lnTo>
                      <a:pt x="3642" y="624"/>
                    </a:lnTo>
                    <a:lnTo>
                      <a:pt x="3630" y="636"/>
                    </a:lnTo>
                    <a:lnTo>
                      <a:pt x="3618" y="642"/>
                    </a:lnTo>
                    <a:lnTo>
                      <a:pt x="3600" y="660"/>
                    </a:lnTo>
                    <a:lnTo>
                      <a:pt x="3588" y="666"/>
                    </a:lnTo>
                    <a:lnTo>
                      <a:pt x="3582" y="678"/>
                    </a:lnTo>
                    <a:lnTo>
                      <a:pt x="3582" y="684"/>
                    </a:lnTo>
                    <a:lnTo>
                      <a:pt x="3588" y="690"/>
                    </a:lnTo>
                    <a:lnTo>
                      <a:pt x="3612" y="690"/>
                    </a:lnTo>
                    <a:lnTo>
                      <a:pt x="3648" y="696"/>
                    </a:lnTo>
                    <a:lnTo>
                      <a:pt x="3672" y="696"/>
                    </a:lnTo>
                    <a:lnTo>
                      <a:pt x="3684" y="708"/>
                    </a:lnTo>
                    <a:lnTo>
                      <a:pt x="3666" y="714"/>
                    </a:lnTo>
                    <a:lnTo>
                      <a:pt x="3594" y="726"/>
                    </a:lnTo>
                    <a:lnTo>
                      <a:pt x="3570" y="732"/>
                    </a:lnTo>
                    <a:lnTo>
                      <a:pt x="3576" y="738"/>
                    </a:lnTo>
                    <a:lnTo>
                      <a:pt x="3594" y="750"/>
                    </a:lnTo>
                    <a:lnTo>
                      <a:pt x="3630" y="762"/>
                    </a:lnTo>
                    <a:lnTo>
                      <a:pt x="3642" y="768"/>
                    </a:lnTo>
                    <a:lnTo>
                      <a:pt x="3648" y="768"/>
                    </a:lnTo>
                    <a:lnTo>
                      <a:pt x="3690" y="750"/>
                    </a:lnTo>
                    <a:lnTo>
                      <a:pt x="3690" y="762"/>
                    </a:lnTo>
                    <a:lnTo>
                      <a:pt x="3702" y="774"/>
                    </a:lnTo>
                    <a:lnTo>
                      <a:pt x="3744" y="774"/>
                    </a:lnTo>
                    <a:lnTo>
                      <a:pt x="3786" y="780"/>
                    </a:lnTo>
                    <a:lnTo>
                      <a:pt x="3834" y="786"/>
                    </a:lnTo>
                    <a:lnTo>
                      <a:pt x="3876" y="792"/>
                    </a:lnTo>
                    <a:lnTo>
                      <a:pt x="3894" y="792"/>
                    </a:lnTo>
                    <a:lnTo>
                      <a:pt x="3900" y="786"/>
                    </a:lnTo>
                    <a:lnTo>
                      <a:pt x="3894" y="780"/>
                    </a:lnTo>
                    <a:lnTo>
                      <a:pt x="3882" y="774"/>
                    </a:lnTo>
                    <a:lnTo>
                      <a:pt x="3876" y="768"/>
                    </a:lnTo>
                    <a:lnTo>
                      <a:pt x="3894" y="768"/>
                    </a:lnTo>
                    <a:lnTo>
                      <a:pt x="3930" y="774"/>
                    </a:lnTo>
                    <a:lnTo>
                      <a:pt x="3966" y="774"/>
                    </a:lnTo>
                    <a:lnTo>
                      <a:pt x="3990" y="780"/>
                    </a:lnTo>
                    <a:lnTo>
                      <a:pt x="4002" y="780"/>
                    </a:lnTo>
                    <a:lnTo>
                      <a:pt x="4020" y="786"/>
                    </a:lnTo>
                    <a:lnTo>
                      <a:pt x="4032" y="792"/>
                    </a:lnTo>
                    <a:lnTo>
                      <a:pt x="4050" y="792"/>
                    </a:lnTo>
                    <a:lnTo>
                      <a:pt x="4062" y="786"/>
                    </a:lnTo>
                    <a:lnTo>
                      <a:pt x="4062" y="774"/>
                    </a:lnTo>
                    <a:lnTo>
                      <a:pt x="4056" y="768"/>
                    </a:lnTo>
                    <a:lnTo>
                      <a:pt x="4050" y="756"/>
                    </a:lnTo>
                    <a:lnTo>
                      <a:pt x="4044" y="750"/>
                    </a:lnTo>
                    <a:lnTo>
                      <a:pt x="4092" y="738"/>
                    </a:lnTo>
                    <a:lnTo>
                      <a:pt x="4092" y="744"/>
                    </a:lnTo>
                    <a:lnTo>
                      <a:pt x="4098" y="750"/>
                    </a:lnTo>
                    <a:lnTo>
                      <a:pt x="4104" y="762"/>
                    </a:lnTo>
                    <a:lnTo>
                      <a:pt x="4104" y="768"/>
                    </a:lnTo>
                    <a:lnTo>
                      <a:pt x="4110" y="774"/>
                    </a:lnTo>
                    <a:lnTo>
                      <a:pt x="4116" y="774"/>
                    </a:lnTo>
                    <a:lnTo>
                      <a:pt x="4122" y="780"/>
                    </a:lnTo>
                    <a:lnTo>
                      <a:pt x="4134" y="786"/>
                    </a:lnTo>
                    <a:lnTo>
                      <a:pt x="4140" y="792"/>
                    </a:lnTo>
                    <a:lnTo>
                      <a:pt x="4170" y="786"/>
                    </a:lnTo>
                    <a:lnTo>
                      <a:pt x="4170" y="792"/>
                    </a:lnTo>
                    <a:lnTo>
                      <a:pt x="4164" y="798"/>
                    </a:lnTo>
                    <a:lnTo>
                      <a:pt x="4164" y="816"/>
                    </a:lnTo>
                    <a:lnTo>
                      <a:pt x="4170" y="816"/>
                    </a:lnTo>
                    <a:lnTo>
                      <a:pt x="4182" y="822"/>
                    </a:lnTo>
                    <a:lnTo>
                      <a:pt x="4200" y="822"/>
                    </a:lnTo>
                    <a:lnTo>
                      <a:pt x="4206" y="828"/>
                    </a:lnTo>
                    <a:lnTo>
                      <a:pt x="4212" y="828"/>
                    </a:lnTo>
                    <a:lnTo>
                      <a:pt x="4194" y="846"/>
                    </a:lnTo>
                    <a:lnTo>
                      <a:pt x="4194" y="858"/>
                    </a:lnTo>
                    <a:lnTo>
                      <a:pt x="4230" y="858"/>
                    </a:lnTo>
                    <a:lnTo>
                      <a:pt x="4224" y="882"/>
                    </a:lnTo>
                    <a:lnTo>
                      <a:pt x="4236" y="882"/>
                    </a:lnTo>
                    <a:lnTo>
                      <a:pt x="4248" y="888"/>
                    </a:lnTo>
                    <a:lnTo>
                      <a:pt x="4254" y="888"/>
                    </a:lnTo>
                    <a:lnTo>
                      <a:pt x="4278" y="900"/>
                    </a:lnTo>
                    <a:lnTo>
                      <a:pt x="4278" y="924"/>
                    </a:lnTo>
                    <a:lnTo>
                      <a:pt x="4266" y="948"/>
                    </a:lnTo>
                    <a:lnTo>
                      <a:pt x="4254" y="966"/>
                    </a:lnTo>
                    <a:lnTo>
                      <a:pt x="4248" y="978"/>
                    </a:lnTo>
                    <a:lnTo>
                      <a:pt x="4236" y="990"/>
                    </a:lnTo>
                    <a:lnTo>
                      <a:pt x="4218" y="996"/>
                    </a:lnTo>
                    <a:lnTo>
                      <a:pt x="4182" y="1014"/>
                    </a:lnTo>
                    <a:lnTo>
                      <a:pt x="4140" y="1026"/>
                    </a:lnTo>
                    <a:lnTo>
                      <a:pt x="4092" y="1050"/>
                    </a:lnTo>
                    <a:lnTo>
                      <a:pt x="4098" y="1056"/>
                    </a:lnTo>
                    <a:lnTo>
                      <a:pt x="4110" y="1062"/>
                    </a:lnTo>
                    <a:lnTo>
                      <a:pt x="4122" y="1074"/>
                    </a:lnTo>
                    <a:lnTo>
                      <a:pt x="4122" y="1080"/>
                    </a:lnTo>
                    <a:lnTo>
                      <a:pt x="4116" y="1086"/>
                    </a:lnTo>
                    <a:lnTo>
                      <a:pt x="4080" y="1098"/>
                    </a:lnTo>
                    <a:lnTo>
                      <a:pt x="4062" y="1098"/>
                    </a:lnTo>
                    <a:lnTo>
                      <a:pt x="3984" y="1110"/>
                    </a:lnTo>
                    <a:lnTo>
                      <a:pt x="3978" y="1128"/>
                    </a:lnTo>
                    <a:lnTo>
                      <a:pt x="3960" y="1110"/>
                    </a:lnTo>
                    <a:lnTo>
                      <a:pt x="3954" y="1110"/>
                    </a:lnTo>
                    <a:lnTo>
                      <a:pt x="3948" y="1104"/>
                    </a:lnTo>
                    <a:lnTo>
                      <a:pt x="3930" y="1104"/>
                    </a:lnTo>
                    <a:lnTo>
                      <a:pt x="3918" y="1098"/>
                    </a:lnTo>
                    <a:lnTo>
                      <a:pt x="3900" y="1098"/>
                    </a:lnTo>
                    <a:lnTo>
                      <a:pt x="3888" y="1104"/>
                    </a:lnTo>
                    <a:lnTo>
                      <a:pt x="3882" y="1110"/>
                    </a:lnTo>
                    <a:lnTo>
                      <a:pt x="3882" y="1122"/>
                    </a:lnTo>
                    <a:lnTo>
                      <a:pt x="3870" y="1122"/>
                    </a:lnTo>
                    <a:lnTo>
                      <a:pt x="3858" y="1128"/>
                    </a:lnTo>
                    <a:lnTo>
                      <a:pt x="3840" y="1134"/>
                    </a:lnTo>
                    <a:lnTo>
                      <a:pt x="3828" y="1140"/>
                    </a:lnTo>
                    <a:lnTo>
                      <a:pt x="3822" y="1146"/>
                    </a:lnTo>
                    <a:lnTo>
                      <a:pt x="3816" y="1158"/>
                    </a:lnTo>
                    <a:lnTo>
                      <a:pt x="3816" y="1170"/>
                    </a:lnTo>
                    <a:lnTo>
                      <a:pt x="3822" y="1182"/>
                    </a:lnTo>
                    <a:lnTo>
                      <a:pt x="3834" y="1188"/>
                    </a:lnTo>
                    <a:lnTo>
                      <a:pt x="3864" y="1188"/>
                    </a:lnTo>
                    <a:lnTo>
                      <a:pt x="3876" y="1182"/>
                    </a:lnTo>
                    <a:lnTo>
                      <a:pt x="3894" y="1182"/>
                    </a:lnTo>
                    <a:lnTo>
                      <a:pt x="3906" y="1176"/>
                    </a:lnTo>
                    <a:lnTo>
                      <a:pt x="3924" y="1170"/>
                    </a:lnTo>
                    <a:lnTo>
                      <a:pt x="3936" y="1164"/>
                    </a:lnTo>
                    <a:lnTo>
                      <a:pt x="3966" y="1164"/>
                    </a:lnTo>
                    <a:lnTo>
                      <a:pt x="3978" y="1176"/>
                    </a:lnTo>
                    <a:lnTo>
                      <a:pt x="3996" y="1176"/>
                    </a:lnTo>
                    <a:lnTo>
                      <a:pt x="4002" y="1170"/>
                    </a:lnTo>
                    <a:lnTo>
                      <a:pt x="4002" y="1152"/>
                    </a:lnTo>
                    <a:lnTo>
                      <a:pt x="4026" y="1128"/>
                    </a:lnTo>
                    <a:lnTo>
                      <a:pt x="4014" y="1140"/>
                    </a:lnTo>
                    <a:lnTo>
                      <a:pt x="4014" y="1146"/>
                    </a:lnTo>
                    <a:lnTo>
                      <a:pt x="4020" y="1152"/>
                    </a:lnTo>
                    <a:lnTo>
                      <a:pt x="4086" y="1152"/>
                    </a:lnTo>
                    <a:lnTo>
                      <a:pt x="4080" y="1158"/>
                    </a:lnTo>
                    <a:lnTo>
                      <a:pt x="4068" y="1164"/>
                    </a:lnTo>
                    <a:lnTo>
                      <a:pt x="4062" y="1170"/>
                    </a:lnTo>
                    <a:lnTo>
                      <a:pt x="4062" y="1176"/>
                    </a:lnTo>
                    <a:lnTo>
                      <a:pt x="4068" y="1182"/>
                    </a:lnTo>
                    <a:lnTo>
                      <a:pt x="4080" y="1182"/>
                    </a:lnTo>
                    <a:lnTo>
                      <a:pt x="4086" y="1188"/>
                    </a:lnTo>
                    <a:lnTo>
                      <a:pt x="4098" y="1188"/>
                    </a:lnTo>
                    <a:lnTo>
                      <a:pt x="4086" y="1200"/>
                    </a:lnTo>
                    <a:lnTo>
                      <a:pt x="4086" y="1206"/>
                    </a:lnTo>
                    <a:lnTo>
                      <a:pt x="4092" y="1212"/>
                    </a:lnTo>
                    <a:lnTo>
                      <a:pt x="4116" y="1224"/>
                    </a:lnTo>
                    <a:lnTo>
                      <a:pt x="4146" y="1224"/>
                    </a:lnTo>
                    <a:lnTo>
                      <a:pt x="4098" y="1242"/>
                    </a:lnTo>
                    <a:lnTo>
                      <a:pt x="4098" y="1248"/>
                    </a:lnTo>
                    <a:lnTo>
                      <a:pt x="4110" y="1260"/>
                    </a:lnTo>
                    <a:lnTo>
                      <a:pt x="4110" y="1266"/>
                    </a:lnTo>
                    <a:lnTo>
                      <a:pt x="4116" y="1272"/>
                    </a:lnTo>
                    <a:lnTo>
                      <a:pt x="4122" y="1266"/>
                    </a:lnTo>
                    <a:lnTo>
                      <a:pt x="4128" y="1266"/>
                    </a:lnTo>
                    <a:lnTo>
                      <a:pt x="4140" y="1260"/>
                    </a:lnTo>
                    <a:lnTo>
                      <a:pt x="4146" y="1272"/>
                    </a:lnTo>
                    <a:lnTo>
                      <a:pt x="4158" y="1284"/>
                    </a:lnTo>
                    <a:lnTo>
                      <a:pt x="4182" y="1284"/>
                    </a:lnTo>
                    <a:lnTo>
                      <a:pt x="4194" y="1290"/>
                    </a:lnTo>
                    <a:lnTo>
                      <a:pt x="4206" y="1290"/>
                    </a:lnTo>
                    <a:lnTo>
                      <a:pt x="4206" y="1308"/>
                    </a:lnTo>
                    <a:lnTo>
                      <a:pt x="4212" y="1314"/>
                    </a:lnTo>
                    <a:lnTo>
                      <a:pt x="4224" y="1320"/>
                    </a:lnTo>
                    <a:lnTo>
                      <a:pt x="4272" y="1320"/>
                    </a:lnTo>
                    <a:lnTo>
                      <a:pt x="4290" y="1326"/>
                    </a:lnTo>
                    <a:lnTo>
                      <a:pt x="4350" y="1356"/>
                    </a:lnTo>
                    <a:lnTo>
                      <a:pt x="4356" y="1362"/>
                    </a:lnTo>
                    <a:lnTo>
                      <a:pt x="4362" y="1362"/>
                    </a:lnTo>
                    <a:lnTo>
                      <a:pt x="4362" y="1356"/>
                    </a:lnTo>
                    <a:lnTo>
                      <a:pt x="4368" y="1350"/>
                    </a:lnTo>
                    <a:lnTo>
                      <a:pt x="4368" y="1320"/>
                    </a:lnTo>
                    <a:lnTo>
                      <a:pt x="4362" y="1308"/>
                    </a:lnTo>
                    <a:lnTo>
                      <a:pt x="4350" y="1296"/>
                    </a:lnTo>
                    <a:lnTo>
                      <a:pt x="4338" y="1290"/>
                    </a:lnTo>
                    <a:lnTo>
                      <a:pt x="4320" y="1272"/>
                    </a:lnTo>
                    <a:lnTo>
                      <a:pt x="4314" y="1272"/>
                    </a:lnTo>
                    <a:lnTo>
                      <a:pt x="4308" y="1260"/>
                    </a:lnTo>
                    <a:lnTo>
                      <a:pt x="4302" y="1254"/>
                    </a:lnTo>
                    <a:lnTo>
                      <a:pt x="4290" y="1230"/>
                    </a:lnTo>
                    <a:lnTo>
                      <a:pt x="4290" y="1224"/>
                    </a:lnTo>
                    <a:lnTo>
                      <a:pt x="4308" y="1224"/>
                    </a:lnTo>
                    <a:lnTo>
                      <a:pt x="4314" y="1230"/>
                    </a:lnTo>
                    <a:lnTo>
                      <a:pt x="4326" y="1236"/>
                    </a:lnTo>
                    <a:lnTo>
                      <a:pt x="4332" y="1242"/>
                    </a:lnTo>
                    <a:lnTo>
                      <a:pt x="4332" y="1212"/>
                    </a:lnTo>
                    <a:lnTo>
                      <a:pt x="4332" y="1218"/>
                    </a:lnTo>
                    <a:lnTo>
                      <a:pt x="4344" y="1230"/>
                    </a:lnTo>
                    <a:lnTo>
                      <a:pt x="4350" y="1242"/>
                    </a:lnTo>
                    <a:lnTo>
                      <a:pt x="4362" y="1254"/>
                    </a:lnTo>
                    <a:lnTo>
                      <a:pt x="4374" y="1254"/>
                    </a:lnTo>
                    <a:lnTo>
                      <a:pt x="4386" y="1248"/>
                    </a:lnTo>
                    <a:lnTo>
                      <a:pt x="4398" y="1248"/>
                    </a:lnTo>
                    <a:lnTo>
                      <a:pt x="4398" y="1272"/>
                    </a:lnTo>
                    <a:lnTo>
                      <a:pt x="4404" y="1278"/>
                    </a:lnTo>
                    <a:lnTo>
                      <a:pt x="4416" y="1278"/>
                    </a:lnTo>
                    <a:lnTo>
                      <a:pt x="4428" y="1290"/>
                    </a:lnTo>
                    <a:lnTo>
                      <a:pt x="4452" y="1272"/>
                    </a:lnTo>
                    <a:lnTo>
                      <a:pt x="4464" y="1284"/>
                    </a:lnTo>
                    <a:lnTo>
                      <a:pt x="4470" y="1284"/>
                    </a:lnTo>
                    <a:lnTo>
                      <a:pt x="4476" y="1278"/>
                    </a:lnTo>
                    <a:lnTo>
                      <a:pt x="4476" y="1260"/>
                    </a:lnTo>
                    <a:lnTo>
                      <a:pt x="4470" y="1254"/>
                    </a:lnTo>
                    <a:lnTo>
                      <a:pt x="4488" y="1212"/>
                    </a:lnTo>
                    <a:lnTo>
                      <a:pt x="4488" y="1236"/>
                    </a:lnTo>
                    <a:lnTo>
                      <a:pt x="4500" y="1248"/>
                    </a:lnTo>
                    <a:lnTo>
                      <a:pt x="4512" y="1236"/>
                    </a:lnTo>
                    <a:lnTo>
                      <a:pt x="4518" y="1218"/>
                    </a:lnTo>
                    <a:lnTo>
                      <a:pt x="4518" y="1206"/>
                    </a:lnTo>
                    <a:lnTo>
                      <a:pt x="4494" y="1182"/>
                    </a:lnTo>
                    <a:lnTo>
                      <a:pt x="4518" y="1176"/>
                    </a:lnTo>
                    <a:lnTo>
                      <a:pt x="4500" y="1164"/>
                    </a:lnTo>
                    <a:lnTo>
                      <a:pt x="4500" y="1146"/>
                    </a:lnTo>
                    <a:lnTo>
                      <a:pt x="4470" y="1146"/>
                    </a:lnTo>
                    <a:lnTo>
                      <a:pt x="4470" y="1134"/>
                    </a:lnTo>
                    <a:lnTo>
                      <a:pt x="4446" y="1134"/>
                    </a:lnTo>
                    <a:lnTo>
                      <a:pt x="4446" y="1080"/>
                    </a:lnTo>
                    <a:lnTo>
                      <a:pt x="4416" y="1086"/>
                    </a:lnTo>
                    <a:lnTo>
                      <a:pt x="4410" y="1080"/>
                    </a:lnTo>
                    <a:lnTo>
                      <a:pt x="4410" y="1056"/>
                    </a:lnTo>
                    <a:lnTo>
                      <a:pt x="4416" y="1050"/>
                    </a:lnTo>
                    <a:lnTo>
                      <a:pt x="4428" y="1050"/>
                    </a:lnTo>
                    <a:lnTo>
                      <a:pt x="4434" y="1056"/>
                    </a:lnTo>
                    <a:lnTo>
                      <a:pt x="4446" y="1062"/>
                    </a:lnTo>
                    <a:lnTo>
                      <a:pt x="4452" y="1068"/>
                    </a:lnTo>
                    <a:lnTo>
                      <a:pt x="4458" y="1068"/>
                    </a:lnTo>
                    <a:lnTo>
                      <a:pt x="4464" y="1062"/>
                    </a:lnTo>
                    <a:lnTo>
                      <a:pt x="4464" y="1026"/>
                    </a:lnTo>
                    <a:lnTo>
                      <a:pt x="4488" y="1032"/>
                    </a:lnTo>
                    <a:lnTo>
                      <a:pt x="4524" y="1014"/>
                    </a:lnTo>
                    <a:lnTo>
                      <a:pt x="4524" y="1026"/>
                    </a:lnTo>
                    <a:lnTo>
                      <a:pt x="4530" y="1038"/>
                    </a:lnTo>
                    <a:lnTo>
                      <a:pt x="4530" y="1044"/>
                    </a:lnTo>
                    <a:lnTo>
                      <a:pt x="4536" y="1050"/>
                    </a:lnTo>
                    <a:lnTo>
                      <a:pt x="4548" y="1044"/>
                    </a:lnTo>
                    <a:lnTo>
                      <a:pt x="4566" y="1044"/>
                    </a:lnTo>
                    <a:lnTo>
                      <a:pt x="4554" y="1062"/>
                    </a:lnTo>
                    <a:lnTo>
                      <a:pt x="4578" y="1062"/>
                    </a:lnTo>
                    <a:lnTo>
                      <a:pt x="4566" y="1092"/>
                    </a:lnTo>
                    <a:lnTo>
                      <a:pt x="4566" y="1098"/>
                    </a:lnTo>
                    <a:lnTo>
                      <a:pt x="4584" y="1116"/>
                    </a:lnTo>
                    <a:lnTo>
                      <a:pt x="4590" y="1128"/>
                    </a:lnTo>
                    <a:lnTo>
                      <a:pt x="4614" y="1140"/>
                    </a:lnTo>
                    <a:lnTo>
                      <a:pt x="4626" y="1134"/>
                    </a:lnTo>
                    <a:lnTo>
                      <a:pt x="4638" y="1122"/>
                    </a:lnTo>
                    <a:lnTo>
                      <a:pt x="4656" y="1086"/>
                    </a:lnTo>
                    <a:lnTo>
                      <a:pt x="4656" y="1080"/>
                    </a:lnTo>
                    <a:lnTo>
                      <a:pt x="4662" y="1068"/>
                    </a:lnTo>
                    <a:lnTo>
                      <a:pt x="4668" y="1074"/>
                    </a:lnTo>
                    <a:lnTo>
                      <a:pt x="4680" y="1080"/>
                    </a:lnTo>
                    <a:lnTo>
                      <a:pt x="4692" y="1080"/>
                    </a:lnTo>
                    <a:lnTo>
                      <a:pt x="4698" y="1086"/>
                    </a:lnTo>
                    <a:lnTo>
                      <a:pt x="4710" y="1080"/>
                    </a:lnTo>
                    <a:lnTo>
                      <a:pt x="4722" y="1068"/>
                    </a:lnTo>
                    <a:lnTo>
                      <a:pt x="4728" y="1056"/>
                    </a:lnTo>
                    <a:lnTo>
                      <a:pt x="4728" y="1038"/>
                    </a:lnTo>
                    <a:lnTo>
                      <a:pt x="4794" y="1038"/>
                    </a:lnTo>
                    <a:lnTo>
                      <a:pt x="4806" y="1026"/>
                    </a:lnTo>
                    <a:lnTo>
                      <a:pt x="4812" y="1014"/>
                    </a:lnTo>
                    <a:lnTo>
                      <a:pt x="4800" y="1002"/>
                    </a:lnTo>
                    <a:lnTo>
                      <a:pt x="4788" y="996"/>
                    </a:lnTo>
                    <a:lnTo>
                      <a:pt x="4758" y="996"/>
                    </a:lnTo>
                    <a:close/>
                    <a:moveTo>
                      <a:pt x="4476" y="1308"/>
                    </a:moveTo>
                    <a:lnTo>
                      <a:pt x="4446" y="1308"/>
                    </a:lnTo>
                    <a:lnTo>
                      <a:pt x="4440" y="1326"/>
                    </a:lnTo>
                    <a:lnTo>
                      <a:pt x="4476" y="1320"/>
                    </a:lnTo>
                    <a:lnTo>
                      <a:pt x="4476" y="1308"/>
                    </a:lnTo>
                    <a:close/>
                    <a:moveTo>
                      <a:pt x="4140" y="1290"/>
                    </a:moveTo>
                    <a:lnTo>
                      <a:pt x="4134" y="1290"/>
                    </a:lnTo>
                    <a:lnTo>
                      <a:pt x="4128" y="1296"/>
                    </a:lnTo>
                    <a:lnTo>
                      <a:pt x="4128" y="1308"/>
                    </a:lnTo>
                    <a:lnTo>
                      <a:pt x="4134" y="1314"/>
                    </a:lnTo>
                    <a:lnTo>
                      <a:pt x="4158" y="1314"/>
                    </a:lnTo>
                    <a:lnTo>
                      <a:pt x="4164" y="1308"/>
                    </a:lnTo>
                    <a:lnTo>
                      <a:pt x="4164" y="1296"/>
                    </a:lnTo>
                    <a:lnTo>
                      <a:pt x="4158" y="1290"/>
                    </a:lnTo>
                    <a:lnTo>
                      <a:pt x="4140" y="1290"/>
                    </a:lnTo>
                    <a:close/>
                    <a:moveTo>
                      <a:pt x="3834" y="1242"/>
                    </a:moveTo>
                    <a:lnTo>
                      <a:pt x="3840" y="1236"/>
                    </a:lnTo>
                    <a:lnTo>
                      <a:pt x="3834" y="1230"/>
                    </a:lnTo>
                    <a:lnTo>
                      <a:pt x="3828" y="1230"/>
                    </a:lnTo>
                    <a:lnTo>
                      <a:pt x="3822" y="1224"/>
                    </a:lnTo>
                    <a:lnTo>
                      <a:pt x="3810" y="1224"/>
                    </a:lnTo>
                    <a:lnTo>
                      <a:pt x="3810" y="1236"/>
                    </a:lnTo>
                    <a:lnTo>
                      <a:pt x="3816" y="1242"/>
                    </a:lnTo>
                    <a:lnTo>
                      <a:pt x="3816" y="1248"/>
                    </a:lnTo>
                    <a:lnTo>
                      <a:pt x="3828" y="1248"/>
                    </a:lnTo>
                    <a:lnTo>
                      <a:pt x="3834" y="1242"/>
                    </a:lnTo>
                    <a:close/>
                    <a:moveTo>
                      <a:pt x="4206" y="1452"/>
                    </a:moveTo>
                    <a:lnTo>
                      <a:pt x="4170" y="1452"/>
                    </a:lnTo>
                    <a:lnTo>
                      <a:pt x="4206" y="1476"/>
                    </a:lnTo>
                    <a:lnTo>
                      <a:pt x="4218" y="1470"/>
                    </a:lnTo>
                    <a:lnTo>
                      <a:pt x="4218" y="1458"/>
                    </a:lnTo>
                    <a:lnTo>
                      <a:pt x="4212" y="1458"/>
                    </a:lnTo>
                    <a:lnTo>
                      <a:pt x="4206" y="1452"/>
                    </a:lnTo>
                    <a:close/>
                    <a:moveTo>
                      <a:pt x="4170" y="870"/>
                    </a:moveTo>
                    <a:lnTo>
                      <a:pt x="4152" y="870"/>
                    </a:lnTo>
                    <a:lnTo>
                      <a:pt x="4152" y="876"/>
                    </a:lnTo>
                    <a:lnTo>
                      <a:pt x="4158" y="882"/>
                    </a:lnTo>
                    <a:lnTo>
                      <a:pt x="4164" y="882"/>
                    </a:lnTo>
                    <a:lnTo>
                      <a:pt x="4170" y="888"/>
                    </a:lnTo>
                    <a:lnTo>
                      <a:pt x="4182" y="882"/>
                    </a:lnTo>
                    <a:lnTo>
                      <a:pt x="4188" y="882"/>
                    </a:lnTo>
                    <a:lnTo>
                      <a:pt x="4194" y="876"/>
                    </a:lnTo>
                    <a:lnTo>
                      <a:pt x="4188" y="870"/>
                    </a:lnTo>
                    <a:lnTo>
                      <a:pt x="4170" y="870"/>
                    </a:lnTo>
                    <a:close/>
                    <a:moveTo>
                      <a:pt x="4170" y="936"/>
                    </a:moveTo>
                    <a:lnTo>
                      <a:pt x="4236" y="936"/>
                    </a:lnTo>
                    <a:lnTo>
                      <a:pt x="4236" y="918"/>
                    </a:lnTo>
                    <a:lnTo>
                      <a:pt x="4188" y="918"/>
                    </a:lnTo>
                    <a:lnTo>
                      <a:pt x="4170" y="936"/>
                    </a:lnTo>
                    <a:close/>
                    <a:moveTo>
                      <a:pt x="5574" y="36"/>
                    </a:moveTo>
                    <a:lnTo>
                      <a:pt x="5490" y="36"/>
                    </a:lnTo>
                    <a:lnTo>
                      <a:pt x="5496" y="24"/>
                    </a:lnTo>
                    <a:lnTo>
                      <a:pt x="5490" y="24"/>
                    </a:lnTo>
                    <a:lnTo>
                      <a:pt x="5484" y="18"/>
                    </a:lnTo>
                    <a:lnTo>
                      <a:pt x="5448" y="18"/>
                    </a:lnTo>
                    <a:lnTo>
                      <a:pt x="5430" y="12"/>
                    </a:lnTo>
                    <a:lnTo>
                      <a:pt x="5400" y="12"/>
                    </a:lnTo>
                    <a:lnTo>
                      <a:pt x="5364" y="18"/>
                    </a:lnTo>
                    <a:lnTo>
                      <a:pt x="5334" y="30"/>
                    </a:lnTo>
                    <a:lnTo>
                      <a:pt x="5304" y="36"/>
                    </a:lnTo>
                    <a:lnTo>
                      <a:pt x="5292" y="36"/>
                    </a:lnTo>
                    <a:lnTo>
                      <a:pt x="5346" y="12"/>
                    </a:lnTo>
                    <a:lnTo>
                      <a:pt x="5274" y="18"/>
                    </a:lnTo>
                    <a:lnTo>
                      <a:pt x="5268" y="18"/>
                    </a:lnTo>
                    <a:lnTo>
                      <a:pt x="5262" y="12"/>
                    </a:lnTo>
                    <a:lnTo>
                      <a:pt x="5250" y="12"/>
                    </a:lnTo>
                    <a:lnTo>
                      <a:pt x="5226" y="0"/>
                    </a:lnTo>
                    <a:lnTo>
                      <a:pt x="5196" y="0"/>
                    </a:lnTo>
                    <a:lnTo>
                      <a:pt x="5190" y="6"/>
                    </a:lnTo>
                    <a:lnTo>
                      <a:pt x="5184" y="18"/>
                    </a:lnTo>
                    <a:lnTo>
                      <a:pt x="5178" y="18"/>
                    </a:lnTo>
                    <a:lnTo>
                      <a:pt x="5172" y="12"/>
                    </a:lnTo>
                    <a:lnTo>
                      <a:pt x="5160" y="6"/>
                    </a:lnTo>
                    <a:lnTo>
                      <a:pt x="5148" y="6"/>
                    </a:lnTo>
                    <a:lnTo>
                      <a:pt x="5136" y="0"/>
                    </a:lnTo>
                    <a:lnTo>
                      <a:pt x="5124" y="0"/>
                    </a:lnTo>
                    <a:lnTo>
                      <a:pt x="5112" y="6"/>
                    </a:lnTo>
                    <a:lnTo>
                      <a:pt x="5106" y="12"/>
                    </a:lnTo>
                    <a:lnTo>
                      <a:pt x="5094" y="18"/>
                    </a:lnTo>
                    <a:lnTo>
                      <a:pt x="5088" y="24"/>
                    </a:lnTo>
                    <a:lnTo>
                      <a:pt x="5046" y="12"/>
                    </a:lnTo>
                    <a:lnTo>
                      <a:pt x="4938" y="6"/>
                    </a:lnTo>
                    <a:lnTo>
                      <a:pt x="4968" y="36"/>
                    </a:lnTo>
                    <a:lnTo>
                      <a:pt x="4902" y="12"/>
                    </a:lnTo>
                    <a:lnTo>
                      <a:pt x="4842" y="24"/>
                    </a:lnTo>
                    <a:lnTo>
                      <a:pt x="4830" y="24"/>
                    </a:lnTo>
                    <a:lnTo>
                      <a:pt x="4812" y="18"/>
                    </a:lnTo>
                    <a:lnTo>
                      <a:pt x="4746" y="18"/>
                    </a:lnTo>
                    <a:lnTo>
                      <a:pt x="4710" y="24"/>
                    </a:lnTo>
                    <a:lnTo>
                      <a:pt x="4686" y="36"/>
                    </a:lnTo>
                    <a:lnTo>
                      <a:pt x="4674" y="36"/>
                    </a:lnTo>
                    <a:lnTo>
                      <a:pt x="4764" y="60"/>
                    </a:lnTo>
                    <a:lnTo>
                      <a:pt x="4674" y="48"/>
                    </a:lnTo>
                    <a:lnTo>
                      <a:pt x="4662" y="48"/>
                    </a:lnTo>
                    <a:lnTo>
                      <a:pt x="4590" y="36"/>
                    </a:lnTo>
                    <a:lnTo>
                      <a:pt x="4542" y="36"/>
                    </a:lnTo>
                    <a:lnTo>
                      <a:pt x="4530" y="48"/>
                    </a:lnTo>
                    <a:lnTo>
                      <a:pt x="4530" y="60"/>
                    </a:lnTo>
                    <a:lnTo>
                      <a:pt x="4512" y="60"/>
                    </a:lnTo>
                    <a:lnTo>
                      <a:pt x="4482" y="54"/>
                    </a:lnTo>
                    <a:lnTo>
                      <a:pt x="4392" y="54"/>
                    </a:lnTo>
                    <a:lnTo>
                      <a:pt x="4350" y="60"/>
                    </a:lnTo>
                    <a:lnTo>
                      <a:pt x="4302" y="66"/>
                    </a:lnTo>
                    <a:lnTo>
                      <a:pt x="4260" y="66"/>
                    </a:lnTo>
                    <a:lnTo>
                      <a:pt x="4242" y="72"/>
                    </a:lnTo>
                    <a:lnTo>
                      <a:pt x="4260" y="72"/>
                    </a:lnTo>
                    <a:lnTo>
                      <a:pt x="4266" y="78"/>
                    </a:lnTo>
                    <a:lnTo>
                      <a:pt x="4278" y="78"/>
                    </a:lnTo>
                    <a:lnTo>
                      <a:pt x="4362" y="84"/>
                    </a:lnTo>
                    <a:lnTo>
                      <a:pt x="4278" y="96"/>
                    </a:lnTo>
                    <a:lnTo>
                      <a:pt x="4284" y="96"/>
                    </a:lnTo>
                    <a:lnTo>
                      <a:pt x="4290" y="102"/>
                    </a:lnTo>
                    <a:lnTo>
                      <a:pt x="4314" y="114"/>
                    </a:lnTo>
                    <a:lnTo>
                      <a:pt x="4338" y="114"/>
                    </a:lnTo>
                    <a:lnTo>
                      <a:pt x="4356" y="108"/>
                    </a:lnTo>
                    <a:lnTo>
                      <a:pt x="4392" y="108"/>
                    </a:lnTo>
                    <a:lnTo>
                      <a:pt x="4398" y="102"/>
                    </a:lnTo>
                    <a:lnTo>
                      <a:pt x="4410" y="102"/>
                    </a:lnTo>
                    <a:lnTo>
                      <a:pt x="4416" y="96"/>
                    </a:lnTo>
                    <a:lnTo>
                      <a:pt x="4440" y="96"/>
                    </a:lnTo>
                    <a:lnTo>
                      <a:pt x="4458" y="90"/>
                    </a:lnTo>
                    <a:lnTo>
                      <a:pt x="4500" y="90"/>
                    </a:lnTo>
                    <a:lnTo>
                      <a:pt x="4518" y="96"/>
                    </a:lnTo>
                    <a:lnTo>
                      <a:pt x="4536" y="96"/>
                    </a:lnTo>
                    <a:lnTo>
                      <a:pt x="4548" y="102"/>
                    </a:lnTo>
                    <a:lnTo>
                      <a:pt x="4560" y="102"/>
                    </a:lnTo>
                    <a:lnTo>
                      <a:pt x="4494" y="102"/>
                    </a:lnTo>
                    <a:lnTo>
                      <a:pt x="4482" y="108"/>
                    </a:lnTo>
                    <a:lnTo>
                      <a:pt x="4458" y="108"/>
                    </a:lnTo>
                    <a:lnTo>
                      <a:pt x="4446" y="114"/>
                    </a:lnTo>
                    <a:lnTo>
                      <a:pt x="4434" y="114"/>
                    </a:lnTo>
                    <a:lnTo>
                      <a:pt x="4422" y="120"/>
                    </a:lnTo>
                    <a:lnTo>
                      <a:pt x="4410" y="120"/>
                    </a:lnTo>
                    <a:lnTo>
                      <a:pt x="4404" y="126"/>
                    </a:lnTo>
                    <a:lnTo>
                      <a:pt x="4398" y="126"/>
                    </a:lnTo>
                    <a:lnTo>
                      <a:pt x="4434" y="126"/>
                    </a:lnTo>
                    <a:lnTo>
                      <a:pt x="4452" y="132"/>
                    </a:lnTo>
                    <a:lnTo>
                      <a:pt x="4488" y="132"/>
                    </a:lnTo>
                    <a:lnTo>
                      <a:pt x="4500" y="126"/>
                    </a:lnTo>
                    <a:lnTo>
                      <a:pt x="4506" y="126"/>
                    </a:lnTo>
                    <a:lnTo>
                      <a:pt x="4512" y="120"/>
                    </a:lnTo>
                    <a:lnTo>
                      <a:pt x="4638" y="120"/>
                    </a:lnTo>
                    <a:lnTo>
                      <a:pt x="4656" y="114"/>
                    </a:lnTo>
                    <a:lnTo>
                      <a:pt x="4680" y="114"/>
                    </a:lnTo>
                    <a:lnTo>
                      <a:pt x="4698" y="108"/>
                    </a:lnTo>
                    <a:lnTo>
                      <a:pt x="4710" y="108"/>
                    </a:lnTo>
                    <a:lnTo>
                      <a:pt x="4722" y="96"/>
                    </a:lnTo>
                    <a:lnTo>
                      <a:pt x="4734" y="96"/>
                    </a:lnTo>
                    <a:lnTo>
                      <a:pt x="4752" y="90"/>
                    </a:lnTo>
                    <a:lnTo>
                      <a:pt x="4770" y="90"/>
                    </a:lnTo>
                    <a:lnTo>
                      <a:pt x="4782" y="84"/>
                    </a:lnTo>
                    <a:lnTo>
                      <a:pt x="4830" y="84"/>
                    </a:lnTo>
                    <a:lnTo>
                      <a:pt x="4746" y="114"/>
                    </a:lnTo>
                    <a:lnTo>
                      <a:pt x="4782" y="114"/>
                    </a:lnTo>
                    <a:lnTo>
                      <a:pt x="4734" y="126"/>
                    </a:lnTo>
                    <a:lnTo>
                      <a:pt x="4716" y="126"/>
                    </a:lnTo>
                    <a:lnTo>
                      <a:pt x="4674" y="132"/>
                    </a:lnTo>
                    <a:lnTo>
                      <a:pt x="4620" y="132"/>
                    </a:lnTo>
                    <a:lnTo>
                      <a:pt x="4566" y="138"/>
                    </a:lnTo>
                    <a:lnTo>
                      <a:pt x="4536" y="138"/>
                    </a:lnTo>
                    <a:lnTo>
                      <a:pt x="4524" y="150"/>
                    </a:lnTo>
                    <a:lnTo>
                      <a:pt x="4524" y="156"/>
                    </a:lnTo>
                    <a:lnTo>
                      <a:pt x="4602" y="174"/>
                    </a:lnTo>
                    <a:lnTo>
                      <a:pt x="4596" y="174"/>
                    </a:lnTo>
                    <a:lnTo>
                      <a:pt x="4590" y="180"/>
                    </a:lnTo>
                    <a:lnTo>
                      <a:pt x="4578" y="180"/>
                    </a:lnTo>
                    <a:lnTo>
                      <a:pt x="4566" y="186"/>
                    </a:lnTo>
                    <a:lnTo>
                      <a:pt x="4542" y="186"/>
                    </a:lnTo>
                    <a:lnTo>
                      <a:pt x="4518" y="174"/>
                    </a:lnTo>
                    <a:lnTo>
                      <a:pt x="4500" y="162"/>
                    </a:lnTo>
                    <a:lnTo>
                      <a:pt x="4476" y="150"/>
                    </a:lnTo>
                    <a:lnTo>
                      <a:pt x="4470" y="144"/>
                    </a:lnTo>
                    <a:lnTo>
                      <a:pt x="4356" y="144"/>
                    </a:lnTo>
                    <a:lnTo>
                      <a:pt x="4350" y="150"/>
                    </a:lnTo>
                    <a:lnTo>
                      <a:pt x="4344" y="162"/>
                    </a:lnTo>
                    <a:lnTo>
                      <a:pt x="4338" y="168"/>
                    </a:lnTo>
                    <a:lnTo>
                      <a:pt x="4368" y="186"/>
                    </a:lnTo>
                    <a:lnTo>
                      <a:pt x="4386" y="204"/>
                    </a:lnTo>
                    <a:lnTo>
                      <a:pt x="4410" y="216"/>
                    </a:lnTo>
                    <a:lnTo>
                      <a:pt x="4458" y="216"/>
                    </a:lnTo>
                    <a:lnTo>
                      <a:pt x="4476" y="210"/>
                    </a:lnTo>
                    <a:lnTo>
                      <a:pt x="4488" y="210"/>
                    </a:lnTo>
                    <a:lnTo>
                      <a:pt x="4476" y="216"/>
                    </a:lnTo>
                    <a:lnTo>
                      <a:pt x="4470" y="228"/>
                    </a:lnTo>
                    <a:lnTo>
                      <a:pt x="4398" y="228"/>
                    </a:lnTo>
                    <a:lnTo>
                      <a:pt x="4380" y="222"/>
                    </a:lnTo>
                    <a:lnTo>
                      <a:pt x="4350" y="222"/>
                    </a:lnTo>
                    <a:lnTo>
                      <a:pt x="4314" y="228"/>
                    </a:lnTo>
                    <a:lnTo>
                      <a:pt x="4272" y="234"/>
                    </a:lnTo>
                    <a:lnTo>
                      <a:pt x="4230" y="234"/>
                    </a:lnTo>
                    <a:lnTo>
                      <a:pt x="4218" y="240"/>
                    </a:lnTo>
                    <a:lnTo>
                      <a:pt x="4200" y="246"/>
                    </a:lnTo>
                    <a:lnTo>
                      <a:pt x="4188" y="258"/>
                    </a:lnTo>
                    <a:lnTo>
                      <a:pt x="4176" y="264"/>
                    </a:lnTo>
                    <a:lnTo>
                      <a:pt x="4170" y="270"/>
                    </a:lnTo>
                    <a:lnTo>
                      <a:pt x="4164" y="270"/>
                    </a:lnTo>
                    <a:lnTo>
                      <a:pt x="4236" y="258"/>
                    </a:lnTo>
                    <a:lnTo>
                      <a:pt x="4236" y="276"/>
                    </a:lnTo>
                    <a:lnTo>
                      <a:pt x="4296" y="258"/>
                    </a:lnTo>
                    <a:lnTo>
                      <a:pt x="4224" y="288"/>
                    </a:lnTo>
                    <a:lnTo>
                      <a:pt x="4230" y="288"/>
                    </a:lnTo>
                    <a:lnTo>
                      <a:pt x="4236" y="294"/>
                    </a:lnTo>
                    <a:lnTo>
                      <a:pt x="4248" y="300"/>
                    </a:lnTo>
                    <a:lnTo>
                      <a:pt x="4278" y="300"/>
                    </a:lnTo>
                    <a:lnTo>
                      <a:pt x="4314" y="288"/>
                    </a:lnTo>
                    <a:lnTo>
                      <a:pt x="4326" y="288"/>
                    </a:lnTo>
                    <a:lnTo>
                      <a:pt x="4344" y="282"/>
                    </a:lnTo>
                    <a:lnTo>
                      <a:pt x="4350" y="276"/>
                    </a:lnTo>
                    <a:lnTo>
                      <a:pt x="4356" y="276"/>
                    </a:lnTo>
                    <a:lnTo>
                      <a:pt x="4254" y="312"/>
                    </a:lnTo>
                    <a:lnTo>
                      <a:pt x="4188" y="312"/>
                    </a:lnTo>
                    <a:lnTo>
                      <a:pt x="4176" y="288"/>
                    </a:lnTo>
                    <a:lnTo>
                      <a:pt x="4164" y="288"/>
                    </a:lnTo>
                    <a:lnTo>
                      <a:pt x="4146" y="282"/>
                    </a:lnTo>
                    <a:lnTo>
                      <a:pt x="4110" y="282"/>
                    </a:lnTo>
                    <a:lnTo>
                      <a:pt x="4104" y="288"/>
                    </a:lnTo>
                    <a:lnTo>
                      <a:pt x="4104" y="300"/>
                    </a:lnTo>
                    <a:lnTo>
                      <a:pt x="4110" y="312"/>
                    </a:lnTo>
                    <a:lnTo>
                      <a:pt x="4110" y="318"/>
                    </a:lnTo>
                    <a:lnTo>
                      <a:pt x="4116" y="324"/>
                    </a:lnTo>
                    <a:lnTo>
                      <a:pt x="4092" y="324"/>
                    </a:lnTo>
                    <a:lnTo>
                      <a:pt x="4074" y="330"/>
                    </a:lnTo>
                    <a:lnTo>
                      <a:pt x="4032" y="330"/>
                    </a:lnTo>
                    <a:lnTo>
                      <a:pt x="4020" y="336"/>
                    </a:lnTo>
                    <a:lnTo>
                      <a:pt x="4002" y="342"/>
                    </a:lnTo>
                    <a:lnTo>
                      <a:pt x="3990" y="348"/>
                    </a:lnTo>
                    <a:lnTo>
                      <a:pt x="3972" y="354"/>
                    </a:lnTo>
                    <a:lnTo>
                      <a:pt x="3936" y="354"/>
                    </a:lnTo>
                    <a:lnTo>
                      <a:pt x="3924" y="360"/>
                    </a:lnTo>
                    <a:lnTo>
                      <a:pt x="3918" y="360"/>
                    </a:lnTo>
                    <a:lnTo>
                      <a:pt x="3924" y="360"/>
                    </a:lnTo>
                    <a:lnTo>
                      <a:pt x="3936" y="366"/>
                    </a:lnTo>
                    <a:lnTo>
                      <a:pt x="3978" y="366"/>
                    </a:lnTo>
                    <a:lnTo>
                      <a:pt x="3990" y="360"/>
                    </a:lnTo>
                    <a:lnTo>
                      <a:pt x="3996" y="354"/>
                    </a:lnTo>
                    <a:lnTo>
                      <a:pt x="3984" y="372"/>
                    </a:lnTo>
                    <a:lnTo>
                      <a:pt x="4020" y="366"/>
                    </a:lnTo>
                    <a:lnTo>
                      <a:pt x="4044" y="354"/>
                    </a:lnTo>
                    <a:lnTo>
                      <a:pt x="4044" y="372"/>
                    </a:lnTo>
                    <a:lnTo>
                      <a:pt x="4074" y="366"/>
                    </a:lnTo>
                    <a:lnTo>
                      <a:pt x="4098" y="366"/>
                    </a:lnTo>
                    <a:lnTo>
                      <a:pt x="4098" y="372"/>
                    </a:lnTo>
                    <a:lnTo>
                      <a:pt x="4104" y="378"/>
                    </a:lnTo>
                    <a:lnTo>
                      <a:pt x="4122" y="378"/>
                    </a:lnTo>
                    <a:lnTo>
                      <a:pt x="4146" y="366"/>
                    </a:lnTo>
                    <a:lnTo>
                      <a:pt x="4152" y="366"/>
                    </a:lnTo>
                    <a:lnTo>
                      <a:pt x="4164" y="360"/>
                    </a:lnTo>
                    <a:lnTo>
                      <a:pt x="4170" y="372"/>
                    </a:lnTo>
                    <a:lnTo>
                      <a:pt x="4200" y="354"/>
                    </a:lnTo>
                    <a:lnTo>
                      <a:pt x="4206" y="360"/>
                    </a:lnTo>
                    <a:lnTo>
                      <a:pt x="4212" y="372"/>
                    </a:lnTo>
                    <a:lnTo>
                      <a:pt x="4224" y="372"/>
                    </a:lnTo>
                    <a:lnTo>
                      <a:pt x="4236" y="366"/>
                    </a:lnTo>
                    <a:lnTo>
                      <a:pt x="4242" y="360"/>
                    </a:lnTo>
                    <a:lnTo>
                      <a:pt x="4248" y="360"/>
                    </a:lnTo>
                    <a:lnTo>
                      <a:pt x="4254" y="366"/>
                    </a:lnTo>
                    <a:lnTo>
                      <a:pt x="4266" y="372"/>
                    </a:lnTo>
                    <a:lnTo>
                      <a:pt x="4284" y="372"/>
                    </a:lnTo>
                    <a:lnTo>
                      <a:pt x="4290" y="366"/>
                    </a:lnTo>
                    <a:lnTo>
                      <a:pt x="4290" y="360"/>
                    </a:lnTo>
                    <a:lnTo>
                      <a:pt x="4284" y="354"/>
                    </a:lnTo>
                    <a:lnTo>
                      <a:pt x="4338" y="372"/>
                    </a:lnTo>
                    <a:lnTo>
                      <a:pt x="4344" y="378"/>
                    </a:lnTo>
                    <a:lnTo>
                      <a:pt x="4350" y="390"/>
                    </a:lnTo>
                    <a:lnTo>
                      <a:pt x="4374" y="390"/>
                    </a:lnTo>
                    <a:lnTo>
                      <a:pt x="4410" y="378"/>
                    </a:lnTo>
                    <a:lnTo>
                      <a:pt x="4440" y="372"/>
                    </a:lnTo>
                    <a:lnTo>
                      <a:pt x="4476" y="372"/>
                    </a:lnTo>
                    <a:lnTo>
                      <a:pt x="4494" y="366"/>
                    </a:lnTo>
                    <a:lnTo>
                      <a:pt x="4506" y="360"/>
                    </a:lnTo>
                    <a:lnTo>
                      <a:pt x="4524" y="342"/>
                    </a:lnTo>
                    <a:lnTo>
                      <a:pt x="4464" y="342"/>
                    </a:lnTo>
                    <a:lnTo>
                      <a:pt x="4470" y="336"/>
                    </a:lnTo>
                    <a:lnTo>
                      <a:pt x="4470" y="330"/>
                    </a:lnTo>
                    <a:lnTo>
                      <a:pt x="4416" y="330"/>
                    </a:lnTo>
                    <a:lnTo>
                      <a:pt x="4362" y="318"/>
                    </a:lnTo>
                    <a:lnTo>
                      <a:pt x="4380" y="300"/>
                    </a:lnTo>
                    <a:lnTo>
                      <a:pt x="4440" y="318"/>
                    </a:lnTo>
                    <a:lnTo>
                      <a:pt x="4452" y="318"/>
                    </a:lnTo>
                    <a:lnTo>
                      <a:pt x="4488" y="312"/>
                    </a:lnTo>
                    <a:lnTo>
                      <a:pt x="4566" y="312"/>
                    </a:lnTo>
                    <a:lnTo>
                      <a:pt x="4578" y="300"/>
                    </a:lnTo>
                    <a:lnTo>
                      <a:pt x="4578" y="288"/>
                    </a:lnTo>
                    <a:lnTo>
                      <a:pt x="4584" y="288"/>
                    </a:lnTo>
                    <a:lnTo>
                      <a:pt x="4590" y="282"/>
                    </a:lnTo>
                    <a:lnTo>
                      <a:pt x="4608" y="282"/>
                    </a:lnTo>
                    <a:lnTo>
                      <a:pt x="4626" y="276"/>
                    </a:lnTo>
                    <a:lnTo>
                      <a:pt x="4662" y="276"/>
                    </a:lnTo>
                    <a:lnTo>
                      <a:pt x="4680" y="270"/>
                    </a:lnTo>
                    <a:lnTo>
                      <a:pt x="4710" y="270"/>
                    </a:lnTo>
                    <a:lnTo>
                      <a:pt x="4722" y="264"/>
                    </a:lnTo>
                    <a:lnTo>
                      <a:pt x="4728" y="264"/>
                    </a:lnTo>
                    <a:lnTo>
                      <a:pt x="4704" y="246"/>
                    </a:lnTo>
                    <a:lnTo>
                      <a:pt x="4746" y="246"/>
                    </a:lnTo>
                    <a:lnTo>
                      <a:pt x="4770" y="240"/>
                    </a:lnTo>
                    <a:lnTo>
                      <a:pt x="4782" y="234"/>
                    </a:lnTo>
                    <a:lnTo>
                      <a:pt x="4776" y="228"/>
                    </a:lnTo>
                    <a:lnTo>
                      <a:pt x="4770" y="228"/>
                    </a:lnTo>
                    <a:lnTo>
                      <a:pt x="4758" y="222"/>
                    </a:lnTo>
                    <a:lnTo>
                      <a:pt x="4746" y="222"/>
                    </a:lnTo>
                    <a:lnTo>
                      <a:pt x="4734" y="216"/>
                    </a:lnTo>
                    <a:lnTo>
                      <a:pt x="4686" y="216"/>
                    </a:lnTo>
                    <a:lnTo>
                      <a:pt x="4674" y="210"/>
                    </a:lnTo>
                    <a:lnTo>
                      <a:pt x="4662" y="210"/>
                    </a:lnTo>
                    <a:lnTo>
                      <a:pt x="4662" y="204"/>
                    </a:lnTo>
                    <a:lnTo>
                      <a:pt x="4674" y="198"/>
                    </a:lnTo>
                    <a:lnTo>
                      <a:pt x="4686" y="198"/>
                    </a:lnTo>
                    <a:lnTo>
                      <a:pt x="4704" y="192"/>
                    </a:lnTo>
                    <a:lnTo>
                      <a:pt x="4716" y="186"/>
                    </a:lnTo>
                    <a:lnTo>
                      <a:pt x="4764" y="186"/>
                    </a:lnTo>
                    <a:lnTo>
                      <a:pt x="4782" y="192"/>
                    </a:lnTo>
                    <a:lnTo>
                      <a:pt x="4860" y="192"/>
                    </a:lnTo>
                    <a:lnTo>
                      <a:pt x="4878" y="186"/>
                    </a:lnTo>
                    <a:lnTo>
                      <a:pt x="4902" y="186"/>
                    </a:lnTo>
                    <a:lnTo>
                      <a:pt x="4896" y="180"/>
                    </a:lnTo>
                    <a:lnTo>
                      <a:pt x="4878" y="180"/>
                    </a:lnTo>
                    <a:lnTo>
                      <a:pt x="4866" y="174"/>
                    </a:lnTo>
                    <a:lnTo>
                      <a:pt x="4872" y="168"/>
                    </a:lnTo>
                    <a:lnTo>
                      <a:pt x="4902" y="162"/>
                    </a:lnTo>
                    <a:lnTo>
                      <a:pt x="4944" y="168"/>
                    </a:lnTo>
                    <a:lnTo>
                      <a:pt x="4974" y="174"/>
                    </a:lnTo>
                    <a:lnTo>
                      <a:pt x="4986" y="174"/>
                    </a:lnTo>
                    <a:lnTo>
                      <a:pt x="4992" y="168"/>
                    </a:lnTo>
                    <a:lnTo>
                      <a:pt x="4992" y="150"/>
                    </a:lnTo>
                    <a:lnTo>
                      <a:pt x="5070" y="156"/>
                    </a:lnTo>
                    <a:lnTo>
                      <a:pt x="5070" y="132"/>
                    </a:lnTo>
                    <a:lnTo>
                      <a:pt x="5082" y="132"/>
                    </a:lnTo>
                    <a:lnTo>
                      <a:pt x="5094" y="138"/>
                    </a:lnTo>
                    <a:lnTo>
                      <a:pt x="5112" y="138"/>
                    </a:lnTo>
                    <a:lnTo>
                      <a:pt x="5136" y="126"/>
                    </a:lnTo>
                    <a:lnTo>
                      <a:pt x="5148" y="126"/>
                    </a:lnTo>
                    <a:lnTo>
                      <a:pt x="5154" y="120"/>
                    </a:lnTo>
                    <a:lnTo>
                      <a:pt x="5172" y="120"/>
                    </a:lnTo>
                    <a:lnTo>
                      <a:pt x="5208" y="114"/>
                    </a:lnTo>
                    <a:lnTo>
                      <a:pt x="5256" y="102"/>
                    </a:lnTo>
                    <a:lnTo>
                      <a:pt x="5298" y="96"/>
                    </a:lnTo>
                    <a:lnTo>
                      <a:pt x="5322" y="90"/>
                    </a:lnTo>
                    <a:lnTo>
                      <a:pt x="5340" y="90"/>
                    </a:lnTo>
                    <a:lnTo>
                      <a:pt x="5346" y="84"/>
                    </a:lnTo>
                    <a:lnTo>
                      <a:pt x="5238" y="84"/>
                    </a:lnTo>
                    <a:lnTo>
                      <a:pt x="5214" y="96"/>
                    </a:lnTo>
                    <a:lnTo>
                      <a:pt x="5142" y="96"/>
                    </a:lnTo>
                    <a:lnTo>
                      <a:pt x="5226" y="90"/>
                    </a:lnTo>
                    <a:lnTo>
                      <a:pt x="5220" y="78"/>
                    </a:lnTo>
                    <a:lnTo>
                      <a:pt x="5268" y="84"/>
                    </a:lnTo>
                    <a:lnTo>
                      <a:pt x="5274" y="78"/>
                    </a:lnTo>
                    <a:lnTo>
                      <a:pt x="5286" y="72"/>
                    </a:lnTo>
                    <a:lnTo>
                      <a:pt x="5358" y="72"/>
                    </a:lnTo>
                    <a:lnTo>
                      <a:pt x="5406" y="66"/>
                    </a:lnTo>
                    <a:lnTo>
                      <a:pt x="5454" y="66"/>
                    </a:lnTo>
                    <a:lnTo>
                      <a:pt x="5484" y="60"/>
                    </a:lnTo>
                    <a:lnTo>
                      <a:pt x="5496" y="60"/>
                    </a:lnTo>
                    <a:lnTo>
                      <a:pt x="5514" y="54"/>
                    </a:lnTo>
                    <a:lnTo>
                      <a:pt x="5532" y="54"/>
                    </a:lnTo>
                    <a:lnTo>
                      <a:pt x="5550" y="48"/>
                    </a:lnTo>
                    <a:lnTo>
                      <a:pt x="5562" y="42"/>
                    </a:lnTo>
                    <a:lnTo>
                      <a:pt x="5574" y="42"/>
                    </a:lnTo>
                    <a:lnTo>
                      <a:pt x="5574" y="36"/>
                    </a:lnTo>
                    <a:close/>
                    <a:moveTo>
                      <a:pt x="4032" y="966"/>
                    </a:moveTo>
                    <a:lnTo>
                      <a:pt x="4086" y="966"/>
                    </a:lnTo>
                    <a:lnTo>
                      <a:pt x="4134" y="942"/>
                    </a:lnTo>
                    <a:lnTo>
                      <a:pt x="4140" y="930"/>
                    </a:lnTo>
                    <a:lnTo>
                      <a:pt x="4134" y="918"/>
                    </a:lnTo>
                    <a:lnTo>
                      <a:pt x="4134" y="912"/>
                    </a:lnTo>
                    <a:lnTo>
                      <a:pt x="4122" y="906"/>
                    </a:lnTo>
                    <a:lnTo>
                      <a:pt x="4074" y="906"/>
                    </a:lnTo>
                    <a:lnTo>
                      <a:pt x="4062" y="912"/>
                    </a:lnTo>
                    <a:lnTo>
                      <a:pt x="4050" y="912"/>
                    </a:lnTo>
                    <a:lnTo>
                      <a:pt x="4026" y="924"/>
                    </a:lnTo>
                    <a:lnTo>
                      <a:pt x="4014" y="936"/>
                    </a:lnTo>
                    <a:lnTo>
                      <a:pt x="4002" y="942"/>
                    </a:lnTo>
                    <a:lnTo>
                      <a:pt x="4002" y="954"/>
                    </a:lnTo>
                    <a:lnTo>
                      <a:pt x="4014" y="960"/>
                    </a:lnTo>
                    <a:lnTo>
                      <a:pt x="4032" y="966"/>
                    </a:lnTo>
                    <a:close/>
                    <a:moveTo>
                      <a:pt x="4014" y="840"/>
                    </a:moveTo>
                    <a:lnTo>
                      <a:pt x="4002" y="840"/>
                    </a:lnTo>
                    <a:lnTo>
                      <a:pt x="3990" y="846"/>
                    </a:lnTo>
                    <a:lnTo>
                      <a:pt x="3984" y="852"/>
                    </a:lnTo>
                    <a:lnTo>
                      <a:pt x="3972" y="852"/>
                    </a:lnTo>
                    <a:lnTo>
                      <a:pt x="3990" y="852"/>
                    </a:lnTo>
                    <a:lnTo>
                      <a:pt x="4008" y="846"/>
                    </a:lnTo>
                    <a:lnTo>
                      <a:pt x="4026" y="846"/>
                    </a:lnTo>
                    <a:lnTo>
                      <a:pt x="4044" y="840"/>
                    </a:lnTo>
                    <a:lnTo>
                      <a:pt x="4050" y="834"/>
                    </a:lnTo>
                    <a:lnTo>
                      <a:pt x="4056" y="834"/>
                    </a:lnTo>
                    <a:lnTo>
                      <a:pt x="4068" y="822"/>
                    </a:lnTo>
                    <a:lnTo>
                      <a:pt x="4050" y="822"/>
                    </a:lnTo>
                    <a:lnTo>
                      <a:pt x="4044" y="828"/>
                    </a:lnTo>
                    <a:lnTo>
                      <a:pt x="4032" y="828"/>
                    </a:lnTo>
                    <a:lnTo>
                      <a:pt x="4020" y="834"/>
                    </a:lnTo>
                    <a:lnTo>
                      <a:pt x="4014" y="840"/>
                    </a:lnTo>
                    <a:close/>
                    <a:moveTo>
                      <a:pt x="4122" y="822"/>
                    </a:moveTo>
                    <a:lnTo>
                      <a:pt x="4104" y="822"/>
                    </a:lnTo>
                    <a:lnTo>
                      <a:pt x="4098" y="828"/>
                    </a:lnTo>
                    <a:lnTo>
                      <a:pt x="4098" y="840"/>
                    </a:lnTo>
                    <a:lnTo>
                      <a:pt x="4104" y="846"/>
                    </a:lnTo>
                    <a:lnTo>
                      <a:pt x="4110" y="840"/>
                    </a:lnTo>
                    <a:lnTo>
                      <a:pt x="4116" y="840"/>
                    </a:lnTo>
                    <a:lnTo>
                      <a:pt x="4128" y="828"/>
                    </a:lnTo>
                    <a:lnTo>
                      <a:pt x="4122" y="822"/>
                    </a:lnTo>
                    <a:close/>
                    <a:moveTo>
                      <a:pt x="3528" y="1062"/>
                    </a:moveTo>
                    <a:lnTo>
                      <a:pt x="3522" y="1062"/>
                    </a:lnTo>
                    <a:lnTo>
                      <a:pt x="3504" y="1080"/>
                    </a:lnTo>
                    <a:lnTo>
                      <a:pt x="3504" y="1086"/>
                    </a:lnTo>
                    <a:lnTo>
                      <a:pt x="3510" y="1092"/>
                    </a:lnTo>
                    <a:lnTo>
                      <a:pt x="3528" y="1092"/>
                    </a:lnTo>
                    <a:lnTo>
                      <a:pt x="3534" y="1086"/>
                    </a:lnTo>
                    <a:lnTo>
                      <a:pt x="3540" y="1074"/>
                    </a:lnTo>
                    <a:lnTo>
                      <a:pt x="3540" y="1068"/>
                    </a:lnTo>
                    <a:lnTo>
                      <a:pt x="3534" y="1062"/>
                    </a:lnTo>
                    <a:lnTo>
                      <a:pt x="3528" y="1062"/>
                    </a:lnTo>
                    <a:close/>
                    <a:moveTo>
                      <a:pt x="3588" y="1062"/>
                    </a:moveTo>
                    <a:lnTo>
                      <a:pt x="3582" y="1062"/>
                    </a:lnTo>
                    <a:lnTo>
                      <a:pt x="3576" y="1068"/>
                    </a:lnTo>
                    <a:lnTo>
                      <a:pt x="3576" y="1080"/>
                    </a:lnTo>
                    <a:lnTo>
                      <a:pt x="3582" y="1086"/>
                    </a:lnTo>
                    <a:lnTo>
                      <a:pt x="3594" y="1086"/>
                    </a:lnTo>
                    <a:lnTo>
                      <a:pt x="3600" y="1080"/>
                    </a:lnTo>
                    <a:lnTo>
                      <a:pt x="3600" y="1068"/>
                    </a:lnTo>
                    <a:lnTo>
                      <a:pt x="3588" y="1062"/>
                    </a:lnTo>
                    <a:close/>
                    <a:moveTo>
                      <a:pt x="3756" y="1242"/>
                    </a:moveTo>
                    <a:lnTo>
                      <a:pt x="3744" y="1248"/>
                    </a:lnTo>
                    <a:lnTo>
                      <a:pt x="3744" y="1260"/>
                    </a:lnTo>
                    <a:lnTo>
                      <a:pt x="3750" y="1266"/>
                    </a:lnTo>
                    <a:lnTo>
                      <a:pt x="3762" y="1272"/>
                    </a:lnTo>
                    <a:lnTo>
                      <a:pt x="3768" y="1272"/>
                    </a:lnTo>
                    <a:lnTo>
                      <a:pt x="3786" y="1254"/>
                    </a:lnTo>
                    <a:lnTo>
                      <a:pt x="3786" y="1242"/>
                    </a:lnTo>
                    <a:lnTo>
                      <a:pt x="3780" y="1236"/>
                    </a:lnTo>
                    <a:lnTo>
                      <a:pt x="3768" y="1236"/>
                    </a:lnTo>
                    <a:lnTo>
                      <a:pt x="3756" y="1242"/>
                    </a:lnTo>
                    <a:close/>
                    <a:moveTo>
                      <a:pt x="3984" y="2532"/>
                    </a:moveTo>
                    <a:lnTo>
                      <a:pt x="3948" y="2520"/>
                    </a:lnTo>
                    <a:lnTo>
                      <a:pt x="3942" y="2514"/>
                    </a:lnTo>
                    <a:lnTo>
                      <a:pt x="3936" y="2514"/>
                    </a:lnTo>
                    <a:lnTo>
                      <a:pt x="3924" y="2526"/>
                    </a:lnTo>
                    <a:lnTo>
                      <a:pt x="3930" y="2532"/>
                    </a:lnTo>
                    <a:lnTo>
                      <a:pt x="3942" y="2538"/>
                    </a:lnTo>
                    <a:lnTo>
                      <a:pt x="3948" y="2544"/>
                    </a:lnTo>
                    <a:lnTo>
                      <a:pt x="3954" y="2544"/>
                    </a:lnTo>
                    <a:lnTo>
                      <a:pt x="3960" y="2550"/>
                    </a:lnTo>
                    <a:lnTo>
                      <a:pt x="3996" y="2550"/>
                    </a:lnTo>
                    <a:lnTo>
                      <a:pt x="4008" y="2556"/>
                    </a:lnTo>
                    <a:lnTo>
                      <a:pt x="4020" y="2556"/>
                    </a:lnTo>
                    <a:lnTo>
                      <a:pt x="4038" y="2538"/>
                    </a:lnTo>
                    <a:lnTo>
                      <a:pt x="4008" y="2538"/>
                    </a:lnTo>
                    <a:lnTo>
                      <a:pt x="3984" y="2532"/>
                    </a:lnTo>
                    <a:close/>
                    <a:moveTo>
                      <a:pt x="4098" y="2280"/>
                    </a:moveTo>
                    <a:lnTo>
                      <a:pt x="4092" y="2280"/>
                    </a:lnTo>
                    <a:lnTo>
                      <a:pt x="4086" y="2274"/>
                    </a:lnTo>
                    <a:lnTo>
                      <a:pt x="4050" y="2274"/>
                    </a:lnTo>
                    <a:lnTo>
                      <a:pt x="4032" y="2268"/>
                    </a:lnTo>
                    <a:lnTo>
                      <a:pt x="3996" y="2268"/>
                    </a:lnTo>
                    <a:lnTo>
                      <a:pt x="4002" y="2274"/>
                    </a:lnTo>
                    <a:lnTo>
                      <a:pt x="4008" y="2274"/>
                    </a:lnTo>
                    <a:lnTo>
                      <a:pt x="4014" y="2280"/>
                    </a:lnTo>
                    <a:lnTo>
                      <a:pt x="4026" y="2286"/>
                    </a:lnTo>
                    <a:lnTo>
                      <a:pt x="4032" y="2286"/>
                    </a:lnTo>
                    <a:lnTo>
                      <a:pt x="4032" y="2304"/>
                    </a:lnTo>
                    <a:lnTo>
                      <a:pt x="4044" y="2304"/>
                    </a:lnTo>
                    <a:lnTo>
                      <a:pt x="4080" y="2310"/>
                    </a:lnTo>
                    <a:lnTo>
                      <a:pt x="4128" y="2316"/>
                    </a:lnTo>
                    <a:lnTo>
                      <a:pt x="4164" y="2316"/>
                    </a:lnTo>
                    <a:lnTo>
                      <a:pt x="4170" y="2310"/>
                    </a:lnTo>
                    <a:lnTo>
                      <a:pt x="4170" y="2304"/>
                    </a:lnTo>
                    <a:lnTo>
                      <a:pt x="4164" y="2304"/>
                    </a:lnTo>
                    <a:lnTo>
                      <a:pt x="4152" y="2292"/>
                    </a:lnTo>
                    <a:lnTo>
                      <a:pt x="4128" y="2286"/>
                    </a:lnTo>
                    <a:lnTo>
                      <a:pt x="4098" y="2280"/>
                    </a:lnTo>
                    <a:close/>
                    <a:moveTo>
                      <a:pt x="4194" y="2550"/>
                    </a:moveTo>
                    <a:lnTo>
                      <a:pt x="4164" y="2550"/>
                    </a:lnTo>
                    <a:lnTo>
                      <a:pt x="4152" y="2556"/>
                    </a:lnTo>
                    <a:lnTo>
                      <a:pt x="4146" y="2562"/>
                    </a:lnTo>
                    <a:lnTo>
                      <a:pt x="4182" y="2526"/>
                    </a:lnTo>
                    <a:lnTo>
                      <a:pt x="4176" y="2520"/>
                    </a:lnTo>
                    <a:lnTo>
                      <a:pt x="4152" y="2520"/>
                    </a:lnTo>
                    <a:lnTo>
                      <a:pt x="4140" y="2526"/>
                    </a:lnTo>
                    <a:lnTo>
                      <a:pt x="4128" y="2538"/>
                    </a:lnTo>
                    <a:lnTo>
                      <a:pt x="4104" y="2574"/>
                    </a:lnTo>
                    <a:lnTo>
                      <a:pt x="4164" y="2568"/>
                    </a:lnTo>
                    <a:lnTo>
                      <a:pt x="4176" y="2568"/>
                    </a:lnTo>
                    <a:lnTo>
                      <a:pt x="4182" y="2562"/>
                    </a:lnTo>
                    <a:lnTo>
                      <a:pt x="4194" y="2562"/>
                    </a:lnTo>
                    <a:lnTo>
                      <a:pt x="4200" y="2556"/>
                    </a:lnTo>
                    <a:lnTo>
                      <a:pt x="4200" y="2550"/>
                    </a:lnTo>
                    <a:lnTo>
                      <a:pt x="4194" y="2550"/>
                    </a:lnTo>
                    <a:close/>
                    <a:moveTo>
                      <a:pt x="4590" y="1962"/>
                    </a:moveTo>
                    <a:lnTo>
                      <a:pt x="4578" y="1974"/>
                    </a:lnTo>
                    <a:lnTo>
                      <a:pt x="4578" y="1980"/>
                    </a:lnTo>
                    <a:lnTo>
                      <a:pt x="4572" y="1986"/>
                    </a:lnTo>
                    <a:lnTo>
                      <a:pt x="4566" y="1986"/>
                    </a:lnTo>
                    <a:lnTo>
                      <a:pt x="4554" y="1974"/>
                    </a:lnTo>
                    <a:lnTo>
                      <a:pt x="4554" y="1962"/>
                    </a:lnTo>
                    <a:lnTo>
                      <a:pt x="4566" y="1962"/>
                    </a:lnTo>
                    <a:lnTo>
                      <a:pt x="4572" y="1956"/>
                    </a:lnTo>
                    <a:lnTo>
                      <a:pt x="4566" y="1932"/>
                    </a:lnTo>
                    <a:lnTo>
                      <a:pt x="4536" y="1926"/>
                    </a:lnTo>
                    <a:lnTo>
                      <a:pt x="4530" y="1926"/>
                    </a:lnTo>
                    <a:lnTo>
                      <a:pt x="4524" y="1932"/>
                    </a:lnTo>
                    <a:lnTo>
                      <a:pt x="4512" y="1938"/>
                    </a:lnTo>
                    <a:lnTo>
                      <a:pt x="4494" y="1944"/>
                    </a:lnTo>
                    <a:lnTo>
                      <a:pt x="4470" y="1956"/>
                    </a:lnTo>
                    <a:lnTo>
                      <a:pt x="4464" y="1962"/>
                    </a:lnTo>
                    <a:lnTo>
                      <a:pt x="4458" y="1962"/>
                    </a:lnTo>
                    <a:lnTo>
                      <a:pt x="4446" y="1968"/>
                    </a:lnTo>
                    <a:lnTo>
                      <a:pt x="4434" y="1968"/>
                    </a:lnTo>
                    <a:lnTo>
                      <a:pt x="4416" y="1974"/>
                    </a:lnTo>
                    <a:lnTo>
                      <a:pt x="4404" y="1974"/>
                    </a:lnTo>
                    <a:lnTo>
                      <a:pt x="4374" y="1998"/>
                    </a:lnTo>
                    <a:lnTo>
                      <a:pt x="4386" y="1974"/>
                    </a:lnTo>
                    <a:lnTo>
                      <a:pt x="4362" y="1956"/>
                    </a:lnTo>
                    <a:lnTo>
                      <a:pt x="4398" y="1968"/>
                    </a:lnTo>
                    <a:lnTo>
                      <a:pt x="4410" y="1956"/>
                    </a:lnTo>
                    <a:lnTo>
                      <a:pt x="4440" y="1950"/>
                    </a:lnTo>
                    <a:lnTo>
                      <a:pt x="4440" y="1932"/>
                    </a:lnTo>
                    <a:lnTo>
                      <a:pt x="4494" y="1932"/>
                    </a:lnTo>
                    <a:lnTo>
                      <a:pt x="4518" y="1920"/>
                    </a:lnTo>
                    <a:lnTo>
                      <a:pt x="4524" y="1914"/>
                    </a:lnTo>
                    <a:lnTo>
                      <a:pt x="4536" y="1908"/>
                    </a:lnTo>
                    <a:lnTo>
                      <a:pt x="4608" y="1908"/>
                    </a:lnTo>
                    <a:lnTo>
                      <a:pt x="4602" y="1902"/>
                    </a:lnTo>
                    <a:lnTo>
                      <a:pt x="4596" y="1902"/>
                    </a:lnTo>
                    <a:lnTo>
                      <a:pt x="4584" y="1896"/>
                    </a:lnTo>
                    <a:lnTo>
                      <a:pt x="4578" y="1890"/>
                    </a:lnTo>
                    <a:lnTo>
                      <a:pt x="4578" y="1866"/>
                    </a:lnTo>
                    <a:lnTo>
                      <a:pt x="4572" y="1866"/>
                    </a:lnTo>
                    <a:lnTo>
                      <a:pt x="4566" y="1872"/>
                    </a:lnTo>
                    <a:lnTo>
                      <a:pt x="4542" y="1872"/>
                    </a:lnTo>
                    <a:lnTo>
                      <a:pt x="4530" y="1878"/>
                    </a:lnTo>
                    <a:lnTo>
                      <a:pt x="4518" y="1878"/>
                    </a:lnTo>
                    <a:lnTo>
                      <a:pt x="4518" y="1866"/>
                    </a:lnTo>
                    <a:lnTo>
                      <a:pt x="4512" y="1860"/>
                    </a:lnTo>
                    <a:lnTo>
                      <a:pt x="4452" y="1878"/>
                    </a:lnTo>
                    <a:lnTo>
                      <a:pt x="4458" y="1848"/>
                    </a:lnTo>
                    <a:lnTo>
                      <a:pt x="4410" y="1860"/>
                    </a:lnTo>
                    <a:lnTo>
                      <a:pt x="4416" y="1854"/>
                    </a:lnTo>
                    <a:lnTo>
                      <a:pt x="4422" y="1842"/>
                    </a:lnTo>
                    <a:lnTo>
                      <a:pt x="4440" y="1824"/>
                    </a:lnTo>
                    <a:lnTo>
                      <a:pt x="4446" y="1812"/>
                    </a:lnTo>
                    <a:lnTo>
                      <a:pt x="4446" y="1800"/>
                    </a:lnTo>
                    <a:lnTo>
                      <a:pt x="4434" y="1800"/>
                    </a:lnTo>
                    <a:lnTo>
                      <a:pt x="4422" y="1794"/>
                    </a:lnTo>
                    <a:lnTo>
                      <a:pt x="4398" y="1794"/>
                    </a:lnTo>
                    <a:lnTo>
                      <a:pt x="4404" y="1770"/>
                    </a:lnTo>
                    <a:lnTo>
                      <a:pt x="4368" y="1770"/>
                    </a:lnTo>
                    <a:lnTo>
                      <a:pt x="4380" y="1752"/>
                    </a:lnTo>
                    <a:lnTo>
                      <a:pt x="4356" y="1728"/>
                    </a:lnTo>
                    <a:lnTo>
                      <a:pt x="4368" y="1728"/>
                    </a:lnTo>
                    <a:lnTo>
                      <a:pt x="4380" y="1734"/>
                    </a:lnTo>
                    <a:lnTo>
                      <a:pt x="4404" y="1734"/>
                    </a:lnTo>
                    <a:lnTo>
                      <a:pt x="4410" y="1728"/>
                    </a:lnTo>
                    <a:lnTo>
                      <a:pt x="4422" y="1722"/>
                    </a:lnTo>
                    <a:lnTo>
                      <a:pt x="4434" y="1710"/>
                    </a:lnTo>
                    <a:lnTo>
                      <a:pt x="4440" y="1710"/>
                    </a:lnTo>
                    <a:lnTo>
                      <a:pt x="4398" y="1686"/>
                    </a:lnTo>
                    <a:lnTo>
                      <a:pt x="4446" y="1656"/>
                    </a:lnTo>
                    <a:lnTo>
                      <a:pt x="4398" y="1632"/>
                    </a:lnTo>
                    <a:lnTo>
                      <a:pt x="4350" y="1638"/>
                    </a:lnTo>
                    <a:lnTo>
                      <a:pt x="4404" y="1614"/>
                    </a:lnTo>
                    <a:lnTo>
                      <a:pt x="4368" y="1608"/>
                    </a:lnTo>
                    <a:lnTo>
                      <a:pt x="4410" y="1584"/>
                    </a:lnTo>
                    <a:lnTo>
                      <a:pt x="4404" y="1560"/>
                    </a:lnTo>
                    <a:lnTo>
                      <a:pt x="4374" y="1560"/>
                    </a:lnTo>
                    <a:lnTo>
                      <a:pt x="4380" y="1554"/>
                    </a:lnTo>
                    <a:lnTo>
                      <a:pt x="4392" y="1530"/>
                    </a:lnTo>
                    <a:lnTo>
                      <a:pt x="4374" y="1494"/>
                    </a:lnTo>
                    <a:lnTo>
                      <a:pt x="4362" y="1494"/>
                    </a:lnTo>
                    <a:lnTo>
                      <a:pt x="4374" y="1470"/>
                    </a:lnTo>
                    <a:lnTo>
                      <a:pt x="4362" y="1476"/>
                    </a:lnTo>
                    <a:lnTo>
                      <a:pt x="4356" y="1482"/>
                    </a:lnTo>
                    <a:lnTo>
                      <a:pt x="4344" y="1488"/>
                    </a:lnTo>
                    <a:lnTo>
                      <a:pt x="4332" y="1500"/>
                    </a:lnTo>
                    <a:lnTo>
                      <a:pt x="4332" y="1518"/>
                    </a:lnTo>
                    <a:lnTo>
                      <a:pt x="4302" y="1506"/>
                    </a:lnTo>
                    <a:lnTo>
                      <a:pt x="4308" y="1542"/>
                    </a:lnTo>
                    <a:lnTo>
                      <a:pt x="4284" y="1542"/>
                    </a:lnTo>
                    <a:lnTo>
                      <a:pt x="4272" y="1560"/>
                    </a:lnTo>
                    <a:lnTo>
                      <a:pt x="4278" y="1572"/>
                    </a:lnTo>
                    <a:lnTo>
                      <a:pt x="4254" y="1572"/>
                    </a:lnTo>
                    <a:lnTo>
                      <a:pt x="4230" y="1614"/>
                    </a:lnTo>
                    <a:lnTo>
                      <a:pt x="4218" y="1614"/>
                    </a:lnTo>
                    <a:lnTo>
                      <a:pt x="4236" y="1578"/>
                    </a:lnTo>
                    <a:lnTo>
                      <a:pt x="4224" y="1566"/>
                    </a:lnTo>
                    <a:lnTo>
                      <a:pt x="4212" y="1566"/>
                    </a:lnTo>
                    <a:lnTo>
                      <a:pt x="4194" y="1584"/>
                    </a:lnTo>
                    <a:lnTo>
                      <a:pt x="4182" y="1590"/>
                    </a:lnTo>
                    <a:lnTo>
                      <a:pt x="4176" y="1596"/>
                    </a:lnTo>
                    <a:lnTo>
                      <a:pt x="4164" y="1602"/>
                    </a:lnTo>
                    <a:lnTo>
                      <a:pt x="4158" y="1608"/>
                    </a:lnTo>
                    <a:lnTo>
                      <a:pt x="4146" y="1614"/>
                    </a:lnTo>
                    <a:lnTo>
                      <a:pt x="4140" y="1620"/>
                    </a:lnTo>
                    <a:lnTo>
                      <a:pt x="4116" y="1632"/>
                    </a:lnTo>
                    <a:lnTo>
                      <a:pt x="4110" y="1638"/>
                    </a:lnTo>
                    <a:lnTo>
                      <a:pt x="4116" y="1614"/>
                    </a:lnTo>
                    <a:lnTo>
                      <a:pt x="4116" y="1596"/>
                    </a:lnTo>
                    <a:lnTo>
                      <a:pt x="4080" y="1632"/>
                    </a:lnTo>
                    <a:lnTo>
                      <a:pt x="4014" y="1644"/>
                    </a:lnTo>
                    <a:lnTo>
                      <a:pt x="4074" y="1626"/>
                    </a:lnTo>
                    <a:lnTo>
                      <a:pt x="4080" y="1620"/>
                    </a:lnTo>
                    <a:lnTo>
                      <a:pt x="4092" y="1596"/>
                    </a:lnTo>
                    <a:lnTo>
                      <a:pt x="4098" y="1590"/>
                    </a:lnTo>
                    <a:lnTo>
                      <a:pt x="4098" y="1578"/>
                    </a:lnTo>
                    <a:lnTo>
                      <a:pt x="4092" y="1572"/>
                    </a:lnTo>
                    <a:lnTo>
                      <a:pt x="4050" y="1572"/>
                    </a:lnTo>
                    <a:lnTo>
                      <a:pt x="4038" y="1578"/>
                    </a:lnTo>
                    <a:lnTo>
                      <a:pt x="4032" y="1578"/>
                    </a:lnTo>
                    <a:lnTo>
                      <a:pt x="4020" y="1584"/>
                    </a:lnTo>
                    <a:lnTo>
                      <a:pt x="4002" y="1584"/>
                    </a:lnTo>
                    <a:lnTo>
                      <a:pt x="4002" y="1578"/>
                    </a:lnTo>
                    <a:lnTo>
                      <a:pt x="4008" y="1572"/>
                    </a:lnTo>
                    <a:lnTo>
                      <a:pt x="4020" y="1566"/>
                    </a:lnTo>
                    <a:lnTo>
                      <a:pt x="4026" y="1560"/>
                    </a:lnTo>
                    <a:lnTo>
                      <a:pt x="4032" y="1560"/>
                    </a:lnTo>
                    <a:lnTo>
                      <a:pt x="4032" y="1572"/>
                    </a:lnTo>
                    <a:lnTo>
                      <a:pt x="4050" y="1560"/>
                    </a:lnTo>
                    <a:lnTo>
                      <a:pt x="4044" y="1536"/>
                    </a:lnTo>
                    <a:lnTo>
                      <a:pt x="4050" y="1530"/>
                    </a:lnTo>
                    <a:lnTo>
                      <a:pt x="4062" y="1524"/>
                    </a:lnTo>
                    <a:lnTo>
                      <a:pt x="4074" y="1512"/>
                    </a:lnTo>
                    <a:lnTo>
                      <a:pt x="4074" y="1506"/>
                    </a:lnTo>
                    <a:lnTo>
                      <a:pt x="4068" y="1500"/>
                    </a:lnTo>
                    <a:lnTo>
                      <a:pt x="4056" y="1494"/>
                    </a:lnTo>
                    <a:lnTo>
                      <a:pt x="4044" y="1494"/>
                    </a:lnTo>
                    <a:lnTo>
                      <a:pt x="4032" y="1488"/>
                    </a:lnTo>
                    <a:lnTo>
                      <a:pt x="4014" y="1488"/>
                    </a:lnTo>
                    <a:lnTo>
                      <a:pt x="4044" y="1488"/>
                    </a:lnTo>
                    <a:lnTo>
                      <a:pt x="4056" y="1482"/>
                    </a:lnTo>
                    <a:lnTo>
                      <a:pt x="4074" y="1482"/>
                    </a:lnTo>
                    <a:lnTo>
                      <a:pt x="4086" y="1470"/>
                    </a:lnTo>
                    <a:lnTo>
                      <a:pt x="4098" y="1446"/>
                    </a:lnTo>
                    <a:lnTo>
                      <a:pt x="4104" y="1440"/>
                    </a:lnTo>
                    <a:lnTo>
                      <a:pt x="4110" y="1440"/>
                    </a:lnTo>
                    <a:lnTo>
                      <a:pt x="4122" y="1434"/>
                    </a:lnTo>
                    <a:lnTo>
                      <a:pt x="4128" y="1434"/>
                    </a:lnTo>
                    <a:lnTo>
                      <a:pt x="4134" y="1428"/>
                    </a:lnTo>
                    <a:lnTo>
                      <a:pt x="4122" y="1416"/>
                    </a:lnTo>
                    <a:lnTo>
                      <a:pt x="4110" y="1422"/>
                    </a:lnTo>
                    <a:lnTo>
                      <a:pt x="4098" y="1434"/>
                    </a:lnTo>
                    <a:lnTo>
                      <a:pt x="4092" y="1404"/>
                    </a:lnTo>
                    <a:lnTo>
                      <a:pt x="4068" y="1404"/>
                    </a:lnTo>
                    <a:lnTo>
                      <a:pt x="4050" y="1410"/>
                    </a:lnTo>
                    <a:lnTo>
                      <a:pt x="4026" y="1410"/>
                    </a:lnTo>
                    <a:lnTo>
                      <a:pt x="4020" y="1404"/>
                    </a:lnTo>
                    <a:lnTo>
                      <a:pt x="4020" y="1386"/>
                    </a:lnTo>
                    <a:lnTo>
                      <a:pt x="4038" y="1368"/>
                    </a:lnTo>
                    <a:lnTo>
                      <a:pt x="4032" y="1362"/>
                    </a:lnTo>
                    <a:lnTo>
                      <a:pt x="4014" y="1362"/>
                    </a:lnTo>
                    <a:lnTo>
                      <a:pt x="4008" y="1368"/>
                    </a:lnTo>
                    <a:lnTo>
                      <a:pt x="4020" y="1344"/>
                    </a:lnTo>
                    <a:lnTo>
                      <a:pt x="3984" y="1350"/>
                    </a:lnTo>
                    <a:lnTo>
                      <a:pt x="3984" y="1326"/>
                    </a:lnTo>
                    <a:lnTo>
                      <a:pt x="3978" y="1314"/>
                    </a:lnTo>
                    <a:lnTo>
                      <a:pt x="3972" y="1308"/>
                    </a:lnTo>
                    <a:lnTo>
                      <a:pt x="3948" y="1308"/>
                    </a:lnTo>
                    <a:lnTo>
                      <a:pt x="3930" y="1314"/>
                    </a:lnTo>
                    <a:lnTo>
                      <a:pt x="3906" y="1326"/>
                    </a:lnTo>
                    <a:lnTo>
                      <a:pt x="3900" y="1332"/>
                    </a:lnTo>
                    <a:lnTo>
                      <a:pt x="3894" y="1332"/>
                    </a:lnTo>
                    <a:lnTo>
                      <a:pt x="3888" y="1326"/>
                    </a:lnTo>
                    <a:lnTo>
                      <a:pt x="3876" y="1320"/>
                    </a:lnTo>
                    <a:lnTo>
                      <a:pt x="3864" y="1320"/>
                    </a:lnTo>
                    <a:lnTo>
                      <a:pt x="3852" y="1326"/>
                    </a:lnTo>
                    <a:lnTo>
                      <a:pt x="3846" y="1326"/>
                    </a:lnTo>
                    <a:lnTo>
                      <a:pt x="3834" y="1332"/>
                    </a:lnTo>
                    <a:lnTo>
                      <a:pt x="3822" y="1326"/>
                    </a:lnTo>
                    <a:lnTo>
                      <a:pt x="3762" y="1302"/>
                    </a:lnTo>
                    <a:lnTo>
                      <a:pt x="3738" y="1302"/>
                    </a:lnTo>
                    <a:lnTo>
                      <a:pt x="3714" y="1314"/>
                    </a:lnTo>
                    <a:lnTo>
                      <a:pt x="3708" y="1326"/>
                    </a:lnTo>
                    <a:lnTo>
                      <a:pt x="3702" y="1326"/>
                    </a:lnTo>
                    <a:lnTo>
                      <a:pt x="3684" y="1344"/>
                    </a:lnTo>
                    <a:lnTo>
                      <a:pt x="3684" y="1350"/>
                    </a:lnTo>
                    <a:lnTo>
                      <a:pt x="3696" y="1356"/>
                    </a:lnTo>
                    <a:lnTo>
                      <a:pt x="3702" y="1362"/>
                    </a:lnTo>
                    <a:lnTo>
                      <a:pt x="3708" y="1374"/>
                    </a:lnTo>
                    <a:lnTo>
                      <a:pt x="3708" y="1380"/>
                    </a:lnTo>
                    <a:lnTo>
                      <a:pt x="3702" y="1386"/>
                    </a:lnTo>
                    <a:lnTo>
                      <a:pt x="3690" y="1392"/>
                    </a:lnTo>
                    <a:lnTo>
                      <a:pt x="3672" y="1410"/>
                    </a:lnTo>
                    <a:lnTo>
                      <a:pt x="3660" y="1416"/>
                    </a:lnTo>
                    <a:lnTo>
                      <a:pt x="3636" y="1422"/>
                    </a:lnTo>
                    <a:lnTo>
                      <a:pt x="3660" y="1440"/>
                    </a:lnTo>
                    <a:lnTo>
                      <a:pt x="3654" y="1446"/>
                    </a:lnTo>
                    <a:lnTo>
                      <a:pt x="3642" y="1446"/>
                    </a:lnTo>
                    <a:lnTo>
                      <a:pt x="3636" y="1452"/>
                    </a:lnTo>
                    <a:lnTo>
                      <a:pt x="3636" y="1470"/>
                    </a:lnTo>
                    <a:lnTo>
                      <a:pt x="3642" y="1482"/>
                    </a:lnTo>
                    <a:lnTo>
                      <a:pt x="3642" y="1488"/>
                    </a:lnTo>
                    <a:lnTo>
                      <a:pt x="3636" y="1500"/>
                    </a:lnTo>
                    <a:lnTo>
                      <a:pt x="3624" y="1506"/>
                    </a:lnTo>
                    <a:lnTo>
                      <a:pt x="3618" y="1512"/>
                    </a:lnTo>
                    <a:lnTo>
                      <a:pt x="3606" y="1512"/>
                    </a:lnTo>
                    <a:lnTo>
                      <a:pt x="3582" y="1524"/>
                    </a:lnTo>
                    <a:lnTo>
                      <a:pt x="3576" y="1536"/>
                    </a:lnTo>
                    <a:lnTo>
                      <a:pt x="3576" y="1548"/>
                    </a:lnTo>
                    <a:lnTo>
                      <a:pt x="3570" y="1548"/>
                    </a:lnTo>
                    <a:lnTo>
                      <a:pt x="3564" y="1554"/>
                    </a:lnTo>
                    <a:lnTo>
                      <a:pt x="3552" y="1554"/>
                    </a:lnTo>
                    <a:lnTo>
                      <a:pt x="3540" y="1560"/>
                    </a:lnTo>
                    <a:lnTo>
                      <a:pt x="3534" y="1566"/>
                    </a:lnTo>
                    <a:lnTo>
                      <a:pt x="3522" y="1572"/>
                    </a:lnTo>
                    <a:lnTo>
                      <a:pt x="3504" y="1590"/>
                    </a:lnTo>
                    <a:lnTo>
                      <a:pt x="3510" y="1596"/>
                    </a:lnTo>
                    <a:lnTo>
                      <a:pt x="3522" y="1602"/>
                    </a:lnTo>
                    <a:lnTo>
                      <a:pt x="3534" y="1614"/>
                    </a:lnTo>
                    <a:lnTo>
                      <a:pt x="3552" y="1620"/>
                    </a:lnTo>
                    <a:lnTo>
                      <a:pt x="3558" y="1632"/>
                    </a:lnTo>
                    <a:lnTo>
                      <a:pt x="3564" y="1638"/>
                    </a:lnTo>
                    <a:lnTo>
                      <a:pt x="3564" y="1662"/>
                    </a:lnTo>
                    <a:lnTo>
                      <a:pt x="3558" y="1698"/>
                    </a:lnTo>
                    <a:lnTo>
                      <a:pt x="3540" y="1746"/>
                    </a:lnTo>
                    <a:lnTo>
                      <a:pt x="3510" y="1776"/>
                    </a:lnTo>
                    <a:lnTo>
                      <a:pt x="3468" y="1800"/>
                    </a:lnTo>
                    <a:lnTo>
                      <a:pt x="3426" y="1830"/>
                    </a:lnTo>
                    <a:lnTo>
                      <a:pt x="3390" y="1854"/>
                    </a:lnTo>
                    <a:lnTo>
                      <a:pt x="3366" y="1860"/>
                    </a:lnTo>
                    <a:lnTo>
                      <a:pt x="3336" y="1860"/>
                    </a:lnTo>
                    <a:lnTo>
                      <a:pt x="3300" y="1866"/>
                    </a:lnTo>
                    <a:lnTo>
                      <a:pt x="3276" y="1872"/>
                    </a:lnTo>
                    <a:lnTo>
                      <a:pt x="3258" y="1878"/>
                    </a:lnTo>
                    <a:lnTo>
                      <a:pt x="3258" y="1902"/>
                    </a:lnTo>
                    <a:lnTo>
                      <a:pt x="3264" y="1914"/>
                    </a:lnTo>
                    <a:lnTo>
                      <a:pt x="3264" y="1926"/>
                    </a:lnTo>
                    <a:lnTo>
                      <a:pt x="3270" y="1938"/>
                    </a:lnTo>
                    <a:lnTo>
                      <a:pt x="3270" y="1950"/>
                    </a:lnTo>
                    <a:lnTo>
                      <a:pt x="3252" y="1968"/>
                    </a:lnTo>
                    <a:lnTo>
                      <a:pt x="3234" y="2004"/>
                    </a:lnTo>
                    <a:lnTo>
                      <a:pt x="3234" y="2076"/>
                    </a:lnTo>
                    <a:lnTo>
                      <a:pt x="3210" y="2088"/>
                    </a:lnTo>
                    <a:lnTo>
                      <a:pt x="3204" y="2094"/>
                    </a:lnTo>
                    <a:lnTo>
                      <a:pt x="3180" y="2106"/>
                    </a:lnTo>
                    <a:lnTo>
                      <a:pt x="3180" y="2142"/>
                    </a:lnTo>
                    <a:lnTo>
                      <a:pt x="3156" y="2166"/>
                    </a:lnTo>
                    <a:lnTo>
                      <a:pt x="3156" y="2154"/>
                    </a:lnTo>
                    <a:lnTo>
                      <a:pt x="3162" y="2148"/>
                    </a:lnTo>
                    <a:lnTo>
                      <a:pt x="3162" y="2142"/>
                    </a:lnTo>
                    <a:lnTo>
                      <a:pt x="3156" y="2130"/>
                    </a:lnTo>
                    <a:lnTo>
                      <a:pt x="3138" y="2130"/>
                    </a:lnTo>
                    <a:lnTo>
                      <a:pt x="3126" y="2136"/>
                    </a:lnTo>
                    <a:lnTo>
                      <a:pt x="3108" y="2154"/>
                    </a:lnTo>
                    <a:lnTo>
                      <a:pt x="3108" y="2166"/>
                    </a:lnTo>
                    <a:lnTo>
                      <a:pt x="3114" y="2178"/>
                    </a:lnTo>
                    <a:lnTo>
                      <a:pt x="3114" y="2190"/>
                    </a:lnTo>
                    <a:lnTo>
                      <a:pt x="3108" y="2196"/>
                    </a:lnTo>
                    <a:lnTo>
                      <a:pt x="3108" y="2178"/>
                    </a:lnTo>
                    <a:lnTo>
                      <a:pt x="3102" y="2166"/>
                    </a:lnTo>
                    <a:lnTo>
                      <a:pt x="3090" y="2154"/>
                    </a:lnTo>
                    <a:lnTo>
                      <a:pt x="3078" y="2154"/>
                    </a:lnTo>
                    <a:lnTo>
                      <a:pt x="3066" y="2160"/>
                    </a:lnTo>
                    <a:lnTo>
                      <a:pt x="3042" y="2160"/>
                    </a:lnTo>
                    <a:lnTo>
                      <a:pt x="3036" y="2166"/>
                    </a:lnTo>
                    <a:lnTo>
                      <a:pt x="3030" y="2166"/>
                    </a:lnTo>
                    <a:lnTo>
                      <a:pt x="3042" y="2160"/>
                    </a:lnTo>
                    <a:lnTo>
                      <a:pt x="3060" y="2142"/>
                    </a:lnTo>
                    <a:lnTo>
                      <a:pt x="3072" y="2136"/>
                    </a:lnTo>
                    <a:lnTo>
                      <a:pt x="3078" y="2124"/>
                    </a:lnTo>
                    <a:lnTo>
                      <a:pt x="3078" y="2118"/>
                    </a:lnTo>
                    <a:lnTo>
                      <a:pt x="3072" y="2106"/>
                    </a:lnTo>
                    <a:lnTo>
                      <a:pt x="3060" y="2100"/>
                    </a:lnTo>
                    <a:lnTo>
                      <a:pt x="3048" y="2088"/>
                    </a:lnTo>
                    <a:lnTo>
                      <a:pt x="3030" y="2088"/>
                    </a:lnTo>
                    <a:lnTo>
                      <a:pt x="3024" y="2082"/>
                    </a:lnTo>
                    <a:lnTo>
                      <a:pt x="3018" y="2082"/>
                    </a:lnTo>
                    <a:lnTo>
                      <a:pt x="3024" y="2082"/>
                    </a:lnTo>
                    <a:lnTo>
                      <a:pt x="3042" y="2064"/>
                    </a:lnTo>
                    <a:lnTo>
                      <a:pt x="3042" y="2058"/>
                    </a:lnTo>
                    <a:lnTo>
                      <a:pt x="3030" y="2034"/>
                    </a:lnTo>
                    <a:lnTo>
                      <a:pt x="3030" y="2028"/>
                    </a:lnTo>
                    <a:lnTo>
                      <a:pt x="3024" y="2016"/>
                    </a:lnTo>
                    <a:lnTo>
                      <a:pt x="3060" y="1992"/>
                    </a:lnTo>
                    <a:lnTo>
                      <a:pt x="3060" y="1968"/>
                    </a:lnTo>
                    <a:lnTo>
                      <a:pt x="3084" y="1956"/>
                    </a:lnTo>
                    <a:lnTo>
                      <a:pt x="3084" y="1914"/>
                    </a:lnTo>
                    <a:lnTo>
                      <a:pt x="3090" y="1914"/>
                    </a:lnTo>
                    <a:lnTo>
                      <a:pt x="3102" y="1902"/>
                    </a:lnTo>
                    <a:lnTo>
                      <a:pt x="3114" y="1896"/>
                    </a:lnTo>
                    <a:lnTo>
                      <a:pt x="3132" y="1878"/>
                    </a:lnTo>
                    <a:lnTo>
                      <a:pt x="3126" y="1866"/>
                    </a:lnTo>
                    <a:lnTo>
                      <a:pt x="3120" y="1860"/>
                    </a:lnTo>
                    <a:lnTo>
                      <a:pt x="3084" y="1848"/>
                    </a:lnTo>
                    <a:lnTo>
                      <a:pt x="2976" y="1848"/>
                    </a:lnTo>
                    <a:lnTo>
                      <a:pt x="2940" y="1860"/>
                    </a:lnTo>
                    <a:lnTo>
                      <a:pt x="2946" y="1848"/>
                    </a:lnTo>
                    <a:lnTo>
                      <a:pt x="2952" y="1842"/>
                    </a:lnTo>
                    <a:lnTo>
                      <a:pt x="2952" y="1830"/>
                    </a:lnTo>
                    <a:lnTo>
                      <a:pt x="2958" y="1824"/>
                    </a:lnTo>
                    <a:lnTo>
                      <a:pt x="2952" y="1818"/>
                    </a:lnTo>
                    <a:lnTo>
                      <a:pt x="2940" y="1812"/>
                    </a:lnTo>
                    <a:lnTo>
                      <a:pt x="2928" y="1812"/>
                    </a:lnTo>
                    <a:lnTo>
                      <a:pt x="2892" y="1800"/>
                    </a:lnTo>
                    <a:lnTo>
                      <a:pt x="2874" y="1800"/>
                    </a:lnTo>
                    <a:lnTo>
                      <a:pt x="2868" y="1794"/>
                    </a:lnTo>
                    <a:lnTo>
                      <a:pt x="2862" y="1794"/>
                    </a:lnTo>
                    <a:lnTo>
                      <a:pt x="2862" y="1770"/>
                    </a:lnTo>
                    <a:lnTo>
                      <a:pt x="2856" y="1752"/>
                    </a:lnTo>
                    <a:lnTo>
                      <a:pt x="2844" y="1740"/>
                    </a:lnTo>
                    <a:lnTo>
                      <a:pt x="2790" y="1722"/>
                    </a:lnTo>
                    <a:lnTo>
                      <a:pt x="2778" y="1722"/>
                    </a:lnTo>
                    <a:lnTo>
                      <a:pt x="2778" y="1716"/>
                    </a:lnTo>
                    <a:lnTo>
                      <a:pt x="2766" y="1704"/>
                    </a:lnTo>
                    <a:lnTo>
                      <a:pt x="2754" y="1704"/>
                    </a:lnTo>
                    <a:lnTo>
                      <a:pt x="2736" y="1698"/>
                    </a:lnTo>
                    <a:lnTo>
                      <a:pt x="2694" y="1698"/>
                    </a:lnTo>
                    <a:lnTo>
                      <a:pt x="2646" y="1704"/>
                    </a:lnTo>
                    <a:lnTo>
                      <a:pt x="2610" y="1716"/>
                    </a:lnTo>
                    <a:lnTo>
                      <a:pt x="2592" y="1716"/>
                    </a:lnTo>
                    <a:lnTo>
                      <a:pt x="2598" y="1716"/>
                    </a:lnTo>
                    <a:lnTo>
                      <a:pt x="2604" y="1710"/>
                    </a:lnTo>
                    <a:lnTo>
                      <a:pt x="2616" y="1710"/>
                    </a:lnTo>
                    <a:lnTo>
                      <a:pt x="2628" y="1704"/>
                    </a:lnTo>
                    <a:lnTo>
                      <a:pt x="2634" y="1692"/>
                    </a:lnTo>
                    <a:lnTo>
                      <a:pt x="2640" y="1686"/>
                    </a:lnTo>
                    <a:lnTo>
                      <a:pt x="2646" y="1662"/>
                    </a:lnTo>
                    <a:lnTo>
                      <a:pt x="2658" y="1632"/>
                    </a:lnTo>
                    <a:lnTo>
                      <a:pt x="2664" y="1602"/>
                    </a:lnTo>
                    <a:lnTo>
                      <a:pt x="2670" y="1590"/>
                    </a:lnTo>
                    <a:lnTo>
                      <a:pt x="2658" y="1590"/>
                    </a:lnTo>
                    <a:lnTo>
                      <a:pt x="2646" y="1584"/>
                    </a:lnTo>
                    <a:lnTo>
                      <a:pt x="2616" y="1584"/>
                    </a:lnTo>
                    <a:lnTo>
                      <a:pt x="2610" y="1590"/>
                    </a:lnTo>
                    <a:lnTo>
                      <a:pt x="2598" y="1596"/>
                    </a:lnTo>
                    <a:lnTo>
                      <a:pt x="2592" y="1602"/>
                    </a:lnTo>
                    <a:lnTo>
                      <a:pt x="2580" y="1608"/>
                    </a:lnTo>
                    <a:lnTo>
                      <a:pt x="2598" y="1578"/>
                    </a:lnTo>
                    <a:lnTo>
                      <a:pt x="2592" y="1560"/>
                    </a:lnTo>
                    <a:lnTo>
                      <a:pt x="2610" y="1542"/>
                    </a:lnTo>
                    <a:lnTo>
                      <a:pt x="2616" y="1530"/>
                    </a:lnTo>
                    <a:lnTo>
                      <a:pt x="2640" y="1506"/>
                    </a:lnTo>
                    <a:lnTo>
                      <a:pt x="2646" y="1494"/>
                    </a:lnTo>
                    <a:lnTo>
                      <a:pt x="2664" y="1476"/>
                    </a:lnTo>
                    <a:lnTo>
                      <a:pt x="2694" y="1452"/>
                    </a:lnTo>
                    <a:lnTo>
                      <a:pt x="2730" y="1428"/>
                    </a:lnTo>
                    <a:lnTo>
                      <a:pt x="2754" y="1410"/>
                    </a:lnTo>
                    <a:lnTo>
                      <a:pt x="2766" y="1404"/>
                    </a:lnTo>
                    <a:lnTo>
                      <a:pt x="2760" y="1392"/>
                    </a:lnTo>
                    <a:lnTo>
                      <a:pt x="2826" y="1368"/>
                    </a:lnTo>
                    <a:lnTo>
                      <a:pt x="2826" y="1350"/>
                    </a:lnTo>
                    <a:lnTo>
                      <a:pt x="2868" y="1344"/>
                    </a:lnTo>
                    <a:lnTo>
                      <a:pt x="2868" y="1326"/>
                    </a:lnTo>
                    <a:lnTo>
                      <a:pt x="2898" y="1320"/>
                    </a:lnTo>
                    <a:lnTo>
                      <a:pt x="2952" y="1284"/>
                    </a:lnTo>
                    <a:lnTo>
                      <a:pt x="3006" y="1284"/>
                    </a:lnTo>
                    <a:lnTo>
                      <a:pt x="3042" y="1278"/>
                    </a:lnTo>
                    <a:lnTo>
                      <a:pt x="3060" y="1266"/>
                    </a:lnTo>
                    <a:lnTo>
                      <a:pt x="3060" y="1254"/>
                    </a:lnTo>
                    <a:lnTo>
                      <a:pt x="3030" y="1224"/>
                    </a:lnTo>
                    <a:lnTo>
                      <a:pt x="2970" y="1230"/>
                    </a:lnTo>
                    <a:lnTo>
                      <a:pt x="2982" y="1218"/>
                    </a:lnTo>
                    <a:lnTo>
                      <a:pt x="2928" y="1194"/>
                    </a:lnTo>
                    <a:lnTo>
                      <a:pt x="2952" y="1188"/>
                    </a:lnTo>
                    <a:lnTo>
                      <a:pt x="3036" y="1212"/>
                    </a:lnTo>
                    <a:lnTo>
                      <a:pt x="3054" y="1230"/>
                    </a:lnTo>
                    <a:lnTo>
                      <a:pt x="3066" y="1236"/>
                    </a:lnTo>
                    <a:lnTo>
                      <a:pt x="3096" y="1236"/>
                    </a:lnTo>
                    <a:lnTo>
                      <a:pt x="3108" y="1230"/>
                    </a:lnTo>
                    <a:lnTo>
                      <a:pt x="3114" y="1218"/>
                    </a:lnTo>
                    <a:lnTo>
                      <a:pt x="3126" y="1206"/>
                    </a:lnTo>
                    <a:lnTo>
                      <a:pt x="3132" y="1194"/>
                    </a:lnTo>
                    <a:lnTo>
                      <a:pt x="3144" y="1188"/>
                    </a:lnTo>
                    <a:lnTo>
                      <a:pt x="3150" y="1182"/>
                    </a:lnTo>
                    <a:lnTo>
                      <a:pt x="3156" y="1182"/>
                    </a:lnTo>
                    <a:lnTo>
                      <a:pt x="3180" y="1194"/>
                    </a:lnTo>
                    <a:lnTo>
                      <a:pt x="3198" y="1200"/>
                    </a:lnTo>
                    <a:lnTo>
                      <a:pt x="3210" y="1200"/>
                    </a:lnTo>
                    <a:lnTo>
                      <a:pt x="3246" y="1182"/>
                    </a:lnTo>
                    <a:lnTo>
                      <a:pt x="3282" y="1170"/>
                    </a:lnTo>
                    <a:lnTo>
                      <a:pt x="3318" y="1152"/>
                    </a:lnTo>
                    <a:lnTo>
                      <a:pt x="3336" y="1146"/>
                    </a:lnTo>
                    <a:lnTo>
                      <a:pt x="3360" y="1134"/>
                    </a:lnTo>
                    <a:lnTo>
                      <a:pt x="3372" y="1122"/>
                    </a:lnTo>
                    <a:lnTo>
                      <a:pt x="3366" y="1116"/>
                    </a:lnTo>
                    <a:lnTo>
                      <a:pt x="3342" y="1110"/>
                    </a:lnTo>
                    <a:lnTo>
                      <a:pt x="3264" y="1110"/>
                    </a:lnTo>
                    <a:lnTo>
                      <a:pt x="3258" y="1086"/>
                    </a:lnTo>
                    <a:lnTo>
                      <a:pt x="3174" y="1056"/>
                    </a:lnTo>
                    <a:lnTo>
                      <a:pt x="3186" y="1056"/>
                    </a:lnTo>
                    <a:lnTo>
                      <a:pt x="3216" y="1050"/>
                    </a:lnTo>
                    <a:lnTo>
                      <a:pt x="3252" y="1050"/>
                    </a:lnTo>
                    <a:lnTo>
                      <a:pt x="3282" y="1056"/>
                    </a:lnTo>
                    <a:lnTo>
                      <a:pt x="3294" y="1062"/>
                    </a:lnTo>
                    <a:lnTo>
                      <a:pt x="3306" y="1074"/>
                    </a:lnTo>
                    <a:lnTo>
                      <a:pt x="3324" y="1086"/>
                    </a:lnTo>
                    <a:lnTo>
                      <a:pt x="3336" y="1098"/>
                    </a:lnTo>
                    <a:lnTo>
                      <a:pt x="3348" y="1104"/>
                    </a:lnTo>
                    <a:lnTo>
                      <a:pt x="3372" y="1098"/>
                    </a:lnTo>
                    <a:lnTo>
                      <a:pt x="3408" y="1080"/>
                    </a:lnTo>
                    <a:lnTo>
                      <a:pt x="3444" y="1068"/>
                    </a:lnTo>
                    <a:lnTo>
                      <a:pt x="3474" y="1050"/>
                    </a:lnTo>
                    <a:lnTo>
                      <a:pt x="3486" y="1044"/>
                    </a:lnTo>
                    <a:lnTo>
                      <a:pt x="3462" y="1032"/>
                    </a:lnTo>
                    <a:lnTo>
                      <a:pt x="3468" y="1026"/>
                    </a:lnTo>
                    <a:lnTo>
                      <a:pt x="3492" y="1014"/>
                    </a:lnTo>
                    <a:lnTo>
                      <a:pt x="3522" y="1014"/>
                    </a:lnTo>
                    <a:lnTo>
                      <a:pt x="3528" y="1020"/>
                    </a:lnTo>
                    <a:lnTo>
                      <a:pt x="3534" y="1032"/>
                    </a:lnTo>
                    <a:lnTo>
                      <a:pt x="3540" y="1038"/>
                    </a:lnTo>
                    <a:lnTo>
                      <a:pt x="3570" y="1050"/>
                    </a:lnTo>
                    <a:lnTo>
                      <a:pt x="3576" y="1026"/>
                    </a:lnTo>
                    <a:lnTo>
                      <a:pt x="3594" y="1044"/>
                    </a:lnTo>
                    <a:lnTo>
                      <a:pt x="3600" y="1038"/>
                    </a:lnTo>
                    <a:lnTo>
                      <a:pt x="3600" y="1026"/>
                    </a:lnTo>
                    <a:lnTo>
                      <a:pt x="3594" y="1014"/>
                    </a:lnTo>
                    <a:lnTo>
                      <a:pt x="3582" y="1002"/>
                    </a:lnTo>
                    <a:lnTo>
                      <a:pt x="3564" y="990"/>
                    </a:lnTo>
                    <a:lnTo>
                      <a:pt x="3606" y="984"/>
                    </a:lnTo>
                    <a:lnTo>
                      <a:pt x="3606" y="990"/>
                    </a:lnTo>
                    <a:lnTo>
                      <a:pt x="3612" y="996"/>
                    </a:lnTo>
                    <a:lnTo>
                      <a:pt x="3612" y="1008"/>
                    </a:lnTo>
                    <a:lnTo>
                      <a:pt x="3624" y="1032"/>
                    </a:lnTo>
                    <a:lnTo>
                      <a:pt x="3630" y="1038"/>
                    </a:lnTo>
                    <a:lnTo>
                      <a:pt x="3636" y="1038"/>
                    </a:lnTo>
                    <a:lnTo>
                      <a:pt x="3654" y="1032"/>
                    </a:lnTo>
                    <a:lnTo>
                      <a:pt x="3690" y="1026"/>
                    </a:lnTo>
                    <a:lnTo>
                      <a:pt x="3732" y="1008"/>
                    </a:lnTo>
                    <a:lnTo>
                      <a:pt x="3768" y="990"/>
                    </a:lnTo>
                    <a:lnTo>
                      <a:pt x="3798" y="972"/>
                    </a:lnTo>
                    <a:lnTo>
                      <a:pt x="3798" y="960"/>
                    </a:lnTo>
                    <a:lnTo>
                      <a:pt x="3786" y="942"/>
                    </a:lnTo>
                    <a:lnTo>
                      <a:pt x="3780" y="930"/>
                    </a:lnTo>
                    <a:lnTo>
                      <a:pt x="3774" y="912"/>
                    </a:lnTo>
                    <a:lnTo>
                      <a:pt x="3774" y="900"/>
                    </a:lnTo>
                    <a:lnTo>
                      <a:pt x="3780" y="894"/>
                    </a:lnTo>
                    <a:lnTo>
                      <a:pt x="3792" y="894"/>
                    </a:lnTo>
                    <a:lnTo>
                      <a:pt x="3804" y="888"/>
                    </a:lnTo>
                    <a:lnTo>
                      <a:pt x="3822" y="888"/>
                    </a:lnTo>
                    <a:lnTo>
                      <a:pt x="3840" y="882"/>
                    </a:lnTo>
                    <a:lnTo>
                      <a:pt x="3858" y="882"/>
                    </a:lnTo>
                    <a:lnTo>
                      <a:pt x="3864" y="876"/>
                    </a:lnTo>
                    <a:lnTo>
                      <a:pt x="3870" y="876"/>
                    </a:lnTo>
                    <a:lnTo>
                      <a:pt x="3870" y="858"/>
                    </a:lnTo>
                    <a:lnTo>
                      <a:pt x="3864" y="846"/>
                    </a:lnTo>
                    <a:lnTo>
                      <a:pt x="3864" y="840"/>
                    </a:lnTo>
                    <a:lnTo>
                      <a:pt x="3858" y="828"/>
                    </a:lnTo>
                    <a:lnTo>
                      <a:pt x="3840" y="804"/>
                    </a:lnTo>
                    <a:lnTo>
                      <a:pt x="3822" y="798"/>
                    </a:lnTo>
                    <a:lnTo>
                      <a:pt x="3786" y="792"/>
                    </a:lnTo>
                    <a:lnTo>
                      <a:pt x="3744" y="792"/>
                    </a:lnTo>
                    <a:lnTo>
                      <a:pt x="3708" y="804"/>
                    </a:lnTo>
                    <a:lnTo>
                      <a:pt x="3690" y="822"/>
                    </a:lnTo>
                    <a:lnTo>
                      <a:pt x="3690" y="840"/>
                    </a:lnTo>
                    <a:lnTo>
                      <a:pt x="3696" y="840"/>
                    </a:lnTo>
                    <a:lnTo>
                      <a:pt x="3702" y="846"/>
                    </a:lnTo>
                    <a:lnTo>
                      <a:pt x="3666" y="870"/>
                    </a:lnTo>
                    <a:lnTo>
                      <a:pt x="3642" y="870"/>
                    </a:lnTo>
                    <a:lnTo>
                      <a:pt x="3576" y="918"/>
                    </a:lnTo>
                    <a:lnTo>
                      <a:pt x="3552" y="930"/>
                    </a:lnTo>
                    <a:lnTo>
                      <a:pt x="3546" y="936"/>
                    </a:lnTo>
                    <a:lnTo>
                      <a:pt x="3540" y="948"/>
                    </a:lnTo>
                    <a:lnTo>
                      <a:pt x="3522" y="966"/>
                    </a:lnTo>
                    <a:lnTo>
                      <a:pt x="3492" y="966"/>
                    </a:lnTo>
                    <a:lnTo>
                      <a:pt x="3456" y="984"/>
                    </a:lnTo>
                    <a:lnTo>
                      <a:pt x="3456" y="972"/>
                    </a:lnTo>
                    <a:lnTo>
                      <a:pt x="3450" y="954"/>
                    </a:lnTo>
                    <a:lnTo>
                      <a:pt x="3450" y="918"/>
                    </a:lnTo>
                    <a:lnTo>
                      <a:pt x="3456" y="912"/>
                    </a:lnTo>
                    <a:lnTo>
                      <a:pt x="3480" y="900"/>
                    </a:lnTo>
                    <a:lnTo>
                      <a:pt x="3498" y="900"/>
                    </a:lnTo>
                    <a:lnTo>
                      <a:pt x="3510" y="894"/>
                    </a:lnTo>
                    <a:lnTo>
                      <a:pt x="3516" y="882"/>
                    </a:lnTo>
                    <a:lnTo>
                      <a:pt x="3516" y="870"/>
                    </a:lnTo>
                    <a:lnTo>
                      <a:pt x="3510" y="852"/>
                    </a:lnTo>
                    <a:lnTo>
                      <a:pt x="3504" y="846"/>
                    </a:lnTo>
                    <a:lnTo>
                      <a:pt x="3498" y="834"/>
                    </a:lnTo>
                    <a:lnTo>
                      <a:pt x="3486" y="834"/>
                    </a:lnTo>
                    <a:lnTo>
                      <a:pt x="3450" y="852"/>
                    </a:lnTo>
                    <a:lnTo>
                      <a:pt x="3432" y="858"/>
                    </a:lnTo>
                    <a:lnTo>
                      <a:pt x="3420" y="864"/>
                    </a:lnTo>
                    <a:lnTo>
                      <a:pt x="3414" y="870"/>
                    </a:lnTo>
                    <a:lnTo>
                      <a:pt x="3408" y="870"/>
                    </a:lnTo>
                    <a:lnTo>
                      <a:pt x="3378" y="900"/>
                    </a:lnTo>
                    <a:lnTo>
                      <a:pt x="3372" y="888"/>
                    </a:lnTo>
                    <a:lnTo>
                      <a:pt x="3396" y="858"/>
                    </a:lnTo>
                    <a:lnTo>
                      <a:pt x="3396" y="840"/>
                    </a:lnTo>
                    <a:lnTo>
                      <a:pt x="3438" y="822"/>
                    </a:lnTo>
                    <a:lnTo>
                      <a:pt x="3402" y="816"/>
                    </a:lnTo>
                    <a:lnTo>
                      <a:pt x="3408" y="804"/>
                    </a:lnTo>
                    <a:lnTo>
                      <a:pt x="3360" y="816"/>
                    </a:lnTo>
                    <a:lnTo>
                      <a:pt x="3336" y="804"/>
                    </a:lnTo>
                    <a:lnTo>
                      <a:pt x="3378" y="792"/>
                    </a:lnTo>
                    <a:lnTo>
                      <a:pt x="3378" y="774"/>
                    </a:lnTo>
                    <a:lnTo>
                      <a:pt x="3390" y="774"/>
                    </a:lnTo>
                    <a:lnTo>
                      <a:pt x="3396" y="780"/>
                    </a:lnTo>
                    <a:lnTo>
                      <a:pt x="3420" y="780"/>
                    </a:lnTo>
                    <a:lnTo>
                      <a:pt x="3426" y="774"/>
                    </a:lnTo>
                    <a:lnTo>
                      <a:pt x="3426" y="762"/>
                    </a:lnTo>
                    <a:lnTo>
                      <a:pt x="3420" y="756"/>
                    </a:lnTo>
                    <a:lnTo>
                      <a:pt x="3408" y="756"/>
                    </a:lnTo>
                    <a:lnTo>
                      <a:pt x="3396" y="744"/>
                    </a:lnTo>
                    <a:lnTo>
                      <a:pt x="3396" y="738"/>
                    </a:lnTo>
                    <a:lnTo>
                      <a:pt x="3420" y="690"/>
                    </a:lnTo>
                    <a:lnTo>
                      <a:pt x="3426" y="684"/>
                    </a:lnTo>
                    <a:lnTo>
                      <a:pt x="3426" y="672"/>
                    </a:lnTo>
                    <a:lnTo>
                      <a:pt x="3420" y="666"/>
                    </a:lnTo>
                    <a:lnTo>
                      <a:pt x="3414" y="666"/>
                    </a:lnTo>
                    <a:lnTo>
                      <a:pt x="3372" y="648"/>
                    </a:lnTo>
                    <a:lnTo>
                      <a:pt x="3348" y="660"/>
                    </a:lnTo>
                    <a:lnTo>
                      <a:pt x="3336" y="660"/>
                    </a:lnTo>
                    <a:lnTo>
                      <a:pt x="3318" y="666"/>
                    </a:lnTo>
                    <a:lnTo>
                      <a:pt x="3312" y="666"/>
                    </a:lnTo>
                    <a:lnTo>
                      <a:pt x="3306" y="672"/>
                    </a:lnTo>
                    <a:lnTo>
                      <a:pt x="3306" y="690"/>
                    </a:lnTo>
                    <a:lnTo>
                      <a:pt x="3240" y="690"/>
                    </a:lnTo>
                    <a:lnTo>
                      <a:pt x="3228" y="696"/>
                    </a:lnTo>
                    <a:lnTo>
                      <a:pt x="3222" y="702"/>
                    </a:lnTo>
                    <a:lnTo>
                      <a:pt x="3210" y="708"/>
                    </a:lnTo>
                    <a:lnTo>
                      <a:pt x="3198" y="720"/>
                    </a:lnTo>
                    <a:lnTo>
                      <a:pt x="3204" y="726"/>
                    </a:lnTo>
                    <a:lnTo>
                      <a:pt x="3216" y="732"/>
                    </a:lnTo>
                    <a:lnTo>
                      <a:pt x="3228" y="732"/>
                    </a:lnTo>
                    <a:lnTo>
                      <a:pt x="3234" y="738"/>
                    </a:lnTo>
                    <a:lnTo>
                      <a:pt x="3228" y="738"/>
                    </a:lnTo>
                    <a:lnTo>
                      <a:pt x="3222" y="744"/>
                    </a:lnTo>
                    <a:lnTo>
                      <a:pt x="3204" y="744"/>
                    </a:lnTo>
                    <a:lnTo>
                      <a:pt x="3180" y="756"/>
                    </a:lnTo>
                    <a:lnTo>
                      <a:pt x="3168" y="768"/>
                    </a:lnTo>
                    <a:lnTo>
                      <a:pt x="3168" y="774"/>
                    </a:lnTo>
                    <a:lnTo>
                      <a:pt x="3174" y="786"/>
                    </a:lnTo>
                    <a:lnTo>
                      <a:pt x="3186" y="798"/>
                    </a:lnTo>
                    <a:lnTo>
                      <a:pt x="3198" y="804"/>
                    </a:lnTo>
                    <a:lnTo>
                      <a:pt x="3204" y="810"/>
                    </a:lnTo>
                    <a:lnTo>
                      <a:pt x="3210" y="810"/>
                    </a:lnTo>
                    <a:lnTo>
                      <a:pt x="3234" y="798"/>
                    </a:lnTo>
                    <a:lnTo>
                      <a:pt x="3234" y="822"/>
                    </a:lnTo>
                    <a:lnTo>
                      <a:pt x="3240" y="828"/>
                    </a:lnTo>
                    <a:lnTo>
                      <a:pt x="3246" y="828"/>
                    </a:lnTo>
                    <a:lnTo>
                      <a:pt x="3258" y="822"/>
                    </a:lnTo>
                    <a:lnTo>
                      <a:pt x="3282" y="822"/>
                    </a:lnTo>
                    <a:lnTo>
                      <a:pt x="3276" y="828"/>
                    </a:lnTo>
                    <a:lnTo>
                      <a:pt x="3252" y="840"/>
                    </a:lnTo>
                    <a:lnTo>
                      <a:pt x="3246" y="840"/>
                    </a:lnTo>
                    <a:lnTo>
                      <a:pt x="3228" y="828"/>
                    </a:lnTo>
                    <a:lnTo>
                      <a:pt x="3222" y="846"/>
                    </a:lnTo>
                    <a:lnTo>
                      <a:pt x="3204" y="846"/>
                    </a:lnTo>
                    <a:lnTo>
                      <a:pt x="3192" y="852"/>
                    </a:lnTo>
                    <a:lnTo>
                      <a:pt x="3186" y="852"/>
                    </a:lnTo>
                    <a:lnTo>
                      <a:pt x="3180" y="858"/>
                    </a:lnTo>
                    <a:lnTo>
                      <a:pt x="3204" y="858"/>
                    </a:lnTo>
                    <a:lnTo>
                      <a:pt x="3228" y="846"/>
                    </a:lnTo>
                    <a:lnTo>
                      <a:pt x="3240" y="846"/>
                    </a:lnTo>
                    <a:lnTo>
                      <a:pt x="3240" y="852"/>
                    </a:lnTo>
                    <a:lnTo>
                      <a:pt x="3228" y="870"/>
                    </a:lnTo>
                    <a:lnTo>
                      <a:pt x="3210" y="882"/>
                    </a:lnTo>
                    <a:lnTo>
                      <a:pt x="3198" y="888"/>
                    </a:lnTo>
                    <a:lnTo>
                      <a:pt x="3180" y="894"/>
                    </a:lnTo>
                    <a:lnTo>
                      <a:pt x="3168" y="900"/>
                    </a:lnTo>
                    <a:lnTo>
                      <a:pt x="3162" y="906"/>
                    </a:lnTo>
                    <a:lnTo>
                      <a:pt x="3138" y="918"/>
                    </a:lnTo>
                    <a:lnTo>
                      <a:pt x="3132" y="924"/>
                    </a:lnTo>
                    <a:lnTo>
                      <a:pt x="3120" y="918"/>
                    </a:lnTo>
                    <a:lnTo>
                      <a:pt x="3114" y="918"/>
                    </a:lnTo>
                    <a:lnTo>
                      <a:pt x="3102" y="912"/>
                    </a:lnTo>
                    <a:lnTo>
                      <a:pt x="3090" y="912"/>
                    </a:lnTo>
                    <a:lnTo>
                      <a:pt x="3072" y="930"/>
                    </a:lnTo>
                    <a:lnTo>
                      <a:pt x="3060" y="936"/>
                    </a:lnTo>
                    <a:lnTo>
                      <a:pt x="3054" y="948"/>
                    </a:lnTo>
                    <a:lnTo>
                      <a:pt x="3054" y="972"/>
                    </a:lnTo>
                    <a:lnTo>
                      <a:pt x="3048" y="978"/>
                    </a:lnTo>
                    <a:lnTo>
                      <a:pt x="3042" y="966"/>
                    </a:lnTo>
                    <a:lnTo>
                      <a:pt x="3030" y="966"/>
                    </a:lnTo>
                    <a:lnTo>
                      <a:pt x="3018" y="960"/>
                    </a:lnTo>
                    <a:lnTo>
                      <a:pt x="3012" y="960"/>
                    </a:lnTo>
                    <a:lnTo>
                      <a:pt x="3006" y="954"/>
                    </a:lnTo>
                    <a:lnTo>
                      <a:pt x="3030" y="930"/>
                    </a:lnTo>
                    <a:lnTo>
                      <a:pt x="3042" y="924"/>
                    </a:lnTo>
                    <a:lnTo>
                      <a:pt x="3060" y="906"/>
                    </a:lnTo>
                    <a:lnTo>
                      <a:pt x="3072" y="900"/>
                    </a:lnTo>
                    <a:lnTo>
                      <a:pt x="3036" y="900"/>
                    </a:lnTo>
                    <a:lnTo>
                      <a:pt x="3030" y="888"/>
                    </a:lnTo>
                    <a:lnTo>
                      <a:pt x="3018" y="882"/>
                    </a:lnTo>
                    <a:lnTo>
                      <a:pt x="2994" y="882"/>
                    </a:lnTo>
                    <a:lnTo>
                      <a:pt x="2988" y="888"/>
                    </a:lnTo>
                    <a:lnTo>
                      <a:pt x="2946" y="888"/>
                    </a:lnTo>
                    <a:lnTo>
                      <a:pt x="2946" y="894"/>
                    </a:lnTo>
                    <a:lnTo>
                      <a:pt x="2940" y="906"/>
                    </a:lnTo>
                    <a:lnTo>
                      <a:pt x="2940" y="918"/>
                    </a:lnTo>
                    <a:lnTo>
                      <a:pt x="2946" y="918"/>
                    </a:lnTo>
                    <a:lnTo>
                      <a:pt x="2952" y="924"/>
                    </a:lnTo>
                    <a:lnTo>
                      <a:pt x="2964" y="924"/>
                    </a:lnTo>
                    <a:lnTo>
                      <a:pt x="2976" y="936"/>
                    </a:lnTo>
                    <a:lnTo>
                      <a:pt x="2982" y="936"/>
                    </a:lnTo>
                    <a:lnTo>
                      <a:pt x="2976" y="942"/>
                    </a:lnTo>
                    <a:lnTo>
                      <a:pt x="2958" y="942"/>
                    </a:lnTo>
                    <a:lnTo>
                      <a:pt x="2952" y="936"/>
                    </a:lnTo>
                    <a:lnTo>
                      <a:pt x="2940" y="930"/>
                    </a:lnTo>
                    <a:lnTo>
                      <a:pt x="2934" y="924"/>
                    </a:lnTo>
                    <a:lnTo>
                      <a:pt x="2916" y="912"/>
                    </a:lnTo>
                    <a:lnTo>
                      <a:pt x="2910" y="942"/>
                    </a:lnTo>
                    <a:lnTo>
                      <a:pt x="2904" y="942"/>
                    </a:lnTo>
                    <a:lnTo>
                      <a:pt x="2898" y="948"/>
                    </a:lnTo>
                    <a:lnTo>
                      <a:pt x="2862" y="948"/>
                    </a:lnTo>
                    <a:lnTo>
                      <a:pt x="2844" y="942"/>
                    </a:lnTo>
                    <a:lnTo>
                      <a:pt x="2826" y="942"/>
                    </a:lnTo>
                    <a:lnTo>
                      <a:pt x="2808" y="936"/>
                    </a:lnTo>
                    <a:lnTo>
                      <a:pt x="2718" y="936"/>
                    </a:lnTo>
                    <a:lnTo>
                      <a:pt x="2706" y="930"/>
                    </a:lnTo>
                    <a:lnTo>
                      <a:pt x="2700" y="918"/>
                    </a:lnTo>
                    <a:lnTo>
                      <a:pt x="2688" y="912"/>
                    </a:lnTo>
                    <a:lnTo>
                      <a:pt x="2628" y="918"/>
                    </a:lnTo>
                    <a:lnTo>
                      <a:pt x="2622" y="912"/>
                    </a:lnTo>
                    <a:lnTo>
                      <a:pt x="2616" y="900"/>
                    </a:lnTo>
                    <a:lnTo>
                      <a:pt x="2604" y="894"/>
                    </a:lnTo>
                    <a:lnTo>
                      <a:pt x="2598" y="894"/>
                    </a:lnTo>
                    <a:lnTo>
                      <a:pt x="2586" y="888"/>
                    </a:lnTo>
                    <a:lnTo>
                      <a:pt x="2568" y="888"/>
                    </a:lnTo>
                    <a:lnTo>
                      <a:pt x="2556" y="894"/>
                    </a:lnTo>
                    <a:lnTo>
                      <a:pt x="2538" y="900"/>
                    </a:lnTo>
                    <a:lnTo>
                      <a:pt x="2532" y="906"/>
                    </a:lnTo>
                    <a:lnTo>
                      <a:pt x="2526" y="906"/>
                    </a:lnTo>
                    <a:lnTo>
                      <a:pt x="2526" y="912"/>
                    </a:lnTo>
                    <a:lnTo>
                      <a:pt x="2484" y="912"/>
                    </a:lnTo>
                    <a:lnTo>
                      <a:pt x="2472" y="906"/>
                    </a:lnTo>
                    <a:lnTo>
                      <a:pt x="2442" y="906"/>
                    </a:lnTo>
                    <a:lnTo>
                      <a:pt x="2430" y="918"/>
                    </a:lnTo>
                    <a:lnTo>
                      <a:pt x="2430" y="930"/>
                    </a:lnTo>
                    <a:lnTo>
                      <a:pt x="2418" y="954"/>
                    </a:lnTo>
                    <a:lnTo>
                      <a:pt x="2412" y="960"/>
                    </a:lnTo>
                    <a:lnTo>
                      <a:pt x="2412" y="966"/>
                    </a:lnTo>
                    <a:lnTo>
                      <a:pt x="2400" y="996"/>
                    </a:lnTo>
                    <a:lnTo>
                      <a:pt x="2364" y="996"/>
                    </a:lnTo>
                    <a:lnTo>
                      <a:pt x="2358" y="1026"/>
                    </a:lnTo>
                    <a:lnTo>
                      <a:pt x="2334" y="978"/>
                    </a:lnTo>
                    <a:lnTo>
                      <a:pt x="2340" y="978"/>
                    </a:lnTo>
                    <a:lnTo>
                      <a:pt x="2352" y="984"/>
                    </a:lnTo>
                    <a:lnTo>
                      <a:pt x="2376" y="984"/>
                    </a:lnTo>
                    <a:lnTo>
                      <a:pt x="2388" y="972"/>
                    </a:lnTo>
                    <a:lnTo>
                      <a:pt x="2358" y="942"/>
                    </a:lnTo>
                    <a:lnTo>
                      <a:pt x="2340" y="942"/>
                    </a:lnTo>
                    <a:lnTo>
                      <a:pt x="2328" y="936"/>
                    </a:lnTo>
                    <a:lnTo>
                      <a:pt x="2316" y="936"/>
                    </a:lnTo>
                    <a:lnTo>
                      <a:pt x="2322" y="918"/>
                    </a:lnTo>
                    <a:lnTo>
                      <a:pt x="2304" y="924"/>
                    </a:lnTo>
                    <a:lnTo>
                      <a:pt x="2262" y="930"/>
                    </a:lnTo>
                    <a:lnTo>
                      <a:pt x="2208" y="936"/>
                    </a:lnTo>
                    <a:lnTo>
                      <a:pt x="2160" y="942"/>
                    </a:lnTo>
                    <a:lnTo>
                      <a:pt x="2112" y="942"/>
                    </a:lnTo>
                    <a:lnTo>
                      <a:pt x="2064" y="936"/>
                    </a:lnTo>
                    <a:lnTo>
                      <a:pt x="2034" y="930"/>
                    </a:lnTo>
                    <a:lnTo>
                      <a:pt x="2028" y="924"/>
                    </a:lnTo>
                    <a:lnTo>
                      <a:pt x="2052" y="918"/>
                    </a:lnTo>
                    <a:lnTo>
                      <a:pt x="2082" y="918"/>
                    </a:lnTo>
                    <a:lnTo>
                      <a:pt x="2118" y="912"/>
                    </a:lnTo>
                    <a:lnTo>
                      <a:pt x="2142" y="900"/>
                    </a:lnTo>
                    <a:lnTo>
                      <a:pt x="2142" y="888"/>
                    </a:lnTo>
                    <a:lnTo>
                      <a:pt x="2112" y="864"/>
                    </a:lnTo>
                    <a:lnTo>
                      <a:pt x="2082" y="852"/>
                    </a:lnTo>
                    <a:lnTo>
                      <a:pt x="2004" y="852"/>
                    </a:lnTo>
                    <a:lnTo>
                      <a:pt x="1968" y="840"/>
                    </a:lnTo>
                    <a:lnTo>
                      <a:pt x="1944" y="834"/>
                    </a:lnTo>
                    <a:lnTo>
                      <a:pt x="1938" y="828"/>
                    </a:lnTo>
                    <a:lnTo>
                      <a:pt x="1908" y="828"/>
                    </a:lnTo>
                    <a:lnTo>
                      <a:pt x="1896" y="822"/>
                    </a:lnTo>
                    <a:lnTo>
                      <a:pt x="1866" y="804"/>
                    </a:lnTo>
                    <a:lnTo>
                      <a:pt x="1836" y="792"/>
                    </a:lnTo>
                    <a:lnTo>
                      <a:pt x="1812" y="786"/>
                    </a:lnTo>
                    <a:lnTo>
                      <a:pt x="1800" y="792"/>
                    </a:lnTo>
                    <a:lnTo>
                      <a:pt x="1782" y="798"/>
                    </a:lnTo>
                    <a:lnTo>
                      <a:pt x="1770" y="804"/>
                    </a:lnTo>
                    <a:lnTo>
                      <a:pt x="1758" y="816"/>
                    </a:lnTo>
                    <a:lnTo>
                      <a:pt x="1734" y="828"/>
                    </a:lnTo>
                    <a:lnTo>
                      <a:pt x="1680" y="828"/>
                    </a:lnTo>
                    <a:lnTo>
                      <a:pt x="1710" y="810"/>
                    </a:lnTo>
                    <a:lnTo>
                      <a:pt x="1710" y="798"/>
                    </a:lnTo>
                    <a:lnTo>
                      <a:pt x="1734" y="768"/>
                    </a:lnTo>
                    <a:lnTo>
                      <a:pt x="1728" y="768"/>
                    </a:lnTo>
                    <a:lnTo>
                      <a:pt x="1722" y="774"/>
                    </a:lnTo>
                    <a:lnTo>
                      <a:pt x="1674" y="798"/>
                    </a:lnTo>
                    <a:lnTo>
                      <a:pt x="1650" y="822"/>
                    </a:lnTo>
                    <a:lnTo>
                      <a:pt x="1638" y="828"/>
                    </a:lnTo>
                    <a:lnTo>
                      <a:pt x="1620" y="834"/>
                    </a:lnTo>
                    <a:lnTo>
                      <a:pt x="1608" y="828"/>
                    </a:lnTo>
                    <a:lnTo>
                      <a:pt x="1602" y="816"/>
                    </a:lnTo>
                    <a:lnTo>
                      <a:pt x="1602" y="798"/>
                    </a:lnTo>
                    <a:lnTo>
                      <a:pt x="1614" y="774"/>
                    </a:lnTo>
                    <a:lnTo>
                      <a:pt x="1614" y="762"/>
                    </a:lnTo>
                    <a:lnTo>
                      <a:pt x="1608" y="750"/>
                    </a:lnTo>
                    <a:lnTo>
                      <a:pt x="1596" y="744"/>
                    </a:lnTo>
                    <a:lnTo>
                      <a:pt x="1590" y="738"/>
                    </a:lnTo>
                    <a:lnTo>
                      <a:pt x="1578" y="738"/>
                    </a:lnTo>
                    <a:lnTo>
                      <a:pt x="1572" y="744"/>
                    </a:lnTo>
                    <a:lnTo>
                      <a:pt x="1572" y="750"/>
                    </a:lnTo>
                    <a:lnTo>
                      <a:pt x="1578" y="762"/>
                    </a:lnTo>
                    <a:lnTo>
                      <a:pt x="1584" y="768"/>
                    </a:lnTo>
                    <a:lnTo>
                      <a:pt x="1542" y="768"/>
                    </a:lnTo>
                    <a:lnTo>
                      <a:pt x="1530" y="774"/>
                    </a:lnTo>
                    <a:lnTo>
                      <a:pt x="1512" y="780"/>
                    </a:lnTo>
                    <a:lnTo>
                      <a:pt x="1494" y="798"/>
                    </a:lnTo>
                    <a:lnTo>
                      <a:pt x="1446" y="798"/>
                    </a:lnTo>
                    <a:lnTo>
                      <a:pt x="1428" y="804"/>
                    </a:lnTo>
                    <a:lnTo>
                      <a:pt x="1416" y="804"/>
                    </a:lnTo>
                    <a:lnTo>
                      <a:pt x="1398" y="810"/>
                    </a:lnTo>
                    <a:lnTo>
                      <a:pt x="1380" y="810"/>
                    </a:lnTo>
                    <a:lnTo>
                      <a:pt x="1374" y="816"/>
                    </a:lnTo>
                    <a:lnTo>
                      <a:pt x="1368" y="816"/>
                    </a:lnTo>
                    <a:lnTo>
                      <a:pt x="1356" y="822"/>
                    </a:lnTo>
                    <a:lnTo>
                      <a:pt x="1350" y="828"/>
                    </a:lnTo>
                    <a:lnTo>
                      <a:pt x="1338" y="834"/>
                    </a:lnTo>
                    <a:lnTo>
                      <a:pt x="1314" y="816"/>
                    </a:lnTo>
                    <a:lnTo>
                      <a:pt x="1302" y="822"/>
                    </a:lnTo>
                    <a:lnTo>
                      <a:pt x="1296" y="828"/>
                    </a:lnTo>
                    <a:lnTo>
                      <a:pt x="1272" y="840"/>
                    </a:lnTo>
                    <a:lnTo>
                      <a:pt x="1260" y="840"/>
                    </a:lnTo>
                    <a:lnTo>
                      <a:pt x="1254" y="846"/>
                    </a:lnTo>
                    <a:lnTo>
                      <a:pt x="1242" y="846"/>
                    </a:lnTo>
                    <a:lnTo>
                      <a:pt x="1230" y="852"/>
                    </a:lnTo>
                    <a:lnTo>
                      <a:pt x="1224" y="858"/>
                    </a:lnTo>
                    <a:lnTo>
                      <a:pt x="1212" y="864"/>
                    </a:lnTo>
                    <a:lnTo>
                      <a:pt x="1176" y="864"/>
                    </a:lnTo>
                    <a:lnTo>
                      <a:pt x="1188" y="858"/>
                    </a:lnTo>
                    <a:lnTo>
                      <a:pt x="1194" y="846"/>
                    </a:lnTo>
                    <a:lnTo>
                      <a:pt x="1212" y="840"/>
                    </a:lnTo>
                    <a:lnTo>
                      <a:pt x="1236" y="828"/>
                    </a:lnTo>
                    <a:lnTo>
                      <a:pt x="1254" y="828"/>
                    </a:lnTo>
                    <a:lnTo>
                      <a:pt x="1266" y="822"/>
                    </a:lnTo>
                    <a:lnTo>
                      <a:pt x="1284" y="816"/>
                    </a:lnTo>
                    <a:lnTo>
                      <a:pt x="1290" y="810"/>
                    </a:lnTo>
                    <a:lnTo>
                      <a:pt x="1362" y="810"/>
                    </a:lnTo>
                    <a:lnTo>
                      <a:pt x="1386" y="798"/>
                    </a:lnTo>
                    <a:lnTo>
                      <a:pt x="1422" y="792"/>
                    </a:lnTo>
                    <a:lnTo>
                      <a:pt x="1458" y="780"/>
                    </a:lnTo>
                    <a:lnTo>
                      <a:pt x="1470" y="780"/>
                    </a:lnTo>
                    <a:lnTo>
                      <a:pt x="1476" y="774"/>
                    </a:lnTo>
                    <a:lnTo>
                      <a:pt x="1482" y="774"/>
                    </a:lnTo>
                    <a:lnTo>
                      <a:pt x="1476" y="768"/>
                    </a:lnTo>
                    <a:lnTo>
                      <a:pt x="1410" y="768"/>
                    </a:lnTo>
                    <a:lnTo>
                      <a:pt x="1398" y="774"/>
                    </a:lnTo>
                    <a:lnTo>
                      <a:pt x="1392" y="774"/>
                    </a:lnTo>
                    <a:lnTo>
                      <a:pt x="1380" y="780"/>
                    </a:lnTo>
                    <a:lnTo>
                      <a:pt x="1374" y="786"/>
                    </a:lnTo>
                    <a:lnTo>
                      <a:pt x="1368" y="786"/>
                    </a:lnTo>
                    <a:lnTo>
                      <a:pt x="1362" y="792"/>
                    </a:lnTo>
                    <a:lnTo>
                      <a:pt x="1278" y="792"/>
                    </a:lnTo>
                    <a:lnTo>
                      <a:pt x="1254" y="804"/>
                    </a:lnTo>
                    <a:lnTo>
                      <a:pt x="1248" y="810"/>
                    </a:lnTo>
                    <a:lnTo>
                      <a:pt x="1236" y="816"/>
                    </a:lnTo>
                    <a:lnTo>
                      <a:pt x="1230" y="822"/>
                    </a:lnTo>
                    <a:lnTo>
                      <a:pt x="1212" y="822"/>
                    </a:lnTo>
                    <a:lnTo>
                      <a:pt x="1158" y="846"/>
                    </a:lnTo>
                    <a:lnTo>
                      <a:pt x="1140" y="846"/>
                    </a:lnTo>
                    <a:lnTo>
                      <a:pt x="1128" y="858"/>
                    </a:lnTo>
                    <a:lnTo>
                      <a:pt x="1122" y="870"/>
                    </a:lnTo>
                    <a:lnTo>
                      <a:pt x="1122" y="876"/>
                    </a:lnTo>
                    <a:lnTo>
                      <a:pt x="1116" y="876"/>
                    </a:lnTo>
                    <a:lnTo>
                      <a:pt x="1110" y="870"/>
                    </a:lnTo>
                    <a:lnTo>
                      <a:pt x="1110" y="846"/>
                    </a:lnTo>
                    <a:lnTo>
                      <a:pt x="1116" y="846"/>
                    </a:lnTo>
                    <a:lnTo>
                      <a:pt x="1152" y="834"/>
                    </a:lnTo>
                    <a:lnTo>
                      <a:pt x="1176" y="822"/>
                    </a:lnTo>
                    <a:lnTo>
                      <a:pt x="1194" y="816"/>
                    </a:lnTo>
                    <a:lnTo>
                      <a:pt x="1188" y="810"/>
                    </a:lnTo>
                    <a:lnTo>
                      <a:pt x="1176" y="810"/>
                    </a:lnTo>
                    <a:lnTo>
                      <a:pt x="1164" y="804"/>
                    </a:lnTo>
                    <a:lnTo>
                      <a:pt x="1140" y="804"/>
                    </a:lnTo>
                    <a:lnTo>
                      <a:pt x="1122" y="822"/>
                    </a:lnTo>
                    <a:lnTo>
                      <a:pt x="1110" y="828"/>
                    </a:lnTo>
                    <a:lnTo>
                      <a:pt x="1092" y="828"/>
                    </a:lnTo>
                    <a:lnTo>
                      <a:pt x="1080" y="834"/>
                    </a:lnTo>
                    <a:lnTo>
                      <a:pt x="1068" y="834"/>
                    </a:lnTo>
                    <a:lnTo>
                      <a:pt x="1068" y="840"/>
                    </a:lnTo>
                    <a:lnTo>
                      <a:pt x="1062" y="846"/>
                    </a:lnTo>
                    <a:lnTo>
                      <a:pt x="1062" y="876"/>
                    </a:lnTo>
                    <a:lnTo>
                      <a:pt x="1038" y="858"/>
                    </a:lnTo>
                    <a:lnTo>
                      <a:pt x="972" y="852"/>
                    </a:lnTo>
                    <a:lnTo>
                      <a:pt x="960" y="846"/>
                    </a:lnTo>
                    <a:lnTo>
                      <a:pt x="948" y="834"/>
                    </a:lnTo>
                    <a:lnTo>
                      <a:pt x="936" y="834"/>
                    </a:lnTo>
                    <a:lnTo>
                      <a:pt x="936" y="828"/>
                    </a:lnTo>
                    <a:lnTo>
                      <a:pt x="942" y="822"/>
                    </a:lnTo>
                    <a:lnTo>
                      <a:pt x="942" y="810"/>
                    </a:lnTo>
                    <a:lnTo>
                      <a:pt x="948" y="804"/>
                    </a:lnTo>
                    <a:lnTo>
                      <a:pt x="834" y="804"/>
                    </a:lnTo>
                    <a:lnTo>
                      <a:pt x="852" y="804"/>
                    </a:lnTo>
                    <a:lnTo>
                      <a:pt x="78" y="1440"/>
                    </a:lnTo>
                    <a:lnTo>
                      <a:pt x="72" y="1446"/>
                    </a:lnTo>
                    <a:lnTo>
                      <a:pt x="60" y="1452"/>
                    </a:lnTo>
                    <a:lnTo>
                      <a:pt x="54" y="1464"/>
                    </a:lnTo>
                    <a:lnTo>
                      <a:pt x="54" y="1476"/>
                    </a:lnTo>
                    <a:lnTo>
                      <a:pt x="108" y="1476"/>
                    </a:lnTo>
                    <a:lnTo>
                      <a:pt x="120" y="1464"/>
                    </a:lnTo>
                    <a:lnTo>
                      <a:pt x="156" y="1464"/>
                    </a:lnTo>
                    <a:lnTo>
                      <a:pt x="132" y="1488"/>
                    </a:lnTo>
                    <a:lnTo>
                      <a:pt x="132" y="1494"/>
                    </a:lnTo>
                    <a:lnTo>
                      <a:pt x="138" y="1506"/>
                    </a:lnTo>
                    <a:lnTo>
                      <a:pt x="138" y="1524"/>
                    </a:lnTo>
                    <a:lnTo>
                      <a:pt x="144" y="1530"/>
                    </a:lnTo>
                    <a:lnTo>
                      <a:pt x="156" y="1536"/>
                    </a:lnTo>
                    <a:lnTo>
                      <a:pt x="162" y="1542"/>
                    </a:lnTo>
                    <a:lnTo>
                      <a:pt x="144" y="1560"/>
                    </a:lnTo>
                    <a:lnTo>
                      <a:pt x="144" y="1572"/>
                    </a:lnTo>
                    <a:lnTo>
                      <a:pt x="150" y="1572"/>
                    </a:lnTo>
                    <a:lnTo>
                      <a:pt x="156" y="1566"/>
                    </a:lnTo>
                    <a:lnTo>
                      <a:pt x="168" y="1560"/>
                    </a:lnTo>
                    <a:lnTo>
                      <a:pt x="174" y="1554"/>
                    </a:lnTo>
                    <a:lnTo>
                      <a:pt x="180" y="1554"/>
                    </a:lnTo>
                    <a:lnTo>
                      <a:pt x="186" y="1548"/>
                    </a:lnTo>
                    <a:lnTo>
                      <a:pt x="198" y="1548"/>
                    </a:lnTo>
                    <a:lnTo>
                      <a:pt x="210" y="1542"/>
                    </a:lnTo>
                    <a:lnTo>
                      <a:pt x="222" y="1542"/>
                    </a:lnTo>
                    <a:lnTo>
                      <a:pt x="234" y="1536"/>
                    </a:lnTo>
                    <a:lnTo>
                      <a:pt x="240" y="1530"/>
                    </a:lnTo>
                    <a:lnTo>
                      <a:pt x="258" y="1530"/>
                    </a:lnTo>
                    <a:lnTo>
                      <a:pt x="258" y="1518"/>
                    </a:lnTo>
                    <a:lnTo>
                      <a:pt x="264" y="1518"/>
                    </a:lnTo>
                    <a:lnTo>
                      <a:pt x="270" y="1512"/>
                    </a:lnTo>
                    <a:lnTo>
                      <a:pt x="282" y="1512"/>
                    </a:lnTo>
                    <a:lnTo>
                      <a:pt x="300" y="1506"/>
                    </a:lnTo>
                    <a:lnTo>
                      <a:pt x="312" y="1506"/>
                    </a:lnTo>
                    <a:lnTo>
                      <a:pt x="330" y="1512"/>
                    </a:lnTo>
                    <a:lnTo>
                      <a:pt x="336" y="1518"/>
                    </a:lnTo>
                    <a:lnTo>
                      <a:pt x="330" y="1524"/>
                    </a:lnTo>
                    <a:lnTo>
                      <a:pt x="324" y="1524"/>
                    </a:lnTo>
                    <a:lnTo>
                      <a:pt x="318" y="1530"/>
                    </a:lnTo>
                    <a:lnTo>
                      <a:pt x="318" y="1560"/>
                    </a:lnTo>
                    <a:lnTo>
                      <a:pt x="306" y="1572"/>
                    </a:lnTo>
                    <a:lnTo>
                      <a:pt x="324" y="1590"/>
                    </a:lnTo>
                    <a:lnTo>
                      <a:pt x="330" y="1602"/>
                    </a:lnTo>
                    <a:lnTo>
                      <a:pt x="330" y="1620"/>
                    </a:lnTo>
                    <a:lnTo>
                      <a:pt x="312" y="1656"/>
                    </a:lnTo>
                    <a:lnTo>
                      <a:pt x="312" y="1698"/>
                    </a:lnTo>
                    <a:lnTo>
                      <a:pt x="306" y="1704"/>
                    </a:lnTo>
                    <a:lnTo>
                      <a:pt x="300" y="1716"/>
                    </a:lnTo>
                    <a:lnTo>
                      <a:pt x="300" y="1728"/>
                    </a:lnTo>
                    <a:lnTo>
                      <a:pt x="294" y="1740"/>
                    </a:lnTo>
                    <a:lnTo>
                      <a:pt x="294" y="1746"/>
                    </a:lnTo>
                    <a:lnTo>
                      <a:pt x="300" y="1752"/>
                    </a:lnTo>
                    <a:lnTo>
                      <a:pt x="312" y="1758"/>
                    </a:lnTo>
                    <a:lnTo>
                      <a:pt x="318" y="1764"/>
                    </a:lnTo>
                    <a:lnTo>
                      <a:pt x="324" y="1764"/>
                    </a:lnTo>
                    <a:lnTo>
                      <a:pt x="330" y="1770"/>
                    </a:lnTo>
                    <a:lnTo>
                      <a:pt x="330" y="1776"/>
                    </a:lnTo>
                    <a:lnTo>
                      <a:pt x="348" y="1776"/>
                    </a:lnTo>
                    <a:lnTo>
                      <a:pt x="354" y="1782"/>
                    </a:lnTo>
                    <a:lnTo>
                      <a:pt x="354" y="1794"/>
                    </a:lnTo>
                    <a:lnTo>
                      <a:pt x="342" y="1800"/>
                    </a:lnTo>
                    <a:lnTo>
                      <a:pt x="330" y="1812"/>
                    </a:lnTo>
                    <a:lnTo>
                      <a:pt x="318" y="1818"/>
                    </a:lnTo>
                    <a:lnTo>
                      <a:pt x="318" y="1830"/>
                    </a:lnTo>
                    <a:lnTo>
                      <a:pt x="312" y="1842"/>
                    </a:lnTo>
                    <a:lnTo>
                      <a:pt x="294" y="1860"/>
                    </a:lnTo>
                    <a:lnTo>
                      <a:pt x="282" y="1866"/>
                    </a:lnTo>
                    <a:lnTo>
                      <a:pt x="270" y="1878"/>
                    </a:lnTo>
                    <a:lnTo>
                      <a:pt x="252" y="1884"/>
                    </a:lnTo>
                    <a:lnTo>
                      <a:pt x="234" y="1896"/>
                    </a:lnTo>
                    <a:lnTo>
                      <a:pt x="228" y="1902"/>
                    </a:lnTo>
                    <a:lnTo>
                      <a:pt x="222" y="1914"/>
                    </a:lnTo>
                    <a:lnTo>
                      <a:pt x="222" y="1926"/>
                    </a:lnTo>
                    <a:lnTo>
                      <a:pt x="216" y="1932"/>
                    </a:lnTo>
                    <a:lnTo>
                      <a:pt x="216" y="1944"/>
                    </a:lnTo>
                    <a:lnTo>
                      <a:pt x="204" y="1956"/>
                    </a:lnTo>
                    <a:lnTo>
                      <a:pt x="210" y="1962"/>
                    </a:lnTo>
                    <a:lnTo>
                      <a:pt x="216" y="1962"/>
                    </a:lnTo>
                    <a:lnTo>
                      <a:pt x="216" y="1974"/>
                    </a:lnTo>
                    <a:lnTo>
                      <a:pt x="228" y="1986"/>
                    </a:lnTo>
                    <a:lnTo>
                      <a:pt x="240" y="1980"/>
                    </a:lnTo>
                    <a:lnTo>
                      <a:pt x="246" y="1968"/>
                    </a:lnTo>
                    <a:lnTo>
                      <a:pt x="258" y="1962"/>
                    </a:lnTo>
                    <a:lnTo>
                      <a:pt x="276" y="1956"/>
                    </a:lnTo>
                    <a:lnTo>
                      <a:pt x="294" y="1938"/>
                    </a:lnTo>
                    <a:lnTo>
                      <a:pt x="306" y="1938"/>
                    </a:lnTo>
                    <a:lnTo>
                      <a:pt x="306" y="1944"/>
                    </a:lnTo>
                    <a:lnTo>
                      <a:pt x="300" y="1950"/>
                    </a:lnTo>
                    <a:lnTo>
                      <a:pt x="288" y="1956"/>
                    </a:lnTo>
                    <a:lnTo>
                      <a:pt x="282" y="1956"/>
                    </a:lnTo>
                    <a:lnTo>
                      <a:pt x="276" y="1962"/>
                    </a:lnTo>
                    <a:lnTo>
                      <a:pt x="276" y="1974"/>
                    </a:lnTo>
                    <a:lnTo>
                      <a:pt x="282" y="1986"/>
                    </a:lnTo>
                    <a:lnTo>
                      <a:pt x="294" y="1998"/>
                    </a:lnTo>
                    <a:lnTo>
                      <a:pt x="252" y="1992"/>
                    </a:lnTo>
                    <a:lnTo>
                      <a:pt x="246" y="1998"/>
                    </a:lnTo>
                    <a:lnTo>
                      <a:pt x="240" y="2010"/>
                    </a:lnTo>
                    <a:lnTo>
                      <a:pt x="234" y="2016"/>
                    </a:lnTo>
                    <a:lnTo>
                      <a:pt x="228" y="2028"/>
                    </a:lnTo>
                    <a:lnTo>
                      <a:pt x="228" y="2034"/>
                    </a:lnTo>
                    <a:lnTo>
                      <a:pt x="234" y="2034"/>
                    </a:lnTo>
                    <a:lnTo>
                      <a:pt x="240" y="2040"/>
                    </a:lnTo>
                    <a:lnTo>
                      <a:pt x="252" y="2040"/>
                    </a:lnTo>
                    <a:lnTo>
                      <a:pt x="258" y="2046"/>
                    </a:lnTo>
                    <a:lnTo>
                      <a:pt x="252" y="2052"/>
                    </a:lnTo>
                    <a:lnTo>
                      <a:pt x="252" y="2058"/>
                    </a:lnTo>
                    <a:lnTo>
                      <a:pt x="246" y="2070"/>
                    </a:lnTo>
                    <a:lnTo>
                      <a:pt x="246" y="2076"/>
                    </a:lnTo>
                    <a:lnTo>
                      <a:pt x="252" y="2070"/>
                    </a:lnTo>
                    <a:lnTo>
                      <a:pt x="288" y="2052"/>
                    </a:lnTo>
                    <a:lnTo>
                      <a:pt x="306" y="2034"/>
                    </a:lnTo>
                    <a:lnTo>
                      <a:pt x="318" y="2028"/>
                    </a:lnTo>
                    <a:lnTo>
                      <a:pt x="318" y="2040"/>
                    </a:lnTo>
                    <a:lnTo>
                      <a:pt x="288" y="2058"/>
                    </a:lnTo>
                    <a:lnTo>
                      <a:pt x="312" y="2064"/>
                    </a:lnTo>
                    <a:lnTo>
                      <a:pt x="312" y="2076"/>
                    </a:lnTo>
                    <a:lnTo>
                      <a:pt x="294" y="2094"/>
                    </a:lnTo>
                    <a:lnTo>
                      <a:pt x="276" y="2076"/>
                    </a:lnTo>
                    <a:lnTo>
                      <a:pt x="270" y="2076"/>
                    </a:lnTo>
                    <a:lnTo>
                      <a:pt x="264" y="2082"/>
                    </a:lnTo>
                    <a:lnTo>
                      <a:pt x="240" y="2094"/>
                    </a:lnTo>
                    <a:lnTo>
                      <a:pt x="228" y="2094"/>
                    </a:lnTo>
                    <a:lnTo>
                      <a:pt x="216" y="2106"/>
                    </a:lnTo>
                    <a:lnTo>
                      <a:pt x="210" y="2118"/>
                    </a:lnTo>
                    <a:lnTo>
                      <a:pt x="204" y="2124"/>
                    </a:lnTo>
                    <a:lnTo>
                      <a:pt x="210" y="2118"/>
                    </a:lnTo>
                    <a:lnTo>
                      <a:pt x="222" y="2118"/>
                    </a:lnTo>
                    <a:lnTo>
                      <a:pt x="228" y="2112"/>
                    </a:lnTo>
                    <a:lnTo>
                      <a:pt x="276" y="2112"/>
                    </a:lnTo>
                    <a:lnTo>
                      <a:pt x="270" y="2112"/>
                    </a:lnTo>
                    <a:lnTo>
                      <a:pt x="264" y="2118"/>
                    </a:lnTo>
                    <a:lnTo>
                      <a:pt x="252" y="2118"/>
                    </a:lnTo>
                    <a:lnTo>
                      <a:pt x="240" y="2124"/>
                    </a:lnTo>
                    <a:lnTo>
                      <a:pt x="228" y="2124"/>
                    </a:lnTo>
                    <a:lnTo>
                      <a:pt x="216" y="2130"/>
                    </a:lnTo>
                    <a:lnTo>
                      <a:pt x="210" y="2130"/>
                    </a:lnTo>
                    <a:lnTo>
                      <a:pt x="210" y="2148"/>
                    </a:lnTo>
                    <a:lnTo>
                      <a:pt x="204" y="2148"/>
                    </a:lnTo>
                    <a:lnTo>
                      <a:pt x="198" y="2142"/>
                    </a:lnTo>
                    <a:lnTo>
                      <a:pt x="174" y="2142"/>
                    </a:lnTo>
                    <a:lnTo>
                      <a:pt x="174" y="2154"/>
                    </a:lnTo>
                    <a:lnTo>
                      <a:pt x="180" y="2166"/>
                    </a:lnTo>
                    <a:lnTo>
                      <a:pt x="192" y="2172"/>
                    </a:lnTo>
                    <a:lnTo>
                      <a:pt x="198" y="2178"/>
                    </a:lnTo>
                    <a:lnTo>
                      <a:pt x="246" y="2160"/>
                    </a:lnTo>
                    <a:lnTo>
                      <a:pt x="264" y="2184"/>
                    </a:lnTo>
                    <a:lnTo>
                      <a:pt x="300" y="2166"/>
                    </a:lnTo>
                    <a:lnTo>
                      <a:pt x="294" y="2172"/>
                    </a:lnTo>
                    <a:lnTo>
                      <a:pt x="288" y="2184"/>
                    </a:lnTo>
                    <a:lnTo>
                      <a:pt x="276" y="2190"/>
                    </a:lnTo>
                    <a:lnTo>
                      <a:pt x="270" y="2196"/>
                    </a:lnTo>
                    <a:lnTo>
                      <a:pt x="264" y="2208"/>
                    </a:lnTo>
                    <a:lnTo>
                      <a:pt x="264" y="2214"/>
                    </a:lnTo>
                    <a:lnTo>
                      <a:pt x="276" y="2214"/>
                    </a:lnTo>
                    <a:lnTo>
                      <a:pt x="282" y="2208"/>
                    </a:lnTo>
                    <a:lnTo>
                      <a:pt x="300" y="2202"/>
                    </a:lnTo>
                    <a:lnTo>
                      <a:pt x="318" y="2184"/>
                    </a:lnTo>
                    <a:lnTo>
                      <a:pt x="330" y="2178"/>
                    </a:lnTo>
                    <a:lnTo>
                      <a:pt x="306" y="2202"/>
                    </a:lnTo>
                    <a:lnTo>
                      <a:pt x="300" y="2214"/>
                    </a:lnTo>
                    <a:lnTo>
                      <a:pt x="294" y="2220"/>
                    </a:lnTo>
                    <a:lnTo>
                      <a:pt x="300" y="2220"/>
                    </a:lnTo>
                    <a:lnTo>
                      <a:pt x="312" y="2214"/>
                    </a:lnTo>
                    <a:lnTo>
                      <a:pt x="324" y="2214"/>
                    </a:lnTo>
                    <a:lnTo>
                      <a:pt x="318" y="2220"/>
                    </a:lnTo>
                    <a:lnTo>
                      <a:pt x="306" y="2226"/>
                    </a:lnTo>
                    <a:lnTo>
                      <a:pt x="300" y="2238"/>
                    </a:lnTo>
                    <a:lnTo>
                      <a:pt x="282" y="2256"/>
                    </a:lnTo>
                    <a:lnTo>
                      <a:pt x="288" y="2262"/>
                    </a:lnTo>
                    <a:lnTo>
                      <a:pt x="294" y="2262"/>
                    </a:lnTo>
                    <a:lnTo>
                      <a:pt x="342" y="2238"/>
                    </a:lnTo>
                    <a:lnTo>
                      <a:pt x="348" y="2232"/>
                    </a:lnTo>
                    <a:lnTo>
                      <a:pt x="324" y="2256"/>
                    </a:lnTo>
                    <a:lnTo>
                      <a:pt x="318" y="2268"/>
                    </a:lnTo>
                    <a:lnTo>
                      <a:pt x="318" y="2274"/>
                    </a:lnTo>
                    <a:lnTo>
                      <a:pt x="330" y="2280"/>
                    </a:lnTo>
                    <a:lnTo>
                      <a:pt x="342" y="2280"/>
                    </a:lnTo>
                    <a:lnTo>
                      <a:pt x="354" y="2292"/>
                    </a:lnTo>
                    <a:lnTo>
                      <a:pt x="354" y="2298"/>
                    </a:lnTo>
                    <a:lnTo>
                      <a:pt x="348" y="2304"/>
                    </a:lnTo>
                    <a:lnTo>
                      <a:pt x="348" y="2340"/>
                    </a:lnTo>
                    <a:lnTo>
                      <a:pt x="2058" y="2340"/>
                    </a:lnTo>
                    <a:lnTo>
                      <a:pt x="2064" y="2328"/>
                    </a:lnTo>
                    <a:lnTo>
                      <a:pt x="2064" y="2322"/>
                    </a:lnTo>
                    <a:lnTo>
                      <a:pt x="2070" y="2310"/>
                    </a:lnTo>
                    <a:lnTo>
                      <a:pt x="2076" y="2304"/>
                    </a:lnTo>
                    <a:lnTo>
                      <a:pt x="2088" y="2298"/>
                    </a:lnTo>
                    <a:lnTo>
                      <a:pt x="2100" y="2310"/>
                    </a:lnTo>
                    <a:lnTo>
                      <a:pt x="2088" y="2322"/>
                    </a:lnTo>
                    <a:lnTo>
                      <a:pt x="2082" y="2334"/>
                    </a:lnTo>
                    <a:lnTo>
                      <a:pt x="2082" y="2346"/>
                    </a:lnTo>
                    <a:lnTo>
                      <a:pt x="2094" y="2352"/>
                    </a:lnTo>
                    <a:lnTo>
                      <a:pt x="2112" y="2358"/>
                    </a:lnTo>
                    <a:lnTo>
                      <a:pt x="2124" y="2358"/>
                    </a:lnTo>
                    <a:lnTo>
                      <a:pt x="2142" y="2376"/>
                    </a:lnTo>
                    <a:lnTo>
                      <a:pt x="2154" y="2376"/>
                    </a:lnTo>
                    <a:lnTo>
                      <a:pt x="2154" y="2370"/>
                    </a:lnTo>
                    <a:lnTo>
                      <a:pt x="2166" y="2358"/>
                    </a:lnTo>
                    <a:lnTo>
                      <a:pt x="2178" y="2358"/>
                    </a:lnTo>
                    <a:lnTo>
                      <a:pt x="2190" y="2364"/>
                    </a:lnTo>
                    <a:lnTo>
                      <a:pt x="2202" y="2376"/>
                    </a:lnTo>
                    <a:lnTo>
                      <a:pt x="2202" y="2382"/>
                    </a:lnTo>
                    <a:lnTo>
                      <a:pt x="2208" y="2388"/>
                    </a:lnTo>
                    <a:lnTo>
                      <a:pt x="2238" y="2388"/>
                    </a:lnTo>
                    <a:lnTo>
                      <a:pt x="2256" y="2406"/>
                    </a:lnTo>
                    <a:lnTo>
                      <a:pt x="2268" y="2406"/>
                    </a:lnTo>
                    <a:lnTo>
                      <a:pt x="2280" y="2394"/>
                    </a:lnTo>
                    <a:lnTo>
                      <a:pt x="2292" y="2388"/>
                    </a:lnTo>
                    <a:lnTo>
                      <a:pt x="2298" y="2382"/>
                    </a:lnTo>
                    <a:lnTo>
                      <a:pt x="2298" y="2400"/>
                    </a:lnTo>
                    <a:lnTo>
                      <a:pt x="2346" y="2394"/>
                    </a:lnTo>
                    <a:lnTo>
                      <a:pt x="2346" y="2400"/>
                    </a:lnTo>
                    <a:lnTo>
                      <a:pt x="2352" y="2400"/>
                    </a:lnTo>
                    <a:lnTo>
                      <a:pt x="2364" y="2406"/>
                    </a:lnTo>
                    <a:lnTo>
                      <a:pt x="2382" y="2406"/>
                    </a:lnTo>
                    <a:lnTo>
                      <a:pt x="2394" y="2394"/>
                    </a:lnTo>
                    <a:lnTo>
                      <a:pt x="2406" y="2388"/>
                    </a:lnTo>
                    <a:lnTo>
                      <a:pt x="2412" y="2376"/>
                    </a:lnTo>
                    <a:lnTo>
                      <a:pt x="2412" y="2370"/>
                    </a:lnTo>
                    <a:lnTo>
                      <a:pt x="2430" y="2370"/>
                    </a:lnTo>
                    <a:lnTo>
                      <a:pt x="2436" y="2376"/>
                    </a:lnTo>
                    <a:lnTo>
                      <a:pt x="2442" y="2376"/>
                    </a:lnTo>
                    <a:lnTo>
                      <a:pt x="2454" y="2364"/>
                    </a:lnTo>
                    <a:lnTo>
                      <a:pt x="2460" y="2352"/>
                    </a:lnTo>
                    <a:lnTo>
                      <a:pt x="2466" y="2346"/>
                    </a:lnTo>
                    <a:lnTo>
                      <a:pt x="2472" y="2346"/>
                    </a:lnTo>
                    <a:lnTo>
                      <a:pt x="2472" y="2352"/>
                    </a:lnTo>
                    <a:lnTo>
                      <a:pt x="2478" y="2358"/>
                    </a:lnTo>
                    <a:lnTo>
                      <a:pt x="2502" y="2352"/>
                    </a:lnTo>
                    <a:lnTo>
                      <a:pt x="2496" y="2346"/>
                    </a:lnTo>
                    <a:lnTo>
                      <a:pt x="2496" y="2334"/>
                    </a:lnTo>
                    <a:lnTo>
                      <a:pt x="2502" y="2328"/>
                    </a:lnTo>
                    <a:lnTo>
                      <a:pt x="2514" y="2322"/>
                    </a:lnTo>
                    <a:lnTo>
                      <a:pt x="2532" y="2340"/>
                    </a:lnTo>
                    <a:lnTo>
                      <a:pt x="2556" y="2340"/>
                    </a:lnTo>
                    <a:lnTo>
                      <a:pt x="2562" y="2346"/>
                    </a:lnTo>
                    <a:lnTo>
                      <a:pt x="2580" y="2346"/>
                    </a:lnTo>
                    <a:lnTo>
                      <a:pt x="2604" y="2358"/>
                    </a:lnTo>
                    <a:lnTo>
                      <a:pt x="2604" y="2370"/>
                    </a:lnTo>
                    <a:lnTo>
                      <a:pt x="2598" y="2382"/>
                    </a:lnTo>
                    <a:lnTo>
                      <a:pt x="2598" y="2388"/>
                    </a:lnTo>
                    <a:lnTo>
                      <a:pt x="2592" y="2400"/>
                    </a:lnTo>
                    <a:lnTo>
                      <a:pt x="2604" y="2412"/>
                    </a:lnTo>
                    <a:lnTo>
                      <a:pt x="2592" y="2436"/>
                    </a:lnTo>
                    <a:lnTo>
                      <a:pt x="2598" y="2436"/>
                    </a:lnTo>
                    <a:lnTo>
                      <a:pt x="2604" y="2430"/>
                    </a:lnTo>
                    <a:lnTo>
                      <a:pt x="2616" y="2424"/>
                    </a:lnTo>
                    <a:lnTo>
                      <a:pt x="2634" y="2418"/>
                    </a:lnTo>
                    <a:lnTo>
                      <a:pt x="2646" y="2412"/>
                    </a:lnTo>
                    <a:lnTo>
                      <a:pt x="2670" y="2412"/>
                    </a:lnTo>
                    <a:lnTo>
                      <a:pt x="2670" y="2424"/>
                    </a:lnTo>
                    <a:lnTo>
                      <a:pt x="2658" y="2430"/>
                    </a:lnTo>
                    <a:lnTo>
                      <a:pt x="2652" y="2436"/>
                    </a:lnTo>
                    <a:lnTo>
                      <a:pt x="2646" y="2436"/>
                    </a:lnTo>
                    <a:lnTo>
                      <a:pt x="2640" y="2442"/>
                    </a:lnTo>
                    <a:lnTo>
                      <a:pt x="2646" y="2448"/>
                    </a:lnTo>
                    <a:lnTo>
                      <a:pt x="2652" y="2448"/>
                    </a:lnTo>
                    <a:lnTo>
                      <a:pt x="2664" y="2460"/>
                    </a:lnTo>
                    <a:lnTo>
                      <a:pt x="2640" y="2484"/>
                    </a:lnTo>
                    <a:lnTo>
                      <a:pt x="2640" y="2490"/>
                    </a:lnTo>
                    <a:lnTo>
                      <a:pt x="2652" y="2490"/>
                    </a:lnTo>
                    <a:lnTo>
                      <a:pt x="2652" y="2502"/>
                    </a:lnTo>
                    <a:lnTo>
                      <a:pt x="2640" y="2514"/>
                    </a:lnTo>
                    <a:lnTo>
                      <a:pt x="2640" y="2526"/>
                    </a:lnTo>
                    <a:lnTo>
                      <a:pt x="2658" y="2526"/>
                    </a:lnTo>
                    <a:lnTo>
                      <a:pt x="2652" y="2544"/>
                    </a:lnTo>
                    <a:lnTo>
                      <a:pt x="2658" y="2544"/>
                    </a:lnTo>
                    <a:lnTo>
                      <a:pt x="2670" y="2550"/>
                    </a:lnTo>
                    <a:lnTo>
                      <a:pt x="2754" y="2550"/>
                    </a:lnTo>
                    <a:lnTo>
                      <a:pt x="2766" y="2556"/>
                    </a:lnTo>
                    <a:lnTo>
                      <a:pt x="2784" y="2568"/>
                    </a:lnTo>
                    <a:lnTo>
                      <a:pt x="2838" y="2568"/>
                    </a:lnTo>
                    <a:lnTo>
                      <a:pt x="2850" y="2574"/>
                    </a:lnTo>
                    <a:lnTo>
                      <a:pt x="2856" y="2580"/>
                    </a:lnTo>
                    <a:lnTo>
                      <a:pt x="2856" y="2610"/>
                    </a:lnTo>
                    <a:lnTo>
                      <a:pt x="2874" y="2610"/>
                    </a:lnTo>
                    <a:lnTo>
                      <a:pt x="2874" y="2628"/>
                    </a:lnTo>
                    <a:lnTo>
                      <a:pt x="2862" y="2640"/>
                    </a:lnTo>
                    <a:lnTo>
                      <a:pt x="2862" y="2652"/>
                    </a:lnTo>
                    <a:lnTo>
                      <a:pt x="2874" y="2664"/>
                    </a:lnTo>
                    <a:lnTo>
                      <a:pt x="2880" y="2664"/>
                    </a:lnTo>
                    <a:lnTo>
                      <a:pt x="2856" y="2658"/>
                    </a:lnTo>
                    <a:lnTo>
                      <a:pt x="2856" y="2670"/>
                    </a:lnTo>
                    <a:lnTo>
                      <a:pt x="2850" y="2676"/>
                    </a:lnTo>
                    <a:lnTo>
                      <a:pt x="2844" y="2688"/>
                    </a:lnTo>
                    <a:lnTo>
                      <a:pt x="2838" y="2694"/>
                    </a:lnTo>
                    <a:lnTo>
                      <a:pt x="2832" y="2688"/>
                    </a:lnTo>
                    <a:lnTo>
                      <a:pt x="2820" y="2682"/>
                    </a:lnTo>
                    <a:lnTo>
                      <a:pt x="2802" y="2670"/>
                    </a:lnTo>
                    <a:lnTo>
                      <a:pt x="2790" y="2664"/>
                    </a:lnTo>
                    <a:lnTo>
                      <a:pt x="2784" y="2652"/>
                    </a:lnTo>
                    <a:lnTo>
                      <a:pt x="2784" y="2628"/>
                    </a:lnTo>
                    <a:lnTo>
                      <a:pt x="2766" y="2622"/>
                    </a:lnTo>
                    <a:lnTo>
                      <a:pt x="2772" y="2640"/>
                    </a:lnTo>
                    <a:lnTo>
                      <a:pt x="2772" y="2646"/>
                    </a:lnTo>
                    <a:lnTo>
                      <a:pt x="2778" y="2652"/>
                    </a:lnTo>
                    <a:lnTo>
                      <a:pt x="2778" y="2664"/>
                    </a:lnTo>
                    <a:lnTo>
                      <a:pt x="2772" y="2676"/>
                    </a:lnTo>
                    <a:lnTo>
                      <a:pt x="2760" y="2688"/>
                    </a:lnTo>
                    <a:lnTo>
                      <a:pt x="2754" y="2700"/>
                    </a:lnTo>
                    <a:lnTo>
                      <a:pt x="2736" y="2706"/>
                    </a:lnTo>
                    <a:lnTo>
                      <a:pt x="2718" y="2724"/>
                    </a:lnTo>
                    <a:lnTo>
                      <a:pt x="2712" y="2742"/>
                    </a:lnTo>
                    <a:lnTo>
                      <a:pt x="2700" y="2760"/>
                    </a:lnTo>
                    <a:lnTo>
                      <a:pt x="2694" y="2778"/>
                    </a:lnTo>
                    <a:lnTo>
                      <a:pt x="2688" y="2784"/>
                    </a:lnTo>
                    <a:lnTo>
                      <a:pt x="2664" y="2796"/>
                    </a:lnTo>
                    <a:lnTo>
                      <a:pt x="2652" y="2796"/>
                    </a:lnTo>
                    <a:lnTo>
                      <a:pt x="2646" y="2790"/>
                    </a:lnTo>
                    <a:lnTo>
                      <a:pt x="2640" y="2802"/>
                    </a:lnTo>
                    <a:lnTo>
                      <a:pt x="2634" y="2808"/>
                    </a:lnTo>
                    <a:lnTo>
                      <a:pt x="2634" y="2832"/>
                    </a:lnTo>
                    <a:lnTo>
                      <a:pt x="2628" y="2838"/>
                    </a:lnTo>
                    <a:lnTo>
                      <a:pt x="2622" y="2838"/>
                    </a:lnTo>
                    <a:lnTo>
                      <a:pt x="2586" y="2856"/>
                    </a:lnTo>
                    <a:lnTo>
                      <a:pt x="2562" y="2880"/>
                    </a:lnTo>
                    <a:lnTo>
                      <a:pt x="2562" y="2886"/>
                    </a:lnTo>
                    <a:lnTo>
                      <a:pt x="2568" y="2886"/>
                    </a:lnTo>
                    <a:lnTo>
                      <a:pt x="2580" y="2880"/>
                    </a:lnTo>
                    <a:lnTo>
                      <a:pt x="2592" y="2880"/>
                    </a:lnTo>
                    <a:lnTo>
                      <a:pt x="2598" y="2886"/>
                    </a:lnTo>
                    <a:lnTo>
                      <a:pt x="2610" y="2880"/>
                    </a:lnTo>
                    <a:lnTo>
                      <a:pt x="2616" y="2868"/>
                    </a:lnTo>
                    <a:lnTo>
                      <a:pt x="2628" y="2862"/>
                    </a:lnTo>
                    <a:lnTo>
                      <a:pt x="2658" y="2862"/>
                    </a:lnTo>
                    <a:lnTo>
                      <a:pt x="2658" y="2856"/>
                    </a:lnTo>
                    <a:lnTo>
                      <a:pt x="2664" y="2844"/>
                    </a:lnTo>
                    <a:lnTo>
                      <a:pt x="2676" y="2838"/>
                    </a:lnTo>
                    <a:lnTo>
                      <a:pt x="2682" y="2832"/>
                    </a:lnTo>
                    <a:lnTo>
                      <a:pt x="2754" y="2832"/>
                    </a:lnTo>
                    <a:lnTo>
                      <a:pt x="2766" y="2838"/>
                    </a:lnTo>
                    <a:lnTo>
                      <a:pt x="2790" y="2820"/>
                    </a:lnTo>
                    <a:lnTo>
                      <a:pt x="2856" y="2820"/>
                    </a:lnTo>
                    <a:lnTo>
                      <a:pt x="2862" y="2814"/>
                    </a:lnTo>
                    <a:lnTo>
                      <a:pt x="2862" y="2790"/>
                    </a:lnTo>
                    <a:lnTo>
                      <a:pt x="2844" y="2796"/>
                    </a:lnTo>
                    <a:lnTo>
                      <a:pt x="2832" y="2796"/>
                    </a:lnTo>
                    <a:lnTo>
                      <a:pt x="2826" y="2790"/>
                    </a:lnTo>
                    <a:lnTo>
                      <a:pt x="2826" y="2784"/>
                    </a:lnTo>
                    <a:lnTo>
                      <a:pt x="2832" y="2772"/>
                    </a:lnTo>
                    <a:lnTo>
                      <a:pt x="2850" y="2754"/>
                    </a:lnTo>
                    <a:lnTo>
                      <a:pt x="2868" y="2742"/>
                    </a:lnTo>
                    <a:lnTo>
                      <a:pt x="2880" y="2736"/>
                    </a:lnTo>
                    <a:lnTo>
                      <a:pt x="2910" y="2736"/>
                    </a:lnTo>
                    <a:lnTo>
                      <a:pt x="2928" y="2730"/>
                    </a:lnTo>
                    <a:lnTo>
                      <a:pt x="2952" y="2730"/>
                    </a:lnTo>
                    <a:lnTo>
                      <a:pt x="2964" y="2724"/>
                    </a:lnTo>
                    <a:lnTo>
                      <a:pt x="2970" y="2724"/>
                    </a:lnTo>
                    <a:lnTo>
                      <a:pt x="2976" y="2718"/>
                    </a:lnTo>
                    <a:lnTo>
                      <a:pt x="2982" y="2718"/>
                    </a:lnTo>
                    <a:lnTo>
                      <a:pt x="2994" y="2724"/>
                    </a:lnTo>
                    <a:lnTo>
                      <a:pt x="3000" y="2724"/>
                    </a:lnTo>
                    <a:lnTo>
                      <a:pt x="3012" y="2730"/>
                    </a:lnTo>
                    <a:lnTo>
                      <a:pt x="3018" y="2736"/>
                    </a:lnTo>
                    <a:lnTo>
                      <a:pt x="3024" y="2736"/>
                    </a:lnTo>
                    <a:lnTo>
                      <a:pt x="3030" y="2730"/>
                    </a:lnTo>
                    <a:lnTo>
                      <a:pt x="3030" y="2712"/>
                    </a:lnTo>
                    <a:lnTo>
                      <a:pt x="3036" y="2706"/>
                    </a:lnTo>
                    <a:lnTo>
                      <a:pt x="3048" y="2700"/>
                    </a:lnTo>
                    <a:lnTo>
                      <a:pt x="3060" y="2700"/>
                    </a:lnTo>
                    <a:lnTo>
                      <a:pt x="3066" y="2706"/>
                    </a:lnTo>
                    <a:lnTo>
                      <a:pt x="3072" y="2706"/>
                    </a:lnTo>
                    <a:lnTo>
                      <a:pt x="3072" y="2700"/>
                    </a:lnTo>
                    <a:lnTo>
                      <a:pt x="3102" y="2700"/>
                    </a:lnTo>
                    <a:lnTo>
                      <a:pt x="3114" y="2688"/>
                    </a:lnTo>
                    <a:lnTo>
                      <a:pt x="3126" y="2682"/>
                    </a:lnTo>
                    <a:lnTo>
                      <a:pt x="3150" y="2658"/>
                    </a:lnTo>
                    <a:lnTo>
                      <a:pt x="3162" y="2652"/>
                    </a:lnTo>
                    <a:lnTo>
                      <a:pt x="3174" y="2640"/>
                    </a:lnTo>
                    <a:lnTo>
                      <a:pt x="3408" y="2640"/>
                    </a:lnTo>
                    <a:lnTo>
                      <a:pt x="3408" y="2634"/>
                    </a:lnTo>
                    <a:lnTo>
                      <a:pt x="3420" y="2622"/>
                    </a:lnTo>
                    <a:lnTo>
                      <a:pt x="3438" y="2622"/>
                    </a:lnTo>
                    <a:lnTo>
                      <a:pt x="3450" y="2616"/>
                    </a:lnTo>
                    <a:lnTo>
                      <a:pt x="3456" y="2616"/>
                    </a:lnTo>
                    <a:lnTo>
                      <a:pt x="3456" y="2610"/>
                    </a:lnTo>
                    <a:lnTo>
                      <a:pt x="3468" y="2598"/>
                    </a:lnTo>
                    <a:lnTo>
                      <a:pt x="3480" y="2592"/>
                    </a:lnTo>
                    <a:lnTo>
                      <a:pt x="3486" y="2586"/>
                    </a:lnTo>
                    <a:lnTo>
                      <a:pt x="3498" y="2586"/>
                    </a:lnTo>
                    <a:lnTo>
                      <a:pt x="3504" y="2592"/>
                    </a:lnTo>
                    <a:lnTo>
                      <a:pt x="3510" y="2592"/>
                    </a:lnTo>
                    <a:lnTo>
                      <a:pt x="3510" y="2568"/>
                    </a:lnTo>
                    <a:lnTo>
                      <a:pt x="3516" y="2556"/>
                    </a:lnTo>
                    <a:lnTo>
                      <a:pt x="3528" y="2544"/>
                    </a:lnTo>
                    <a:lnTo>
                      <a:pt x="3534" y="2544"/>
                    </a:lnTo>
                    <a:lnTo>
                      <a:pt x="3546" y="2532"/>
                    </a:lnTo>
                    <a:lnTo>
                      <a:pt x="3546" y="2508"/>
                    </a:lnTo>
                    <a:lnTo>
                      <a:pt x="3588" y="2484"/>
                    </a:lnTo>
                    <a:lnTo>
                      <a:pt x="3594" y="2472"/>
                    </a:lnTo>
                    <a:lnTo>
                      <a:pt x="3618" y="2448"/>
                    </a:lnTo>
                    <a:lnTo>
                      <a:pt x="3630" y="2448"/>
                    </a:lnTo>
                    <a:lnTo>
                      <a:pt x="3636" y="2454"/>
                    </a:lnTo>
                    <a:lnTo>
                      <a:pt x="3636" y="2460"/>
                    </a:lnTo>
                    <a:lnTo>
                      <a:pt x="3642" y="2466"/>
                    </a:lnTo>
                    <a:lnTo>
                      <a:pt x="3654" y="2466"/>
                    </a:lnTo>
                    <a:lnTo>
                      <a:pt x="3666" y="2460"/>
                    </a:lnTo>
                    <a:lnTo>
                      <a:pt x="3702" y="2460"/>
                    </a:lnTo>
                    <a:lnTo>
                      <a:pt x="3708" y="2466"/>
                    </a:lnTo>
                    <a:lnTo>
                      <a:pt x="3708" y="2472"/>
                    </a:lnTo>
                    <a:lnTo>
                      <a:pt x="3702" y="2496"/>
                    </a:lnTo>
                    <a:lnTo>
                      <a:pt x="3690" y="2520"/>
                    </a:lnTo>
                    <a:lnTo>
                      <a:pt x="3678" y="2550"/>
                    </a:lnTo>
                    <a:lnTo>
                      <a:pt x="3666" y="2574"/>
                    </a:lnTo>
                    <a:lnTo>
                      <a:pt x="3666" y="2586"/>
                    </a:lnTo>
                    <a:lnTo>
                      <a:pt x="3672" y="2592"/>
                    </a:lnTo>
                    <a:lnTo>
                      <a:pt x="3678" y="2592"/>
                    </a:lnTo>
                    <a:lnTo>
                      <a:pt x="3684" y="2598"/>
                    </a:lnTo>
                    <a:lnTo>
                      <a:pt x="3672" y="2610"/>
                    </a:lnTo>
                    <a:lnTo>
                      <a:pt x="3666" y="2622"/>
                    </a:lnTo>
                    <a:lnTo>
                      <a:pt x="3666" y="2628"/>
                    </a:lnTo>
                    <a:lnTo>
                      <a:pt x="3690" y="2628"/>
                    </a:lnTo>
                    <a:lnTo>
                      <a:pt x="3690" y="2634"/>
                    </a:lnTo>
                    <a:lnTo>
                      <a:pt x="3696" y="2640"/>
                    </a:lnTo>
                    <a:lnTo>
                      <a:pt x="3714" y="2640"/>
                    </a:lnTo>
                    <a:lnTo>
                      <a:pt x="3750" y="2622"/>
                    </a:lnTo>
                    <a:lnTo>
                      <a:pt x="3768" y="2604"/>
                    </a:lnTo>
                    <a:lnTo>
                      <a:pt x="3780" y="2622"/>
                    </a:lnTo>
                    <a:lnTo>
                      <a:pt x="3786" y="2622"/>
                    </a:lnTo>
                    <a:lnTo>
                      <a:pt x="3792" y="2616"/>
                    </a:lnTo>
                    <a:lnTo>
                      <a:pt x="3816" y="2604"/>
                    </a:lnTo>
                    <a:lnTo>
                      <a:pt x="3828" y="2604"/>
                    </a:lnTo>
                    <a:lnTo>
                      <a:pt x="3840" y="2592"/>
                    </a:lnTo>
                    <a:lnTo>
                      <a:pt x="3852" y="2592"/>
                    </a:lnTo>
                    <a:lnTo>
                      <a:pt x="3864" y="2580"/>
                    </a:lnTo>
                    <a:lnTo>
                      <a:pt x="3870" y="2580"/>
                    </a:lnTo>
                    <a:lnTo>
                      <a:pt x="3888" y="2586"/>
                    </a:lnTo>
                    <a:lnTo>
                      <a:pt x="3846" y="2616"/>
                    </a:lnTo>
                    <a:lnTo>
                      <a:pt x="3936" y="2610"/>
                    </a:lnTo>
                    <a:lnTo>
                      <a:pt x="3918" y="2610"/>
                    </a:lnTo>
                    <a:lnTo>
                      <a:pt x="3906" y="2616"/>
                    </a:lnTo>
                    <a:lnTo>
                      <a:pt x="3894" y="2616"/>
                    </a:lnTo>
                    <a:lnTo>
                      <a:pt x="3888" y="2622"/>
                    </a:lnTo>
                    <a:lnTo>
                      <a:pt x="3888" y="2634"/>
                    </a:lnTo>
                    <a:lnTo>
                      <a:pt x="3882" y="2640"/>
                    </a:lnTo>
                    <a:lnTo>
                      <a:pt x="3876" y="2640"/>
                    </a:lnTo>
                    <a:lnTo>
                      <a:pt x="3870" y="2634"/>
                    </a:lnTo>
                    <a:lnTo>
                      <a:pt x="3864" y="2634"/>
                    </a:lnTo>
                    <a:lnTo>
                      <a:pt x="3852" y="2628"/>
                    </a:lnTo>
                    <a:lnTo>
                      <a:pt x="3846" y="2628"/>
                    </a:lnTo>
                    <a:lnTo>
                      <a:pt x="3828" y="2634"/>
                    </a:lnTo>
                    <a:lnTo>
                      <a:pt x="3738" y="2688"/>
                    </a:lnTo>
                    <a:lnTo>
                      <a:pt x="3726" y="2700"/>
                    </a:lnTo>
                    <a:lnTo>
                      <a:pt x="3720" y="2712"/>
                    </a:lnTo>
                    <a:lnTo>
                      <a:pt x="3720" y="2748"/>
                    </a:lnTo>
                    <a:lnTo>
                      <a:pt x="3726" y="2748"/>
                    </a:lnTo>
                    <a:lnTo>
                      <a:pt x="3732" y="2742"/>
                    </a:lnTo>
                    <a:lnTo>
                      <a:pt x="3738" y="2742"/>
                    </a:lnTo>
                    <a:lnTo>
                      <a:pt x="3738" y="2754"/>
                    </a:lnTo>
                    <a:lnTo>
                      <a:pt x="3744" y="2760"/>
                    </a:lnTo>
                    <a:lnTo>
                      <a:pt x="3756" y="2760"/>
                    </a:lnTo>
                    <a:lnTo>
                      <a:pt x="3762" y="2754"/>
                    </a:lnTo>
                    <a:lnTo>
                      <a:pt x="3768" y="2742"/>
                    </a:lnTo>
                    <a:lnTo>
                      <a:pt x="3774" y="2736"/>
                    </a:lnTo>
                    <a:lnTo>
                      <a:pt x="3786" y="2736"/>
                    </a:lnTo>
                    <a:lnTo>
                      <a:pt x="3804" y="2730"/>
                    </a:lnTo>
                    <a:lnTo>
                      <a:pt x="3816" y="2724"/>
                    </a:lnTo>
                    <a:lnTo>
                      <a:pt x="3834" y="2718"/>
                    </a:lnTo>
                    <a:lnTo>
                      <a:pt x="3846" y="2706"/>
                    </a:lnTo>
                    <a:lnTo>
                      <a:pt x="3852" y="2694"/>
                    </a:lnTo>
                    <a:lnTo>
                      <a:pt x="3870" y="2676"/>
                    </a:lnTo>
                    <a:lnTo>
                      <a:pt x="3876" y="2664"/>
                    </a:lnTo>
                    <a:lnTo>
                      <a:pt x="3876" y="2670"/>
                    </a:lnTo>
                    <a:lnTo>
                      <a:pt x="3882" y="2682"/>
                    </a:lnTo>
                    <a:lnTo>
                      <a:pt x="3888" y="2688"/>
                    </a:lnTo>
                    <a:lnTo>
                      <a:pt x="3894" y="2688"/>
                    </a:lnTo>
                    <a:lnTo>
                      <a:pt x="3930" y="2676"/>
                    </a:lnTo>
                    <a:lnTo>
                      <a:pt x="3954" y="2664"/>
                    </a:lnTo>
                    <a:lnTo>
                      <a:pt x="3972" y="2658"/>
                    </a:lnTo>
                    <a:lnTo>
                      <a:pt x="3984" y="2652"/>
                    </a:lnTo>
                    <a:lnTo>
                      <a:pt x="4008" y="2646"/>
                    </a:lnTo>
                    <a:lnTo>
                      <a:pt x="4068" y="2634"/>
                    </a:lnTo>
                    <a:lnTo>
                      <a:pt x="4080" y="2628"/>
                    </a:lnTo>
                    <a:lnTo>
                      <a:pt x="4068" y="2616"/>
                    </a:lnTo>
                    <a:lnTo>
                      <a:pt x="4074" y="2598"/>
                    </a:lnTo>
                    <a:lnTo>
                      <a:pt x="4038" y="2604"/>
                    </a:lnTo>
                    <a:lnTo>
                      <a:pt x="4038" y="2580"/>
                    </a:lnTo>
                    <a:lnTo>
                      <a:pt x="4026" y="2586"/>
                    </a:lnTo>
                    <a:lnTo>
                      <a:pt x="4020" y="2586"/>
                    </a:lnTo>
                    <a:lnTo>
                      <a:pt x="4008" y="2592"/>
                    </a:lnTo>
                    <a:lnTo>
                      <a:pt x="4002" y="2598"/>
                    </a:lnTo>
                    <a:lnTo>
                      <a:pt x="3990" y="2598"/>
                    </a:lnTo>
                    <a:lnTo>
                      <a:pt x="3990" y="2580"/>
                    </a:lnTo>
                    <a:lnTo>
                      <a:pt x="3930" y="2580"/>
                    </a:lnTo>
                    <a:lnTo>
                      <a:pt x="3924" y="2574"/>
                    </a:lnTo>
                    <a:lnTo>
                      <a:pt x="3924" y="2568"/>
                    </a:lnTo>
                    <a:lnTo>
                      <a:pt x="3918" y="2562"/>
                    </a:lnTo>
                    <a:lnTo>
                      <a:pt x="3918" y="2556"/>
                    </a:lnTo>
                    <a:lnTo>
                      <a:pt x="3930" y="2556"/>
                    </a:lnTo>
                    <a:lnTo>
                      <a:pt x="3918" y="2544"/>
                    </a:lnTo>
                    <a:lnTo>
                      <a:pt x="3888" y="2544"/>
                    </a:lnTo>
                    <a:lnTo>
                      <a:pt x="3882" y="2532"/>
                    </a:lnTo>
                    <a:lnTo>
                      <a:pt x="3882" y="2526"/>
                    </a:lnTo>
                    <a:lnTo>
                      <a:pt x="3876" y="2514"/>
                    </a:lnTo>
                    <a:lnTo>
                      <a:pt x="3876" y="2502"/>
                    </a:lnTo>
                    <a:lnTo>
                      <a:pt x="3894" y="2484"/>
                    </a:lnTo>
                    <a:lnTo>
                      <a:pt x="3870" y="2484"/>
                    </a:lnTo>
                    <a:lnTo>
                      <a:pt x="3876" y="2478"/>
                    </a:lnTo>
                    <a:lnTo>
                      <a:pt x="3888" y="2472"/>
                    </a:lnTo>
                    <a:lnTo>
                      <a:pt x="3894" y="2460"/>
                    </a:lnTo>
                    <a:lnTo>
                      <a:pt x="3906" y="2454"/>
                    </a:lnTo>
                    <a:lnTo>
                      <a:pt x="3918" y="2442"/>
                    </a:lnTo>
                    <a:lnTo>
                      <a:pt x="3924" y="2430"/>
                    </a:lnTo>
                    <a:lnTo>
                      <a:pt x="3936" y="2424"/>
                    </a:lnTo>
                    <a:lnTo>
                      <a:pt x="3942" y="2412"/>
                    </a:lnTo>
                    <a:lnTo>
                      <a:pt x="3948" y="2406"/>
                    </a:lnTo>
                    <a:lnTo>
                      <a:pt x="3936" y="2400"/>
                    </a:lnTo>
                    <a:lnTo>
                      <a:pt x="3912" y="2430"/>
                    </a:lnTo>
                    <a:lnTo>
                      <a:pt x="3894" y="2418"/>
                    </a:lnTo>
                    <a:lnTo>
                      <a:pt x="3864" y="2436"/>
                    </a:lnTo>
                    <a:lnTo>
                      <a:pt x="3858" y="2418"/>
                    </a:lnTo>
                    <a:lnTo>
                      <a:pt x="3828" y="2406"/>
                    </a:lnTo>
                    <a:lnTo>
                      <a:pt x="3810" y="2412"/>
                    </a:lnTo>
                    <a:lnTo>
                      <a:pt x="3864" y="2394"/>
                    </a:lnTo>
                    <a:lnTo>
                      <a:pt x="3870" y="2400"/>
                    </a:lnTo>
                    <a:lnTo>
                      <a:pt x="3882" y="2406"/>
                    </a:lnTo>
                    <a:lnTo>
                      <a:pt x="3900" y="2406"/>
                    </a:lnTo>
                    <a:lnTo>
                      <a:pt x="3918" y="2388"/>
                    </a:lnTo>
                    <a:lnTo>
                      <a:pt x="3930" y="2382"/>
                    </a:lnTo>
                    <a:lnTo>
                      <a:pt x="3936" y="2376"/>
                    </a:lnTo>
                    <a:lnTo>
                      <a:pt x="3978" y="2376"/>
                    </a:lnTo>
                    <a:lnTo>
                      <a:pt x="3978" y="2364"/>
                    </a:lnTo>
                    <a:lnTo>
                      <a:pt x="3972" y="2358"/>
                    </a:lnTo>
                    <a:lnTo>
                      <a:pt x="3966" y="2346"/>
                    </a:lnTo>
                    <a:lnTo>
                      <a:pt x="3990" y="2346"/>
                    </a:lnTo>
                    <a:lnTo>
                      <a:pt x="3978" y="2334"/>
                    </a:lnTo>
                    <a:lnTo>
                      <a:pt x="3972" y="2322"/>
                    </a:lnTo>
                    <a:lnTo>
                      <a:pt x="3960" y="2316"/>
                    </a:lnTo>
                    <a:lnTo>
                      <a:pt x="3942" y="2310"/>
                    </a:lnTo>
                    <a:lnTo>
                      <a:pt x="3918" y="2310"/>
                    </a:lnTo>
                    <a:lnTo>
                      <a:pt x="3852" y="2316"/>
                    </a:lnTo>
                    <a:lnTo>
                      <a:pt x="3792" y="2334"/>
                    </a:lnTo>
                    <a:lnTo>
                      <a:pt x="3744" y="2352"/>
                    </a:lnTo>
                    <a:lnTo>
                      <a:pt x="3684" y="2376"/>
                    </a:lnTo>
                    <a:lnTo>
                      <a:pt x="3660" y="2388"/>
                    </a:lnTo>
                    <a:lnTo>
                      <a:pt x="3642" y="2400"/>
                    </a:lnTo>
                    <a:lnTo>
                      <a:pt x="3624" y="2418"/>
                    </a:lnTo>
                    <a:lnTo>
                      <a:pt x="3606" y="2430"/>
                    </a:lnTo>
                    <a:lnTo>
                      <a:pt x="3594" y="2442"/>
                    </a:lnTo>
                    <a:lnTo>
                      <a:pt x="3576" y="2454"/>
                    </a:lnTo>
                    <a:lnTo>
                      <a:pt x="3564" y="2466"/>
                    </a:lnTo>
                    <a:lnTo>
                      <a:pt x="3528" y="2484"/>
                    </a:lnTo>
                    <a:lnTo>
                      <a:pt x="3516" y="2484"/>
                    </a:lnTo>
                    <a:lnTo>
                      <a:pt x="3498" y="2490"/>
                    </a:lnTo>
                    <a:lnTo>
                      <a:pt x="3486" y="2490"/>
                    </a:lnTo>
                    <a:lnTo>
                      <a:pt x="3492" y="2490"/>
                    </a:lnTo>
                    <a:lnTo>
                      <a:pt x="3498" y="2484"/>
                    </a:lnTo>
                    <a:lnTo>
                      <a:pt x="3510" y="2478"/>
                    </a:lnTo>
                    <a:lnTo>
                      <a:pt x="3522" y="2466"/>
                    </a:lnTo>
                    <a:lnTo>
                      <a:pt x="3540" y="2460"/>
                    </a:lnTo>
                    <a:lnTo>
                      <a:pt x="3552" y="2448"/>
                    </a:lnTo>
                    <a:lnTo>
                      <a:pt x="3576" y="2436"/>
                    </a:lnTo>
                    <a:lnTo>
                      <a:pt x="3600" y="2412"/>
                    </a:lnTo>
                    <a:lnTo>
                      <a:pt x="3606" y="2400"/>
                    </a:lnTo>
                    <a:lnTo>
                      <a:pt x="3582" y="2388"/>
                    </a:lnTo>
                    <a:lnTo>
                      <a:pt x="3588" y="2388"/>
                    </a:lnTo>
                    <a:lnTo>
                      <a:pt x="3594" y="2394"/>
                    </a:lnTo>
                    <a:lnTo>
                      <a:pt x="3624" y="2394"/>
                    </a:lnTo>
                    <a:lnTo>
                      <a:pt x="3642" y="2382"/>
                    </a:lnTo>
                    <a:lnTo>
                      <a:pt x="3702" y="2334"/>
                    </a:lnTo>
                    <a:lnTo>
                      <a:pt x="3750" y="2310"/>
                    </a:lnTo>
                    <a:lnTo>
                      <a:pt x="3768" y="2304"/>
                    </a:lnTo>
                    <a:lnTo>
                      <a:pt x="3804" y="2304"/>
                    </a:lnTo>
                    <a:lnTo>
                      <a:pt x="3852" y="2256"/>
                    </a:lnTo>
                    <a:lnTo>
                      <a:pt x="3870" y="2244"/>
                    </a:lnTo>
                    <a:lnTo>
                      <a:pt x="3888" y="2238"/>
                    </a:lnTo>
                    <a:lnTo>
                      <a:pt x="3936" y="2232"/>
                    </a:lnTo>
                    <a:lnTo>
                      <a:pt x="3990" y="2232"/>
                    </a:lnTo>
                    <a:lnTo>
                      <a:pt x="4044" y="2226"/>
                    </a:lnTo>
                    <a:lnTo>
                      <a:pt x="4074" y="2226"/>
                    </a:lnTo>
                    <a:lnTo>
                      <a:pt x="4104" y="2232"/>
                    </a:lnTo>
                    <a:lnTo>
                      <a:pt x="4176" y="2244"/>
                    </a:lnTo>
                    <a:lnTo>
                      <a:pt x="4200" y="2250"/>
                    </a:lnTo>
                    <a:lnTo>
                      <a:pt x="4212" y="2244"/>
                    </a:lnTo>
                    <a:lnTo>
                      <a:pt x="4248" y="2232"/>
                    </a:lnTo>
                    <a:lnTo>
                      <a:pt x="4260" y="2226"/>
                    </a:lnTo>
                    <a:lnTo>
                      <a:pt x="4278" y="2226"/>
                    </a:lnTo>
                    <a:lnTo>
                      <a:pt x="4296" y="2220"/>
                    </a:lnTo>
                    <a:lnTo>
                      <a:pt x="4320" y="2214"/>
                    </a:lnTo>
                    <a:lnTo>
                      <a:pt x="4338" y="2208"/>
                    </a:lnTo>
                    <a:lnTo>
                      <a:pt x="4374" y="2172"/>
                    </a:lnTo>
                    <a:lnTo>
                      <a:pt x="4392" y="2166"/>
                    </a:lnTo>
                    <a:lnTo>
                      <a:pt x="4404" y="2154"/>
                    </a:lnTo>
                    <a:lnTo>
                      <a:pt x="4410" y="2154"/>
                    </a:lnTo>
                    <a:lnTo>
                      <a:pt x="4422" y="2148"/>
                    </a:lnTo>
                    <a:lnTo>
                      <a:pt x="4452" y="2148"/>
                    </a:lnTo>
                    <a:lnTo>
                      <a:pt x="4458" y="2142"/>
                    </a:lnTo>
                    <a:lnTo>
                      <a:pt x="4470" y="2136"/>
                    </a:lnTo>
                    <a:lnTo>
                      <a:pt x="4476" y="2130"/>
                    </a:lnTo>
                    <a:lnTo>
                      <a:pt x="4494" y="2130"/>
                    </a:lnTo>
                    <a:lnTo>
                      <a:pt x="4500" y="2136"/>
                    </a:lnTo>
                    <a:lnTo>
                      <a:pt x="4518" y="2136"/>
                    </a:lnTo>
                    <a:lnTo>
                      <a:pt x="4530" y="2130"/>
                    </a:lnTo>
                    <a:lnTo>
                      <a:pt x="4536" y="2130"/>
                    </a:lnTo>
                    <a:lnTo>
                      <a:pt x="4542" y="2124"/>
                    </a:lnTo>
                    <a:lnTo>
                      <a:pt x="4596" y="2106"/>
                    </a:lnTo>
                    <a:lnTo>
                      <a:pt x="4620" y="2094"/>
                    </a:lnTo>
                    <a:lnTo>
                      <a:pt x="4620" y="2088"/>
                    </a:lnTo>
                    <a:lnTo>
                      <a:pt x="4614" y="2076"/>
                    </a:lnTo>
                    <a:lnTo>
                      <a:pt x="4602" y="2070"/>
                    </a:lnTo>
                    <a:lnTo>
                      <a:pt x="4584" y="2052"/>
                    </a:lnTo>
                    <a:lnTo>
                      <a:pt x="4578" y="2052"/>
                    </a:lnTo>
                    <a:lnTo>
                      <a:pt x="4602" y="2052"/>
                    </a:lnTo>
                    <a:lnTo>
                      <a:pt x="4614" y="2046"/>
                    </a:lnTo>
                    <a:lnTo>
                      <a:pt x="4614" y="2028"/>
                    </a:lnTo>
                    <a:lnTo>
                      <a:pt x="4608" y="2022"/>
                    </a:lnTo>
                    <a:lnTo>
                      <a:pt x="4608" y="2010"/>
                    </a:lnTo>
                    <a:lnTo>
                      <a:pt x="4632" y="2010"/>
                    </a:lnTo>
                    <a:lnTo>
                      <a:pt x="4644" y="1998"/>
                    </a:lnTo>
                    <a:lnTo>
                      <a:pt x="4644" y="1992"/>
                    </a:lnTo>
                    <a:lnTo>
                      <a:pt x="4632" y="1980"/>
                    </a:lnTo>
                    <a:lnTo>
                      <a:pt x="4626" y="1968"/>
                    </a:lnTo>
                    <a:lnTo>
                      <a:pt x="4608" y="1962"/>
                    </a:lnTo>
                    <a:lnTo>
                      <a:pt x="4602" y="1956"/>
                    </a:lnTo>
                    <a:lnTo>
                      <a:pt x="4590" y="196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8" name="Cameroo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481768" y="3385520"/>
                <a:ext cx="177898" cy="287825"/>
              </a:xfrm>
              <a:custGeom>
                <a:avLst/>
                <a:gdLst>
                  <a:gd name="T0" fmla="*/ 2147483647 w 546"/>
                  <a:gd name="T1" fmla="*/ 0 h 924"/>
                  <a:gd name="T2" fmla="*/ 2147483647 w 546"/>
                  <a:gd name="T3" fmla="*/ 2147483647 h 924"/>
                  <a:gd name="T4" fmla="*/ 2147483647 w 546"/>
                  <a:gd name="T5" fmla="*/ 2147483647 h 924"/>
                  <a:gd name="T6" fmla="*/ 2147483647 w 546"/>
                  <a:gd name="T7" fmla="*/ 2147483647 h 924"/>
                  <a:gd name="T8" fmla="*/ 2147483647 w 546"/>
                  <a:gd name="T9" fmla="*/ 2147483647 h 924"/>
                  <a:gd name="T10" fmla="*/ 2147483647 w 546"/>
                  <a:gd name="T11" fmla="*/ 2147483647 h 924"/>
                  <a:gd name="T12" fmla="*/ 2147483647 w 546"/>
                  <a:gd name="T13" fmla="*/ 2147483647 h 924"/>
                  <a:gd name="T14" fmla="*/ 2147483647 w 546"/>
                  <a:gd name="T15" fmla="*/ 2147483647 h 924"/>
                  <a:gd name="T16" fmla="*/ 2147483647 w 546"/>
                  <a:gd name="T17" fmla="*/ 2147483647 h 924"/>
                  <a:gd name="T18" fmla="*/ 2147483647 w 546"/>
                  <a:gd name="T19" fmla="*/ 2147483647 h 924"/>
                  <a:gd name="T20" fmla="*/ 2147483647 w 546"/>
                  <a:gd name="T21" fmla="*/ 2147483647 h 924"/>
                  <a:gd name="T22" fmla="*/ 2147483647 w 546"/>
                  <a:gd name="T23" fmla="*/ 2147483647 h 924"/>
                  <a:gd name="T24" fmla="*/ 2147483647 w 546"/>
                  <a:gd name="T25" fmla="*/ 2147483647 h 924"/>
                  <a:gd name="T26" fmla="*/ 2147483647 w 546"/>
                  <a:gd name="T27" fmla="*/ 2147483647 h 924"/>
                  <a:gd name="T28" fmla="*/ 2147483647 w 546"/>
                  <a:gd name="T29" fmla="*/ 2147483647 h 924"/>
                  <a:gd name="T30" fmla="*/ 2147483647 w 546"/>
                  <a:gd name="T31" fmla="*/ 2147483647 h 924"/>
                  <a:gd name="T32" fmla="*/ 2147483647 w 546"/>
                  <a:gd name="T33" fmla="*/ 2147483647 h 924"/>
                  <a:gd name="T34" fmla="*/ 2147483647 w 546"/>
                  <a:gd name="T35" fmla="*/ 2147483647 h 924"/>
                  <a:gd name="T36" fmla="*/ 2147483647 w 546"/>
                  <a:gd name="T37" fmla="*/ 2147483647 h 924"/>
                  <a:gd name="T38" fmla="*/ 2147483647 w 546"/>
                  <a:gd name="T39" fmla="*/ 2147483647 h 924"/>
                  <a:gd name="T40" fmla="*/ 2147483647 w 546"/>
                  <a:gd name="T41" fmla="*/ 2147483647 h 924"/>
                  <a:gd name="T42" fmla="*/ 2147483647 w 546"/>
                  <a:gd name="T43" fmla="*/ 2147483647 h 924"/>
                  <a:gd name="T44" fmla="*/ 2147483647 w 546"/>
                  <a:gd name="T45" fmla="*/ 2147483647 h 924"/>
                  <a:gd name="T46" fmla="*/ 2147483647 w 546"/>
                  <a:gd name="T47" fmla="*/ 2147483647 h 924"/>
                  <a:gd name="T48" fmla="*/ 2147483647 w 546"/>
                  <a:gd name="T49" fmla="*/ 2147483647 h 924"/>
                  <a:gd name="T50" fmla="*/ 2147483647 w 546"/>
                  <a:gd name="T51" fmla="*/ 2147483647 h 924"/>
                  <a:gd name="T52" fmla="*/ 2147483647 w 546"/>
                  <a:gd name="T53" fmla="*/ 2147483647 h 924"/>
                  <a:gd name="T54" fmla="*/ 2147483647 w 546"/>
                  <a:gd name="T55" fmla="*/ 2147483647 h 924"/>
                  <a:gd name="T56" fmla="*/ 2147483647 w 546"/>
                  <a:gd name="T57" fmla="*/ 2147483647 h 924"/>
                  <a:gd name="T58" fmla="*/ 2147483647 w 546"/>
                  <a:gd name="T59" fmla="*/ 2147483647 h 924"/>
                  <a:gd name="T60" fmla="*/ 2147483647 w 546"/>
                  <a:gd name="T61" fmla="*/ 2147483647 h 924"/>
                  <a:gd name="T62" fmla="*/ 2147483647 w 546"/>
                  <a:gd name="T63" fmla="*/ 2147483647 h 924"/>
                  <a:gd name="T64" fmla="*/ 2147483647 w 546"/>
                  <a:gd name="T65" fmla="*/ 2147483647 h 924"/>
                  <a:gd name="T66" fmla="*/ 2147483647 w 546"/>
                  <a:gd name="T67" fmla="*/ 2147483647 h 924"/>
                  <a:gd name="T68" fmla="*/ 2147483647 w 546"/>
                  <a:gd name="T69" fmla="*/ 2147483647 h 924"/>
                  <a:gd name="T70" fmla="*/ 2147483647 w 546"/>
                  <a:gd name="T71" fmla="*/ 2147483647 h 924"/>
                  <a:gd name="T72" fmla="*/ 2147483647 w 546"/>
                  <a:gd name="T73" fmla="*/ 2147483647 h 924"/>
                  <a:gd name="T74" fmla="*/ 2147483647 w 546"/>
                  <a:gd name="T75" fmla="*/ 2147483647 h 924"/>
                  <a:gd name="T76" fmla="*/ 2147483647 w 546"/>
                  <a:gd name="T77" fmla="*/ 2147483647 h 924"/>
                  <a:gd name="T78" fmla="*/ 2147483647 w 546"/>
                  <a:gd name="T79" fmla="*/ 2147483647 h 924"/>
                  <a:gd name="T80" fmla="*/ 2147483647 w 546"/>
                  <a:gd name="T81" fmla="*/ 2147483647 h 924"/>
                  <a:gd name="T82" fmla="*/ 2147483647 w 546"/>
                  <a:gd name="T83" fmla="*/ 2147483647 h 924"/>
                  <a:gd name="T84" fmla="*/ 2147483647 w 546"/>
                  <a:gd name="T85" fmla="*/ 2147483647 h 924"/>
                  <a:gd name="T86" fmla="*/ 2147483647 w 546"/>
                  <a:gd name="T87" fmla="*/ 2147483647 h 924"/>
                  <a:gd name="T88" fmla="*/ 2147483647 w 546"/>
                  <a:gd name="T89" fmla="*/ 2147483647 h 924"/>
                  <a:gd name="T90" fmla="*/ 2147483647 w 546"/>
                  <a:gd name="T91" fmla="*/ 2147483647 h 924"/>
                  <a:gd name="T92" fmla="*/ 2147483647 w 546"/>
                  <a:gd name="T93" fmla="*/ 2147483647 h 924"/>
                  <a:gd name="T94" fmla="*/ 2147483647 w 546"/>
                  <a:gd name="T95" fmla="*/ 2147483647 h 924"/>
                  <a:gd name="T96" fmla="*/ 2147483647 w 546"/>
                  <a:gd name="T97" fmla="*/ 2147483647 h 924"/>
                  <a:gd name="T98" fmla="*/ 2147483647 w 546"/>
                  <a:gd name="T99" fmla="*/ 2147483647 h 924"/>
                  <a:gd name="T100" fmla="*/ 2147483647 w 546"/>
                  <a:gd name="T101" fmla="*/ 2147483647 h 924"/>
                  <a:gd name="T102" fmla="*/ 2147483647 w 546"/>
                  <a:gd name="T103" fmla="*/ 2147483647 h 924"/>
                  <a:gd name="T104" fmla="*/ 2147483647 w 546"/>
                  <a:gd name="T105" fmla="*/ 2147483647 h 924"/>
                  <a:gd name="T106" fmla="*/ 2147483647 w 546"/>
                  <a:gd name="T107" fmla="*/ 2147483647 h 924"/>
                  <a:gd name="T108" fmla="*/ 2147483647 w 546"/>
                  <a:gd name="T109" fmla="*/ 2147483647 h 924"/>
                  <a:gd name="T110" fmla="*/ 2147483647 w 546"/>
                  <a:gd name="T111" fmla="*/ 2147483647 h 9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46"/>
                  <a:gd name="T169" fmla="*/ 0 h 924"/>
                  <a:gd name="T170" fmla="*/ 546 w 546"/>
                  <a:gd name="T171" fmla="*/ 924 h 9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46" h="924">
                    <a:moveTo>
                      <a:pt x="420" y="30"/>
                    </a:moveTo>
                    <a:lnTo>
                      <a:pt x="414" y="18"/>
                    </a:lnTo>
                    <a:lnTo>
                      <a:pt x="414" y="0"/>
                    </a:lnTo>
                    <a:lnTo>
                      <a:pt x="390" y="6"/>
                    </a:lnTo>
                    <a:lnTo>
                      <a:pt x="390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426" y="66"/>
                    </a:lnTo>
                    <a:lnTo>
                      <a:pt x="426" y="96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26" y="114"/>
                    </a:lnTo>
                    <a:lnTo>
                      <a:pt x="426" y="126"/>
                    </a:lnTo>
                    <a:lnTo>
                      <a:pt x="408" y="144"/>
                    </a:lnTo>
                    <a:lnTo>
                      <a:pt x="396" y="150"/>
                    </a:lnTo>
                    <a:lnTo>
                      <a:pt x="384" y="150"/>
                    </a:lnTo>
                    <a:lnTo>
                      <a:pt x="384" y="156"/>
                    </a:lnTo>
                    <a:lnTo>
                      <a:pt x="378" y="162"/>
                    </a:lnTo>
                    <a:lnTo>
                      <a:pt x="378" y="168"/>
                    </a:lnTo>
                    <a:lnTo>
                      <a:pt x="372" y="174"/>
                    </a:lnTo>
                    <a:lnTo>
                      <a:pt x="372" y="180"/>
                    </a:lnTo>
                    <a:lnTo>
                      <a:pt x="360" y="192"/>
                    </a:lnTo>
                    <a:lnTo>
                      <a:pt x="354" y="204"/>
                    </a:lnTo>
                    <a:lnTo>
                      <a:pt x="348" y="234"/>
                    </a:lnTo>
                    <a:lnTo>
                      <a:pt x="342" y="240"/>
                    </a:lnTo>
                    <a:lnTo>
                      <a:pt x="342" y="270"/>
                    </a:lnTo>
                    <a:lnTo>
                      <a:pt x="336" y="288"/>
                    </a:lnTo>
                    <a:lnTo>
                      <a:pt x="330" y="294"/>
                    </a:lnTo>
                    <a:lnTo>
                      <a:pt x="312" y="294"/>
                    </a:lnTo>
                    <a:lnTo>
                      <a:pt x="312" y="324"/>
                    </a:lnTo>
                    <a:lnTo>
                      <a:pt x="306" y="342"/>
                    </a:lnTo>
                    <a:lnTo>
                      <a:pt x="306" y="354"/>
                    </a:lnTo>
                    <a:lnTo>
                      <a:pt x="300" y="360"/>
                    </a:lnTo>
                    <a:lnTo>
                      <a:pt x="288" y="366"/>
                    </a:lnTo>
                    <a:lnTo>
                      <a:pt x="282" y="372"/>
                    </a:lnTo>
                    <a:lnTo>
                      <a:pt x="270" y="378"/>
                    </a:lnTo>
                    <a:lnTo>
                      <a:pt x="258" y="426"/>
                    </a:lnTo>
                    <a:lnTo>
                      <a:pt x="234" y="456"/>
                    </a:lnTo>
                    <a:lnTo>
                      <a:pt x="234" y="486"/>
                    </a:lnTo>
                    <a:lnTo>
                      <a:pt x="228" y="492"/>
                    </a:lnTo>
                    <a:lnTo>
                      <a:pt x="216" y="498"/>
                    </a:lnTo>
                    <a:lnTo>
                      <a:pt x="210" y="510"/>
                    </a:lnTo>
                    <a:lnTo>
                      <a:pt x="210" y="522"/>
                    </a:lnTo>
                    <a:lnTo>
                      <a:pt x="192" y="540"/>
                    </a:lnTo>
                    <a:lnTo>
                      <a:pt x="186" y="540"/>
                    </a:lnTo>
                    <a:lnTo>
                      <a:pt x="180" y="534"/>
                    </a:lnTo>
                    <a:lnTo>
                      <a:pt x="174" y="522"/>
                    </a:lnTo>
                    <a:lnTo>
                      <a:pt x="174" y="516"/>
                    </a:lnTo>
                    <a:lnTo>
                      <a:pt x="168" y="504"/>
                    </a:lnTo>
                    <a:lnTo>
                      <a:pt x="156" y="492"/>
                    </a:lnTo>
                    <a:lnTo>
                      <a:pt x="150" y="480"/>
                    </a:lnTo>
                    <a:lnTo>
                      <a:pt x="138" y="480"/>
                    </a:lnTo>
                    <a:lnTo>
                      <a:pt x="144" y="486"/>
                    </a:lnTo>
                    <a:lnTo>
                      <a:pt x="144" y="498"/>
                    </a:lnTo>
                    <a:lnTo>
                      <a:pt x="138" y="504"/>
                    </a:lnTo>
                    <a:lnTo>
                      <a:pt x="132" y="504"/>
                    </a:lnTo>
                    <a:lnTo>
                      <a:pt x="120" y="498"/>
                    </a:lnTo>
                    <a:lnTo>
                      <a:pt x="114" y="492"/>
                    </a:lnTo>
                    <a:lnTo>
                      <a:pt x="108" y="492"/>
                    </a:lnTo>
                    <a:lnTo>
                      <a:pt x="102" y="498"/>
                    </a:lnTo>
                    <a:lnTo>
                      <a:pt x="90" y="522"/>
                    </a:lnTo>
                    <a:lnTo>
                      <a:pt x="84" y="528"/>
                    </a:lnTo>
                    <a:lnTo>
                      <a:pt x="84" y="534"/>
                    </a:lnTo>
                    <a:lnTo>
                      <a:pt x="18" y="588"/>
                    </a:lnTo>
                    <a:lnTo>
                      <a:pt x="18" y="642"/>
                    </a:lnTo>
                    <a:lnTo>
                      <a:pt x="12" y="654"/>
                    </a:lnTo>
                    <a:lnTo>
                      <a:pt x="12" y="666"/>
                    </a:lnTo>
                    <a:lnTo>
                      <a:pt x="6" y="672"/>
                    </a:lnTo>
                    <a:lnTo>
                      <a:pt x="6" y="678"/>
                    </a:lnTo>
                    <a:lnTo>
                      <a:pt x="0" y="690"/>
                    </a:lnTo>
                    <a:lnTo>
                      <a:pt x="24" y="684"/>
                    </a:lnTo>
                    <a:lnTo>
                      <a:pt x="24" y="708"/>
                    </a:lnTo>
                    <a:lnTo>
                      <a:pt x="36" y="732"/>
                    </a:lnTo>
                    <a:lnTo>
                      <a:pt x="60" y="744"/>
                    </a:lnTo>
                    <a:lnTo>
                      <a:pt x="66" y="750"/>
                    </a:lnTo>
                    <a:lnTo>
                      <a:pt x="84" y="726"/>
                    </a:lnTo>
                    <a:lnTo>
                      <a:pt x="66" y="756"/>
                    </a:lnTo>
                    <a:lnTo>
                      <a:pt x="84" y="786"/>
                    </a:lnTo>
                    <a:lnTo>
                      <a:pt x="102" y="792"/>
                    </a:lnTo>
                    <a:lnTo>
                      <a:pt x="102" y="840"/>
                    </a:lnTo>
                    <a:lnTo>
                      <a:pt x="90" y="840"/>
                    </a:lnTo>
                    <a:lnTo>
                      <a:pt x="90" y="870"/>
                    </a:lnTo>
                    <a:lnTo>
                      <a:pt x="102" y="882"/>
                    </a:lnTo>
                    <a:lnTo>
                      <a:pt x="198" y="882"/>
                    </a:lnTo>
                    <a:lnTo>
                      <a:pt x="216" y="864"/>
                    </a:lnTo>
                    <a:lnTo>
                      <a:pt x="228" y="882"/>
                    </a:lnTo>
                    <a:lnTo>
                      <a:pt x="258" y="882"/>
                    </a:lnTo>
                    <a:lnTo>
                      <a:pt x="270" y="870"/>
                    </a:lnTo>
                    <a:lnTo>
                      <a:pt x="276" y="870"/>
                    </a:lnTo>
                    <a:lnTo>
                      <a:pt x="288" y="876"/>
                    </a:lnTo>
                    <a:lnTo>
                      <a:pt x="294" y="876"/>
                    </a:lnTo>
                    <a:lnTo>
                      <a:pt x="342" y="870"/>
                    </a:lnTo>
                    <a:lnTo>
                      <a:pt x="342" y="888"/>
                    </a:lnTo>
                    <a:lnTo>
                      <a:pt x="372" y="888"/>
                    </a:lnTo>
                    <a:lnTo>
                      <a:pt x="390" y="882"/>
                    </a:lnTo>
                    <a:lnTo>
                      <a:pt x="438" y="882"/>
                    </a:lnTo>
                    <a:lnTo>
                      <a:pt x="450" y="888"/>
                    </a:lnTo>
                    <a:lnTo>
                      <a:pt x="456" y="894"/>
                    </a:lnTo>
                    <a:lnTo>
                      <a:pt x="468" y="894"/>
                    </a:lnTo>
                    <a:lnTo>
                      <a:pt x="474" y="900"/>
                    </a:lnTo>
                    <a:lnTo>
                      <a:pt x="510" y="900"/>
                    </a:lnTo>
                    <a:lnTo>
                      <a:pt x="534" y="924"/>
                    </a:lnTo>
                    <a:lnTo>
                      <a:pt x="540" y="882"/>
                    </a:lnTo>
                    <a:lnTo>
                      <a:pt x="546" y="876"/>
                    </a:lnTo>
                    <a:lnTo>
                      <a:pt x="534" y="864"/>
                    </a:lnTo>
                    <a:lnTo>
                      <a:pt x="534" y="834"/>
                    </a:lnTo>
                    <a:lnTo>
                      <a:pt x="528" y="816"/>
                    </a:lnTo>
                    <a:lnTo>
                      <a:pt x="516" y="810"/>
                    </a:lnTo>
                    <a:lnTo>
                      <a:pt x="510" y="798"/>
                    </a:lnTo>
                    <a:lnTo>
                      <a:pt x="498" y="792"/>
                    </a:lnTo>
                    <a:lnTo>
                      <a:pt x="486" y="780"/>
                    </a:lnTo>
                    <a:lnTo>
                      <a:pt x="474" y="756"/>
                    </a:lnTo>
                    <a:lnTo>
                      <a:pt x="468" y="750"/>
                    </a:lnTo>
                    <a:lnTo>
                      <a:pt x="468" y="708"/>
                    </a:lnTo>
                    <a:lnTo>
                      <a:pt x="462" y="708"/>
                    </a:lnTo>
                    <a:lnTo>
                      <a:pt x="444" y="690"/>
                    </a:lnTo>
                    <a:lnTo>
                      <a:pt x="438" y="690"/>
                    </a:lnTo>
                    <a:lnTo>
                      <a:pt x="438" y="642"/>
                    </a:lnTo>
                    <a:lnTo>
                      <a:pt x="420" y="630"/>
                    </a:lnTo>
                    <a:lnTo>
                      <a:pt x="432" y="618"/>
                    </a:lnTo>
                    <a:lnTo>
                      <a:pt x="432" y="582"/>
                    </a:lnTo>
                    <a:lnTo>
                      <a:pt x="426" y="582"/>
                    </a:lnTo>
                    <a:lnTo>
                      <a:pt x="414" y="576"/>
                    </a:lnTo>
                    <a:lnTo>
                      <a:pt x="414" y="570"/>
                    </a:lnTo>
                    <a:lnTo>
                      <a:pt x="426" y="558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8" y="498"/>
                    </a:lnTo>
                    <a:lnTo>
                      <a:pt x="468" y="480"/>
                    </a:lnTo>
                    <a:lnTo>
                      <a:pt x="474" y="474"/>
                    </a:lnTo>
                    <a:lnTo>
                      <a:pt x="480" y="462"/>
                    </a:lnTo>
                    <a:lnTo>
                      <a:pt x="492" y="450"/>
                    </a:lnTo>
                    <a:lnTo>
                      <a:pt x="498" y="450"/>
                    </a:lnTo>
                    <a:lnTo>
                      <a:pt x="498" y="438"/>
                    </a:lnTo>
                    <a:lnTo>
                      <a:pt x="492" y="420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74" y="366"/>
                    </a:lnTo>
                    <a:lnTo>
                      <a:pt x="462" y="354"/>
                    </a:lnTo>
                    <a:lnTo>
                      <a:pt x="450" y="348"/>
                    </a:lnTo>
                    <a:lnTo>
                      <a:pt x="432" y="336"/>
                    </a:lnTo>
                    <a:lnTo>
                      <a:pt x="420" y="324"/>
                    </a:lnTo>
                    <a:lnTo>
                      <a:pt x="414" y="312"/>
                    </a:lnTo>
                    <a:lnTo>
                      <a:pt x="402" y="300"/>
                    </a:lnTo>
                    <a:lnTo>
                      <a:pt x="390" y="276"/>
                    </a:lnTo>
                    <a:lnTo>
                      <a:pt x="390" y="264"/>
                    </a:lnTo>
                    <a:lnTo>
                      <a:pt x="396" y="258"/>
                    </a:lnTo>
                    <a:lnTo>
                      <a:pt x="408" y="252"/>
                    </a:lnTo>
                    <a:lnTo>
                      <a:pt x="504" y="252"/>
                    </a:lnTo>
                    <a:lnTo>
                      <a:pt x="486" y="234"/>
                    </a:lnTo>
                    <a:lnTo>
                      <a:pt x="480" y="222"/>
                    </a:lnTo>
                    <a:lnTo>
                      <a:pt x="468" y="216"/>
                    </a:lnTo>
                    <a:lnTo>
                      <a:pt x="462" y="204"/>
                    </a:lnTo>
                    <a:lnTo>
                      <a:pt x="462" y="186"/>
                    </a:lnTo>
                    <a:lnTo>
                      <a:pt x="456" y="168"/>
                    </a:lnTo>
                    <a:lnTo>
                      <a:pt x="456" y="132"/>
                    </a:lnTo>
                    <a:lnTo>
                      <a:pt x="462" y="132"/>
                    </a:lnTo>
                    <a:lnTo>
                      <a:pt x="462" y="96"/>
                    </a:lnTo>
                    <a:lnTo>
                      <a:pt x="456" y="84"/>
                    </a:lnTo>
                    <a:lnTo>
                      <a:pt x="444" y="78"/>
                    </a:lnTo>
                    <a:lnTo>
                      <a:pt x="450" y="42"/>
                    </a:lnTo>
                    <a:lnTo>
                      <a:pt x="444" y="42"/>
                    </a:lnTo>
                    <a:lnTo>
                      <a:pt x="438" y="36"/>
                    </a:lnTo>
                    <a:lnTo>
                      <a:pt x="426" y="36"/>
                    </a:lnTo>
                    <a:lnTo>
                      <a:pt x="420" y="3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9" name="Cambod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633181" y="3350002"/>
                <a:ext cx="124145" cy="104107"/>
              </a:xfrm>
              <a:custGeom>
                <a:avLst/>
                <a:gdLst>
                  <a:gd name="T0" fmla="*/ 2147483647 w 378"/>
                  <a:gd name="T1" fmla="*/ 2147483647 h 336"/>
                  <a:gd name="T2" fmla="*/ 2147483647 w 378"/>
                  <a:gd name="T3" fmla="*/ 2147483647 h 336"/>
                  <a:gd name="T4" fmla="*/ 2147483647 w 378"/>
                  <a:gd name="T5" fmla="*/ 2147483647 h 336"/>
                  <a:gd name="T6" fmla="*/ 2147483647 w 378"/>
                  <a:gd name="T7" fmla="*/ 2147483647 h 336"/>
                  <a:gd name="T8" fmla="*/ 2147483647 w 378"/>
                  <a:gd name="T9" fmla="*/ 2147483647 h 336"/>
                  <a:gd name="T10" fmla="*/ 2147483647 w 378"/>
                  <a:gd name="T11" fmla="*/ 2147483647 h 336"/>
                  <a:gd name="T12" fmla="*/ 2147483647 w 378"/>
                  <a:gd name="T13" fmla="*/ 2147483647 h 336"/>
                  <a:gd name="T14" fmla="*/ 2147483647 w 378"/>
                  <a:gd name="T15" fmla="*/ 2147483647 h 336"/>
                  <a:gd name="T16" fmla="*/ 2147483647 w 378"/>
                  <a:gd name="T17" fmla="*/ 2147483647 h 336"/>
                  <a:gd name="T18" fmla="*/ 2147483647 w 378"/>
                  <a:gd name="T19" fmla="*/ 2147483647 h 336"/>
                  <a:gd name="T20" fmla="*/ 2147483647 w 378"/>
                  <a:gd name="T21" fmla="*/ 2147483647 h 336"/>
                  <a:gd name="T22" fmla="*/ 2147483647 w 378"/>
                  <a:gd name="T23" fmla="*/ 2147483647 h 336"/>
                  <a:gd name="T24" fmla="*/ 2147483647 w 378"/>
                  <a:gd name="T25" fmla="*/ 2147483647 h 336"/>
                  <a:gd name="T26" fmla="*/ 2147483647 w 378"/>
                  <a:gd name="T27" fmla="*/ 2147483647 h 336"/>
                  <a:gd name="T28" fmla="*/ 0 w 378"/>
                  <a:gd name="T29" fmla="*/ 2147483647 h 336"/>
                  <a:gd name="T30" fmla="*/ 2147483647 w 378"/>
                  <a:gd name="T31" fmla="*/ 2147483647 h 336"/>
                  <a:gd name="T32" fmla="*/ 2147483647 w 378"/>
                  <a:gd name="T33" fmla="*/ 2147483647 h 336"/>
                  <a:gd name="T34" fmla="*/ 2147483647 w 378"/>
                  <a:gd name="T35" fmla="*/ 2147483647 h 336"/>
                  <a:gd name="T36" fmla="*/ 2147483647 w 378"/>
                  <a:gd name="T37" fmla="*/ 2147483647 h 336"/>
                  <a:gd name="T38" fmla="*/ 2147483647 w 378"/>
                  <a:gd name="T39" fmla="*/ 2147483647 h 336"/>
                  <a:gd name="T40" fmla="*/ 2147483647 w 378"/>
                  <a:gd name="T41" fmla="*/ 2147483647 h 336"/>
                  <a:gd name="T42" fmla="*/ 2147483647 w 378"/>
                  <a:gd name="T43" fmla="*/ 2147483647 h 336"/>
                  <a:gd name="T44" fmla="*/ 2147483647 w 378"/>
                  <a:gd name="T45" fmla="*/ 2147483647 h 336"/>
                  <a:gd name="T46" fmla="*/ 2147483647 w 378"/>
                  <a:gd name="T47" fmla="*/ 2147483647 h 336"/>
                  <a:gd name="T48" fmla="*/ 2147483647 w 378"/>
                  <a:gd name="T49" fmla="*/ 2147483647 h 336"/>
                  <a:gd name="T50" fmla="*/ 2147483647 w 378"/>
                  <a:gd name="T51" fmla="*/ 2147483647 h 336"/>
                  <a:gd name="T52" fmla="*/ 2147483647 w 378"/>
                  <a:gd name="T53" fmla="*/ 2147483647 h 336"/>
                  <a:gd name="T54" fmla="*/ 2147483647 w 378"/>
                  <a:gd name="T55" fmla="*/ 2147483647 h 336"/>
                  <a:gd name="T56" fmla="*/ 2147483647 w 378"/>
                  <a:gd name="T57" fmla="*/ 2147483647 h 336"/>
                  <a:gd name="T58" fmla="*/ 2147483647 w 378"/>
                  <a:gd name="T59" fmla="*/ 2147483647 h 336"/>
                  <a:gd name="T60" fmla="*/ 2147483647 w 378"/>
                  <a:gd name="T61" fmla="*/ 2147483647 h 336"/>
                  <a:gd name="T62" fmla="*/ 2147483647 w 378"/>
                  <a:gd name="T63" fmla="*/ 2147483647 h 336"/>
                  <a:gd name="T64" fmla="*/ 2147483647 w 378"/>
                  <a:gd name="T65" fmla="*/ 2147483647 h 336"/>
                  <a:gd name="T66" fmla="*/ 2147483647 w 378"/>
                  <a:gd name="T67" fmla="*/ 2147483647 h 336"/>
                  <a:gd name="T68" fmla="*/ 2147483647 w 378"/>
                  <a:gd name="T69" fmla="*/ 2147483647 h 336"/>
                  <a:gd name="T70" fmla="*/ 2147483647 w 378"/>
                  <a:gd name="T71" fmla="*/ 2147483647 h 336"/>
                  <a:gd name="T72" fmla="*/ 2147483647 w 378"/>
                  <a:gd name="T73" fmla="*/ 2147483647 h 336"/>
                  <a:gd name="T74" fmla="*/ 2147483647 w 378"/>
                  <a:gd name="T75" fmla="*/ 2147483647 h 336"/>
                  <a:gd name="T76" fmla="*/ 2147483647 w 378"/>
                  <a:gd name="T77" fmla="*/ 2147483647 h 336"/>
                  <a:gd name="T78" fmla="*/ 2147483647 w 378"/>
                  <a:gd name="T79" fmla="*/ 2147483647 h 336"/>
                  <a:gd name="T80" fmla="*/ 2147483647 w 378"/>
                  <a:gd name="T81" fmla="*/ 2147483647 h 336"/>
                  <a:gd name="T82" fmla="*/ 2147483647 w 378"/>
                  <a:gd name="T83" fmla="*/ 2147483647 h 336"/>
                  <a:gd name="T84" fmla="*/ 2147483647 w 378"/>
                  <a:gd name="T85" fmla="*/ 2147483647 h 336"/>
                  <a:gd name="T86" fmla="*/ 2147483647 w 378"/>
                  <a:gd name="T87" fmla="*/ 2147483647 h 336"/>
                  <a:gd name="T88" fmla="*/ 2147483647 w 378"/>
                  <a:gd name="T89" fmla="*/ 2147483647 h 336"/>
                  <a:gd name="T90" fmla="*/ 2147483647 w 378"/>
                  <a:gd name="T91" fmla="*/ 2147483647 h 336"/>
                  <a:gd name="T92" fmla="*/ 2147483647 w 378"/>
                  <a:gd name="T93" fmla="*/ 2147483647 h 336"/>
                  <a:gd name="T94" fmla="*/ 2147483647 w 378"/>
                  <a:gd name="T95" fmla="*/ 0 h 3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78"/>
                  <a:gd name="T145" fmla="*/ 0 h 336"/>
                  <a:gd name="T146" fmla="*/ 378 w 378"/>
                  <a:gd name="T147" fmla="*/ 336 h 3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78" h="336">
                    <a:moveTo>
                      <a:pt x="324" y="0"/>
                    </a:moveTo>
                    <a:lnTo>
                      <a:pt x="312" y="12"/>
                    </a:lnTo>
                    <a:lnTo>
                      <a:pt x="276" y="0"/>
                    </a:lnTo>
                    <a:lnTo>
                      <a:pt x="264" y="12"/>
                    </a:lnTo>
                    <a:lnTo>
                      <a:pt x="246" y="24"/>
                    </a:lnTo>
                    <a:lnTo>
                      <a:pt x="258" y="36"/>
                    </a:lnTo>
                    <a:lnTo>
                      <a:pt x="258" y="48"/>
                    </a:lnTo>
                    <a:lnTo>
                      <a:pt x="252" y="54"/>
                    </a:lnTo>
                    <a:lnTo>
                      <a:pt x="240" y="54"/>
                    </a:lnTo>
                    <a:lnTo>
                      <a:pt x="228" y="42"/>
                    </a:lnTo>
                    <a:lnTo>
                      <a:pt x="228" y="36"/>
                    </a:lnTo>
                    <a:lnTo>
                      <a:pt x="222" y="36"/>
                    </a:lnTo>
                    <a:lnTo>
                      <a:pt x="216" y="30"/>
                    </a:lnTo>
                    <a:lnTo>
                      <a:pt x="192" y="30"/>
                    </a:lnTo>
                    <a:lnTo>
                      <a:pt x="192" y="18"/>
                    </a:lnTo>
                    <a:lnTo>
                      <a:pt x="186" y="18"/>
                    </a:lnTo>
                    <a:lnTo>
                      <a:pt x="186" y="24"/>
                    </a:lnTo>
                    <a:lnTo>
                      <a:pt x="180" y="18"/>
                    </a:lnTo>
                    <a:lnTo>
                      <a:pt x="168" y="12"/>
                    </a:lnTo>
                    <a:lnTo>
                      <a:pt x="138" y="12"/>
                    </a:lnTo>
                    <a:lnTo>
                      <a:pt x="126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72" y="12"/>
                    </a:lnTo>
                    <a:lnTo>
                      <a:pt x="54" y="18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30" y="42"/>
                    </a:lnTo>
                    <a:lnTo>
                      <a:pt x="30" y="48"/>
                    </a:lnTo>
                    <a:lnTo>
                      <a:pt x="0" y="78"/>
                    </a:lnTo>
                    <a:lnTo>
                      <a:pt x="6" y="114"/>
                    </a:lnTo>
                    <a:lnTo>
                      <a:pt x="18" y="126"/>
                    </a:lnTo>
                    <a:lnTo>
                      <a:pt x="18" y="156"/>
                    </a:lnTo>
                    <a:lnTo>
                      <a:pt x="30" y="168"/>
                    </a:lnTo>
                    <a:lnTo>
                      <a:pt x="30" y="198"/>
                    </a:lnTo>
                    <a:lnTo>
                      <a:pt x="42" y="210"/>
                    </a:lnTo>
                    <a:lnTo>
                      <a:pt x="48" y="222"/>
                    </a:lnTo>
                    <a:lnTo>
                      <a:pt x="54" y="228"/>
                    </a:lnTo>
                    <a:lnTo>
                      <a:pt x="54" y="234"/>
                    </a:lnTo>
                    <a:lnTo>
                      <a:pt x="42" y="246"/>
                    </a:lnTo>
                    <a:lnTo>
                      <a:pt x="54" y="270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82"/>
                    </a:lnTo>
                    <a:lnTo>
                      <a:pt x="90" y="270"/>
                    </a:lnTo>
                    <a:lnTo>
                      <a:pt x="90" y="264"/>
                    </a:lnTo>
                    <a:lnTo>
                      <a:pt x="90" y="288"/>
                    </a:lnTo>
                    <a:lnTo>
                      <a:pt x="96" y="300"/>
                    </a:lnTo>
                    <a:lnTo>
                      <a:pt x="102" y="306"/>
                    </a:lnTo>
                    <a:lnTo>
                      <a:pt x="114" y="306"/>
                    </a:lnTo>
                    <a:lnTo>
                      <a:pt x="120" y="300"/>
                    </a:lnTo>
                    <a:lnTo>
                      <a:pt x="132" y="300"/>
                    </a:lnTo>
                    <a:lnTo>
                      <a:pt x="138" y="306"/>
                    </a:lnTo>
                    <a:lnTo>
                      <a:pt x="138" y="312"/>
                    </a:lnTo>
                    <a:lnTo>
                      <a:pt x="150" y="336"/>
                    </a:lnTo>
                    <a:lnTo>
                      <a:pt x="168" y="336"/>
                    </a:lnTo>
                    <a:lnTo>
                      <a:pt x="180" y="324"/>
                    </a:lnTo>
                    <a:lnTo>
                      <a:pt x="192" y="318"/>
                    </a:lnTo>
                    <a:lnTo>
                      <a:pt x="210" y="318"/>
                    </a:lnTo>
                    <a:lnTo>
                      <a:pt x="222" y="312"/>
                    </a:lnTo>
                    <a:lnTo>
                      <a:pt x="222" y="306"/>
                    </a:lnTo>
                    <a:lnTo>
                      <a:pt x="216" y="300"/>
                    </a:lnTo>
                    <a:lnTo>
                      <a:pt x="210" y="300"/>
                    </a:lnTo>
                    <a:lnTo>
                      <a:pt x="204" y="294"/>
                    </a:lnTo>
                    <a:lnTo>
                      <a:pt x="240" y="294"/>
                    </a:lnTo>
                    <a:lnTo>
                      <a:pt x="240" y="288"/>
                    </a:lnTo>
                    <a:lnTo>
                      <a:pt x="246" y="282"/>
                    </a:lnTo>
                    <a:lnTo>
                      <a:pt x="258" y="282"/>
                    </a:lnTo>
                    <a:lnTo>
                      <a:pt x="270" y="288"/>
                    </a:lnTo>
                    <a:lnTo>
                      <a:pt x="276" y="294"/>
                    </a:lnTo>
                    <a:lnTo>
                      <a:pt x="288" y="300"/>
                    </a:lnTo>
                    <a:lnTo>
                      <a:pt x="294" y="306"/>
                    </a:lnTo>
                    <a:lnTo>
                      <a:pt x="294" y="294"/>
                    </a:lnTo>
                    <a:lnTo>
                      <a:pt x="276" y="276"/>
                    </a:lnTo>
                    <a:lnTo>
                      <a:pt x="264" y="252"/>
                    </a:lnTo>
                    <a:lnTo>
                      <a:pt x="264" y="228"/>
                    </a:lnTo>
                    <a:lnTo>
                      <a:pt x="306" y="228"/>
                    </a:lnTo>
                    <a:lnTo>
                      <a:pt x="306" y="204"/>
                    </a:lnTo>
                    <a:lnTo>
                      <a:pt x="336" y="204"/>
                    </a:lnTo>
                    <a:lnTo>
                      <a:pt x="336" y="186"/>
                    </a:lnTo>
                    <a:lnTo>
                      <a:pt x="342" y="180"/>
                    </a:lnTo>
                    <a:lnTo>
                      <a:pt x="360" y="180"/>
                    </a:lnTo>
                    <a:lnTo>
                      <a:pt x="372" y="186"/>
                    </a:lnTo>
                    <a:lnTo>
                      <a:pt x="372" y="156"/>
                    </a:lnTo>
                    <a:lnTo>
                      <a:pt x="366" y="150"/>
                    </a:lnTo>
                    <a:lnTo>
                      <a:pt x="366" y="120"/>
                    </a:lnTo>
                    <a:lnTo>
                      <a:pt x="360" y="114"/>
                    </a:lnTo>
                    <a:lnTo>
                      <a:pt x="360" y="102"/>
                    </a:lnTo>
                    <a:lnTo>
                      <a:pt x="366" y="102"/>
                    </a:lnTo>
                    <a:lnTo>
                      <a:pt x="378" y="90"/>
                    </a:lnTo>
                    <a:lnTo>
                      <a:pt x="378" y="84"/>
                    </a:lnTo>
                    <a:lnTo>
                      <a:pt x="366" y="60"/>
                    </a:lnTo>
                    <a:lnTo>
                      <a:pt x="354" y="48"/>
                    </a:lnTo>
                    <a:lnTo>
                      <a:pt x="348" y="48"/>
                    </a:lnTo>
                    <a:lnTo>
                      <a:pt x="348" y="6"/>
                    </a:lnTo>
                    <a:lnTo>
                      <a:pt x="32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0" name="Burundi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954029" y="3775004"/>
                <a:ext cx="43515" cy="52666"/>
              </a:xfrm>
              <a:custGeom>
                <a:avLst/>
                <a:gdLst>
                  <a:gd name="T0" fmla="*/ 2147483647 w 132"/>
                  <a:gd name="T1" fmla="*/ 2147483647 h 168"/>
                  <a:gd name="T2" fmla="*/ 2147483647 w 132"/>
                  <a:gd name="T3" fmla="*/ 2147483647 h 168"/>
                  <a:gd name="T4" fmla="*/ 2147483647 w 132"/>
                  <a:gd name="T5" fmla="*/ 2147483647 h 168"/>
                  <a:gd name="T6" fmla="*/ 2147483647 w 132"/>
                  <a:gd name="T7" fmla="*/ 2147483647 h 168"/>
                  <a:gd name="T8" fmla="*/ 2147483647 w 132"/>
                  <a:gd name="T9" fmla="*/ 2147483647 h 168"/>
                  <a:gd name="T10" fmla="*/ 2147483647 w 132"/>
                  <a:gd name="T11" fmla="*/ 2147483647 h 168"/>
                  <a:gd name="T12" fmla="*/ 2147483647 w 132"/>
                  <a:gd name="T13" fmla="*/ 2147483647 h 168"/>
                  <a:gd name="T14" fmla="*/ 2147483647 w 132"/>
                  <a:gd name="T15" fmla="*/ 2147483647 h 168"/>
                  <a:gd name="T16" fmla="*/ 2147483647 w 132"/>
                  <a:gd name="T17" fmla="*/ 2147483647 h 168"/>
                  <a:gd name="T18" fmla="*/ 2147483647 w 132"/>
                  <a:gd name="T19" fmla="*/ 2147483647 h 168"/>
                  <a:gd name="T20" fmla="*/ 2147483647 w 132"/>
                  <a:gd name="T21" fmla="*/ 2147483647 h 168"/>
                  <a:gd name="T22" fmla="*/ 2147483647 w 132"/>
                  <a:gd name="T23" fmla="*/ 2147483647 h 168"/>
                  <a:gd name="T24" fmla="*/ 2147483647 w 132"/>
                  <a:gd name="T25" fmla="*/ 2147483647 h 168"/>
                  <a:gd name="T26" fmla="*/ 2147483647 w 132"/>
                  <a:gd name="T27" fmla="*/ 2147483647 h 168"/>
                  <a:gd name="T28" fmla="*/ 2147483647 w 132"/>
                  <a:gd name="T29" fmla="*/ 2147483647 h 168"/>
                  <a:gd name="T30" fmla="*/ 2147483647 w 132"/>
                  <a:gd name="T31" fmla="*/ 2147483647 h 168"/>
                  <a:gd name="T32" fmla="*/ 2147483647 w 132"/>
                  <a:gd name="T33" fmla="*/ 2147483647 h 168"/>
                  <a:gd name="T34" fmla="*/ 2147483647 w 132"/>
                  <a:gd name="T35" fmla="*/ 2147483647 h 168"/>
                  <a:gd name="T36" fmla="*/ 2147483647 w 132"/>
                  <a:gd name="T37" fmla="*/ 2147483647 h 168"/>
                  <a:gd name="T38" fmla="*/ 2147483647 w 132"/>
                  <a:gd name="T39" fmla="*/ 2147483647 h 168"/>
                  <a:gd name="T40" fmla="*/ 2147483647 w 132"/>
                  <a:gd name="T41" fmla="*/ 2147483647 h 168"/>
                  <a:gd name="T42" fmla="*/ 2147483647 w 132"/>
                  <a:gd name="T43" fmla="*/ 2147483647 h 168"/>
                  <a:gd name="T44" fmla="*/ 2147483647 w 132"/>
                  <a:gd name="T45" fmla="*/ 2147483647 h 168"/>
                  <a:gd name="T46" fmla="*/ 2147483647 w 132"/>
                  <a:gd name="T47" fmla="*/ 0 h 168"/>
                  <a:gd name="T48" fmla="*/ 2147483647 w 132"/>
                  <a:gd name="T49" fmla="*/ 0 h 168"/>
                  <a:gd name="T50" fmla="*/ 2147483647 w 132"/>
                  <a:gd name="T51" fmla="*/ 0 h 168"/>
                  <a:gd name="T52" fmla="*/ 2147483647 w 132"/>
                  <a:gd name="T53" fmla="*/ 2147483647 h 168"/>
                  <a:gd name="T54" fmla="*/ 2147483647 w 132"/>
                  <a:gd name="T55" fmla="*/ 2147483647 h 168"/>
                  <a:gd name="T56" fmla="*/ 2147483647 w 132"/>
                  <a:gd name="T57" fmla="*/ 2147483647 h 168"/>
                  <a:gd name="T58" fmla="*/ 2147483647 w 132"/>
                  <a:gd name="T59" fmla="*/ 2147483647 h 168"/>
                  <a:gd name="T60" fmla="*/ 2147483647 w 132"/>
                  <a:gd name="T61" fmla="*/ 2147483647 h 168"/>
                  <a:gd name="T62" fmla="*/ 2147483647 w 132"/>
                  <a:gd name="T63" fmla="*/ 2147483647 h 168"/>
                  <a:gd name="T64" fmla="*/ 0 w 132"/>
                  <a:gd name="T65" fmla="*/ 2147483647 h 168"/>
                  <a:gd name="T66" fmla="*/ 2147483647 w 132"/>
                  <a:gd name="T67" fmla="*/ 2147483647 h 168"/>
                  <a:gd name="T68" fmla="*/ 2147483647 w 132"/>
                  <a:gd name="T69" fmla="*/ 2147483647 h 168"/>
                  <a:gd name="T70" fmla="*/ 2147483647 w 132"/>
                  <a:gd name="T71" fmla="*/ 2147483647 h 168"/>
                  <a:gd name="T72" fmla="*/ 2147483647 w 132"/>
                  <a:gd name="T73" fmla="*/ 2147483647 h 168"/>
                  <a:gd name="T74" fmla="*/ 2147483647 w 132"/>
                  <a:gd name="T75" fmla="*/ 2147483647 h 16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2"/>
                  <a:gd name="T115" fmla="*/ 0 h 168"/>
                  <a:gd name="T116" fmla="*/ 132 w 132"/>
                  <a:gd name="T117" fmla="*/ 168 h 16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2" h="168">
                    <a:moveTo>
                      <a:pt x="36" y="72"/>
                    </a:moveTo>
                    <a:lnTo>
                      <a:pt x="36" y="96"/>
                    </a:lnTo>
                    <a:lnTo>
                      <a:pt x="30" y="102"/>
                    </a:lnTo>
                    <a:lnTo>
                      <a:pt x="30" y="138"/>
                    </a:lnTo>
                    <a:lnTo>
                      <a:pt x="36" y="156"/>
                    </a:lnTo>
                    <a:lnTo>
                      <a:pt x="42" y="168"/>
                    </a:lnTo>
                    <a:lnTo>
                      <a:pt x="54" y="168"/>
                    </a:lnTo>
                    <a:lnTo>
                      <a:pt x="60" y="162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0" y="132"/>
                    </a:lnTo>
                    <a:lnTo>
                      <a:pt x="90" y="114"/>
                    </a:lnTo>
                    <a:lnTo>
                      <a:pt x="96" y="102"/>
                    </a:lnTo>
                    <a:lnTo>
                      <a:pt x="114" y="84"/>
                    </a:lnTo>
                    <a:lnTo>
                      <a:pt x="126" y="84"/>
                    </a:lnTo>
                    <a:lnTo>
                      <a:pt x="120" y="72"/>
                    </a:lnTo>
                    <a:lnTo>
                      <a:pt x="132" y="66"/>
                    </a:lnTo>
                    <a:lnTo>
                      <a:pt x="132" y="48"/>
                    </a:lnTo>
                    <a:lnTo>
                      <a:pt x="114" y="48"/>
                    </a:lnTo>
                    <a:lnTo>
                      <a:pt x="108" y="42"/>
                    </a:lnTo>
                    <a:lnTo>
                      <a:pt x="102" y="42"/>
                    </a:lnTo>
                    <a:lnTo>
                      <a:pt x="102" y="24"/>
                    </a:lnTo>
                    <a:lnTo>
                      <a:pt x="108" y="1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66" y="0"/>
                    </a:lnTo>
                    <a:lnTo>
                      <a:pt x="60" y="24"/>
                    </a:lnTo>
                    <a:lnTo>
                      <a:pt x="48" y="30"/>
                    </a:lnTo>
                    <a:lnTo>
                      <a:pt x="42" y="36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30" y="60"/>
                    </a:lnTo>
                    <a:lnTo>
                      <a:pt x="36" y="66"/>
                    </a:lnTo>
                    <a:lnTo>
                      <a:pt x="36" y="7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1" name="Burkina Faso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156689" y="3337754"/>
                <a:ext cx="185577" cy="139626"/>
              </a:xfrm>
              <a:custGeom>
                <a:avLst/>
                <a:gdLst>
                  <a:gd name="T0" fmla="*/ 2147483647 w 570"/>
                  <a:gd name="T1" fmla="*/ 2147483647 h 450"/>
                  <a:gd name="T2" fmla="*/ 2147483647 w 570"/>
                  <a:gd name="T3" fmla="*/ 2147483647 h 450"/>
                  <a:gd name="T4" fmla="*/ 2147483647 w 570"/>
                  <a:gd name="T5" fmla="*/ 2147483647 h 450"/>
                  <a:gd name="T6" fmla="*/ 2147483647 w 570"/>
                  <a:gd name="T7" fmla="*/ 2147483647 h 450"/>
                  <a:gd name="T8" fmla="*/ 2147483647 w 570"/>
                  <a:gd name="T9" fmla="*/ 2147483647 h 450"/>
                  <a:gd name="T10" fmla="*/ 2147483647 w 570"/>
                  <a:gd name="T11" fmla="*/ 2147483647 h 450"/>
                  <a:gd name="T12" fmla="*/ 2147483647 w 570"/>
                  <a:gd name="T13" fmla="*/ 2147483647 h 450"/>
                  <a:gd name="T14" fmla="*/ 2147483647 w 570"/>
                  <a:gd name="T15" fmla="*/ 2147483647 h 450"/>
                  <a:gd name="T16" fmla="*/ 2147483647 w 570"/>
                  <a:gd name="T17" fmla="*/ 2147483647 h 450"/>
                  <a:gd name="T18" fmla="*/ 2147483647 w 570"/>
                  <a:gd name="T19" fmla="*/ 2147483647 h 450"/>
                  <a:gd name="T20" fmla="*/ 2147483647 w 570"/>
                  <a:gd name="T21" fmla="*/ 2147483647 h 450"/>
                  <a:gd name="T22" fmla="*/ 2147483647 w 570"/>
                  <a:gd name="T23" fmla="*/ 2147483647 h 450"/>
                  <a:gd name="T24" fmla="*/ 2147483647 w 570"/>
                  <a:gd name="T25" fmla="*/ 2147483647 h 450"/>
                  <a:gd name="T26" fmla="*/ 2147483647 w 570"/>
                  <a:gd name="T27" fmla="*/ 2147483647 h 450"/>
                  <a:gd name="T28" fmla="*/ 2147483647 w 570"/>
                  <a:gd name="T29" fmla="*/ 2147483647 h 450"/>
                  <a:gd name="T30" fmla="*/ 2147483647 w 570"/>
                  <a:gd name="T31" fmla="*/ 2147483647 h 450"/>
                  <a:gd name="T32" fmla="*/ 2147483647 w 570"/>
                  <a:gd name="T33" fmla="*/ 2147483647 h 450"/>
                  <a:gd name="T34" fmla="*/ 2147483647 w 570"/>
                  <a:gd name="T35" fmla="*/ 2147483647 h 450"/>
                  <a:gd name="T36" fmla="*/ 2147483647 w 570"/>
                  <a:gd name="T37" fmla="*/ 2147483647 h 450"/>
                  <a:gd name="T38" fmla="*/ 2147483647 w 570"/>
                  <a:gd name="T39" fmla="*/ 2147483647 h 450"/>
                  <a:gd name="T40" fmla="*/ 2147483647 w 570"/>
                  <a:gd name="T41" fmla="*/ 2147483647 h 450"/>
                  <a:gd name="T42" fmla="*/ 2147483647 w 570"/>
                  <a:gd name="T43" fmla="*/ 2147483647 h 450"/>
                  <a:gd name="T44" fmla="*/ 2147483647 w 570"/>
                  <a:gd name="T45" fmla="*/ 2147483647 h 450"/>
                  <a:gd name="T46" fmla="*/ 2147483647 w 570"/>
                  <a:gd name="T47" fmla="*/ 2147483647 h 450"/>
                  <a:gd name="T48" fmla="*/ 2147483647 w 570"/>
                  <a:gd name="T49" fmla="*/ 2147483647 h 450"/>
                  <a:gd name="T50" fmla="*/ 2147483647 w 570"/>
                  <a:gd name="T51" fmla="*/ 2147483647 h 450"/>
                  <a:gd name="T52" fmla="*/ 2147483647 w 570"/>
                  <a:gd name="T53" fmla="*/ 2147483647 h 450"/>
                  <a:gd name="T54" fmla="*/ 2147483647 w 570"/>
                  <a:gd name="T55" fmla="*/ 2147483647 h 450"/>
                  <a:gd name="T56" fmla="*/ 2147483647 w 570"/>
                  <a:gd name="T57" fmla="*/ 2147483647 h 450"/>
                  <a:gd name="T58" fmla="*/ 2147483647 w 570"/>
                  <a:gd name="T59" fmla="*/ 2147483647 h 450"/>
                  <a:gd name="T60" fmla="*/ 2147483647 w 570"/>
                  <a:gd name="T61" fmla="*/ 2147483647 h 450"/>
                  <a:gd name="T62" fmla="*/ 2147483647 w 570"/>
                  <a:gd name="T63" fmla="*/ 2147483647 h 450"/>
                  <a:gd name="T64" fmla="*/ 2147483647 w 570"/>
                  <a:gd name="T65" fmla="*/ 2147483647 h 450"/>
                  <a:gd name="T66" fmla="*/ 2147483647 w 570"/>
                  <a:gd name="T67" fmla="*/ 0 h 450"/>
                  <a:gd name="T68" fmla="*/ 2147483647 w 570"/>
                  <a:gd name="T69" fmla="*/ 2147483647 h 450"/>
                  <a:gd name="T70" fmla="*/ 2147483647 w 570"/>
                  <a:gd name="T71" fmla="*/ 2147483647 h 450"/>
                  <a:gd name="T72" fmla="*/ 2147483647 w 570"/>
                  <a:gd name="T73" fmla="*/ 2147483647 h 450"/>
                  <a:gd name="T74" fmla="*/ 2147483647 w 570"/>
                  <a:gd name="T75" fmla="*/ 2147483647 h 450"/>
                  <a:gd name="T76" fmla="*/ 2147483647 w 570"/>
                  <a:gd name="T77" fmla="*/ 2147483647 h 450"/>
                  <a:gd name="T78" fmla="*/ 2147483647 w 570"/>
                  <a:gd name="T79" fmla="*/ 2147483647 h 450"/>
                  <a:gd name="T80" fmla="*/ 2147483647 w 570"/>
                  <a:gd name="T81" fmla="*/ 2147483647 h 450"/>
                  <a:gd name="T82" fmla="*/ 2147483647 w 570"/>
                  <a:gd name="T83" fmla="*/ 2147483647 h 450"/>
                  <a:gd name="T84" fmla="*/ 2147483647 w 570"/>
                  <a:gd name="T85" fmla="*/ 2147483647 h 450"/>
                  <a:gd name="T86" fmla="*/ 2147483647 w 570"/>
                  <a:gd name="T87" fmla="*/ 2147483647 h 450"/>
                  <a:gd name="T88" fmla="*/ 2147483647 w 570"/>
                  <a:gd name="T89" fmla="*/ 2147483647 h 450"/>
                  <a:gd name="T90" fmla="*/ 2147483647 w 570"/>
                  <a:gd name="T91" fmla="*/ 2147483647 h 450"/>
                  <a:gd name="T92" fmla="*/ 2147483647 w 570"/>
                  <a:gd name="T93" fmla="*/ 2147483647 h 450"/>
                  <a:gd name="T94" fmla="*/ 2147483647 w 570"/>
                  <a:gd name="T95" fmla="*/ 2147483647 h 450"/>
                  <a:gd name="T96" fmla="*/ 2147483647 w 570"/>
                  <a:gd name="T97" fmla="*/ 2147483647 h 450"/>
                  <a:gd name="T98" fmla="*/ 2147483647 w 570"/>
                  <a:gd name="T99" fmla="*/ 2147483647 h 450"/>
                  <a:gd name="T100" fmla="*/ 2147483647 w 570"/>
                  <a:gd name="T101" fmla="*/ 2147483647 h 450"/>
                  <a:gd name="T102" fmla="*/ 2147483647 w 570"/>
                  <a:gd name="T103" fmla="*/ 2147483647 h 4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70"/>
                  <a:gd name="T157" fmla="*/ 0 h 450"/>
                  <a:gd name="T158" fmla="*/ 570 w 570"/>
                  <a:gd name="T159" fmla="*/ 450 h 4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70" h="450">
                    <a:moveTo>
                      <a:pt x="0" y="312"/>
                    </a:moveTo>
                    <a:lnTo>
                      <a:pt x="6" y="366"/>
                    </a:lnTo>
                    <a:lnTo>
                      <a:pt x="6" y="390"/>
                    </a:lnTo>
                    <a:lnTo>
                      <a:pt x="30" y="384"/>
                    </a:lnTo>
                    <a:lnTo>
                      <a:pt x="30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42" y="420"/>
                    </a:lnTo>
                    <a:lnTo>
                      <a:pt x="54" y="426"/>
                    </a:lnTo>
                    <a:lnTo>
                      <a:pt x="60" y="432"/>
                    </a:lnTo>
                    <a:lnTo>
                      <a:pt x="72" y="432"/>
                    </a:lnTo>
                    <a:lnTo>
                      <a:pt x="78" y="438"/>
                    </a:lnTo>
                    <a:lnTo>
                      <a:pt x="90" y="438"/>
                    </a:lnTo>
                    <a:lnTo>
                      <a:pt x="96" y="432"/>
                    </a:lnTo>
                    <a:lnTo>
                      <a:pt x="96" y="426"/>
                    </a:lnTo>
                    <a:lnTo>
                      <a:pt x="120" y="414"/>
                    </a:lnTo>
                    <a:lnTo>
                      <a:pt x="150" y="414"/>
                    </a:lnTo>
                    <a:lnTo>
                      <a:pt x="168" y="420"/>
                    </a:lnTo>
                    <a:lnTo>
                      <a:pt x="186" y="438"/>
                    </a:lnTo>
                    <a:lnTo>
                      <a:pt x="186" y="450"/>
                    </a:lnTo>
                    <a:lnTo>
                      <a:pt x="204" y="444"/>
                    </a:lnTo>
                    <a:lnTo>
                      <a:pt x="198" y="450"/>
                    </a:lnTo>
                    <a:lnTo>
                      <a:pt x="198" y="396"/>
                    </a:lnTo>
                    <a:lnTo>
                      <a:pt x="192" y="366"/>
                    </a:lnTo>
                    <a:lnTo>
                      <a:pt x="186" y="366"/>
                    </a:lnTo>
                    <a:lnTo>
                      <a:pt x="186" y="348"/>
                    </a:lnTo>
                    <a:lnTo>
                      <a:pt x="192" y="336"/>
                    </a:lnTo>
                    <a:lnTo>
                      <a:pt x="198" y="330"/>
                    </a:lnTo>
                    <a:lnTo>
                      <a:pt x="354" y="330"/>
                    </a:lnTo>
                    <a:lnTo>
                      <a:pt x="378" y="318"/>
                    </a:lnTo>
                    <a:lnTo>
                      <a:pt x="396" y="324"/>
                    </a:lnTo>
                    <a:lnTo>
                      <a:pt x="414" y="324"/>
                    </a:lnTo>
                    <a:lnTo>
                      <a:pt x="438" y="330"/>
                    </a:lnTo>
                    <a:lnTo>
                      <a:pt x="456" y="330"/>
                    </a:lnTo>
                    <a:lnTo>
                      <a:pt x="462" y="318"/>
                    </a:lnTo>
                    <a:lnTo>
                      <a:pt x="474" y="318"/>
                    </a:lnTo>
                    <a:lnTo>
                      <a:pt x="480" y="306"/>
                    </a:lnTo>
                    <a:lnTo>
                      <a:pt x="498" y="288"/>
                    </a:lnTo>
                    <a:lnTo>
                      <a:pt x="528" y="28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40" y="282"/>
                    </a:lnTo>
                    <a:lnTo>
                      <a:pt x="546" y="276"/>
                    </a:lnTo>
                    <a:lnTo>
                      <a:pt x="558" y="276"/>
                    </a:lnTo>
                    <a:lnTo>
                      <a:pt x="564" y="258"/>
                    </a:lnTo>
                    <a:lnTo>
                      <a:pt x="570" y="252"/>
                    </a:lnTo>
                    <a:lnTo>
                      <a:pt x="564" y="252"/>
                    </a:lnTo>
                    <a:lnTo>
                      <a:pt x="540" y="216"/>
                    </a:lnTo>
                    <a:lnTo>
                      <a:pt x="564" y="210"/>
                    </a:lnTo>
                    <a:lnTo>
                      <a:pt x="558" y="198"/>
                    </a:lnTo>
                    <a:lnTo>
                      <a:pt x="546" y="186"/>
                    </a:lnTo>
                    <a:lnTo>
                      <a:pt x="534" y="186"/>
                    </a:lnTo>
                    <a:lnTo>
                      <a:pt x="522" y="198"/>
                    </a:lnTo>
                    <a:lnTo>
                      <a:pt x="504" y="198"/>
                    </a:lnTo>
                    <a:lnTo>
                      <a:pt x="498" y="186"/>
                    </a:lnTo>
                    <a:lnTo>
                      <a:pt x="486" y="180"/>
                    </a:lnTo>
                    <a:lnTo>
                      <a:pt x="462" y="156"/>
                    </a:lnTo>
                    <a:lnTo>
                      <a:pt x="462" y="150"/>
                    </a:lnTo>
                    <a:lnTo>
                      <a:pt x="480" y="132"/>
                    </a:lnTo>
                    <a:lnTo>
                      <a:pt x="468" y="132"/>
                    </a:lnTo>
                    <a:lnTo>
                      <a:pt x="468" y="114"/>
                    </a:lnTo>
                    <a:lnTo>
                      <a:pt x="444" y="114"/>
                    </a:lnTo>
                    <a:lnTo>
                      <a:pt x="432" y="108"/>
                    </a:lnTo>
                    <a:lnTo>
                      <a:pt x="420" y="84"/>
                    </a:lnTo>
                    <a:lnTo>
                      <a:pt x="420" y="60"/>
                    </a:lnTo>
                    <a:lnTo>
                      <a:pt x="414" y="48"/>
                    </a:lnTo>
                    <a:lnTo>
                      <a:pt x="414" y="12"/>
                    </a:lnTo>
                    <a:lnTo>
                      <a:pt x="390" y="0"/>
                    </a:lnTo>
                    <a:lnTo>
                      <a:pt x="342" y="0"/>
                    </a:lnTo>
                    <a:lnTo>
                      <a:pt x="324" y="18"/>
                    </a:lnTo>
                    <a:lnTo>
                      <a:pt x="300" y="18"/>
                    </a:lnTo>
                    <a:lnTo>
                      <a:pt x="282" y="42"/>
                    </a:lnTo>
                    <a:lnTo>
                      <a:pt x="258" y="42"/>
                    </a:lnTo>
                    <a:lnTo>
                      <a:pt x="258" y="60"/>
                    </a:lnTo>
                    <a:lnTo>
                      <a:pt x="252" y="66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28" y="60"/>
                    </a:lnTo>
                    <a:lnTo>
                      <a:pt x="222" y="60"/>
                    </a:lnTo>
                    <a:lnTo>
                      <a:pt x="216" y="66"/>
                    </a:lnTo>
                    <a:lnTo>
                      <a:pt x="210" y="78"/>
                    </a:lnTo>
                    <a:lnTo>
                      <a:pt x="198" y="84"/>
                    </a:lnTo>
                    <a:lnTo>
                      <a:pt x="192" y="96"/>
                    </a:lnTo>
                    <a:lnTo>
                      <a:pt x="186" y="102"/>
                    </a:lnTo>
                    <a:lnTo>
                      <a:pt x="186" y="108"/>
                    </a:lnTo>
                    <a:lnTo>
                      <a:pt x="168" y="108"/>
                    </a:lnTo>
                    <a:lnTo>
                      <a:pt x="168" y="144"/>
                    </a:lnTo>
                    <a:lnTo>
                      <a:pt x="144" y="150"/>
                    </a:lnTo>
                    <a:lnTo>
                      <a:pt x="114" y="12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02" y="186"/>
                    </a:lnTo>
                    <a:lnTo>
                      <a:pt x="84" y="186"/>
                    </a:lnTo>
                    <a:lnTo>
                      <a:pt x="84" y="216"/>
                    </a:lnTo>
                    <a:lnTo>
                      <a:pt x="78" y="222"/>
                    </a:lnTo>
                    <a:lnTo>
                      <a:pt x="72" y="222"/>
                    </a:lnTo>
                    <a:lnTo>
                      <a:pt x="78" y="228"/>
                    </a:lnTo>
                    <a:lnTo>
                      <a:pt x="78" y="240"/>
                    </a:lnTo>
                    <a:lnTo>
                      <a:pt x="42" y="240"/>
                    </a:lnTo>
                    <a:lnTo>
                      <a:pt x="36" y="246"/>
                    </a:lnTo>
                    <a:lnTo>
                      <a:pt x="30" y="246"/>
                    </a:lnTo>
                    <a:lnTo>
                      <a:pt x="12" y="258"/>
                    </a:lnTo>
                    <a:lnTo>
                      <a:pt x="36" y="288"/>
                    </a:lnTo>
                    <a:lnTo>
                      <a:pt x="24" y="312"/>
                    </a:lnTo>
                    <a:lnTo>
                      <a:pt x="0" y="31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2" name="Bulgar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74852" y="2610229"/>
                <a:ext cx="127984" cy="71038"/>
              </a:xfrm>
              <a:custGeom>
                <a:avLst/>
                <a:gdLst>
                  <a:gd name="T0" fmla="*/ 2147483647 w 396"/>
                  <a:gd name="T1" fmla="*/ 2147483647 h 228"/>
                  <a:gd name="T2" fmla="*/ 2147483647 w 396"/>
                  <a:gd name="T3" fmla="*/ 2147483647 h 228"/>
                  <a:gd name="T4" fmla="*/ 2147483647 w 396"/>
                  <a:gd name="T5" fmla="*/ 2147483647 h 228"/>
                  <a:gd name="T6" fmla="*/ 2147483647 w 396"/>
                  <a:gd name="T7" fmla="*/ 2147483647 h 228"/>
                  <a:gd name="T8" fmla="*/ 2147483647 w 396"/>
                  <a:gd name="T9" fmla="*/ 2147483647 h 228"/>
                  <a:gd name="T10" fmla="*/ 2147483647 w 396"/>
                  <a:gd name="T11" fmla="*/ 2147483647 h 228"/>
                  <a:gd name="T12" fmla="*/ 2147483647 w 396"/>
                  <a:gd name="T13" fmla="*/ 2147483647 h 228"/>
                  <a:gd name="T14" fmla="*/ 2147483647 w 396"/>
                  <a:gd name="T15" fmla="*/ 0 h 228"/>
                  <a:gd name="T16" fmla="*/ 2147483647 w 396"/>
                  <a:gd name="T17" fmla="*/ 2147483647 h 228"/>
                  <a:gd name="T18" fmla="*/ 2147483647 w 396"/>
                  <a:gd name="T19" fmla="*/ 2147483647 h 228"/>
                  <a:gd name="T20" fmla="*/ 2147483647 w 396"/>
                  <a:gd name="T21" fmla="*/ 2147483647 h 228"/>
                  <a:gd name="T22" fmla="*/ 2147483647 w 396"/>
                  <a:gd name="T23" fmla="*/ 2147483647 h 228"/>
                  <a:gd name="T24" fmla="*/ 2147483647 w 396"/>
                  <a:gd name="T25" fmla="*/ 2147483647 h 228"/>
                  <a:gd name="T26" fmla="*/ 2147483647 w 396"/>
                  <a:gd name="T27" fmla="*/ 2147483647 h 228"/>
                  <a:gd name="T28" fmla="*/ 2147483647 w 396"/>
                  <a:gd name="T29" fmla="*/ 2147483647 h 228"/>
                  <a:gd name="T30" fmla="*/ 2147483647 w 396"/>
                  <a:gd name="T31" fmla="*/ 2147483647 h 228"/>
                  <a:gd name="T32" fmla="*/ 2147483647 w 396"/>
                  <a:gd name="T33" fmla="*/ 2147483647 h 228"/>
                  <a:gd name="T34" fmla="*/ 2147483647 w 396"/>
                  <a:gd name="T35" fmla="*/ 2147483647 h 228"/>
                  <a:gd name="T36" fmla="*/ 2147483647 w 396"/>
                  <a:gd name="T37" fmla="*/ 2147483647 h 228"/>
                  <a:gd name="T38" fmla="*/ 2147483647 w 396"/>
                  <a:gd name="T39" fmla="*/ 2147483647 h 228"/>
                  <a:gd name="T40" fmla="*/ 2147483647 w 396"/>
                  <a:gd name="T41" fmla="*/ 2147483647 h 228"/>
                  <a:gd name="T42" fmla="*/ 2147483647 w 396"/>
                  <a:gd name="T43" fmla="*/ 0 h 228"/>
                  <a:gd name="T44" fmla="*/ 0 w 396"/>
                  <a:gd name="T45" fmla="*/ 2147483647 h 228"/>
                  <a:gd name="T46" fmla="*/ 2147483647 w 396"/>
                  <a:gd name="T47" fmla="*/ 2147483647 h 228"/>
                  <a:gd name="T48" fmla="*/ 2147483647 w 396"/>
                  <a:gd name="T49" fmla="*/ 2147483647 h 228"/>
                  <a:gd name="T50" fmla="*/ 2147483647 w 396"/>
                  <a:gd name="T51" fmla="*/ 2147483647 h 228"/>
                  <a:gd name="T52" fmla="*/ 2147483647 w 396"/>
                  <a:gd name="T53" fmla="*/ 2147483647 h 228"/>
                  <a:gd name="T54" fmla="*/ 2147483647 w 396"/>
                  <a:gd name="T55" fmla="*/ 2147483647 h 228"/>
                  <a:gd name="T56" fmla="*/ 0 w 396"/>
                  <a:gd name="T57" fmla="*/ 2147483647 h 228"/>
                  <a:gd name="T58" fmla="*/ 2147483647 w 396"/>
                  <a:gd name="T59" fmla="*/ 2147483647 h 228"/>
                  <a:gd name="T60" fmla="*/ 2147483647 w 396"/>
                  <a:gd name="T61" fmla="*/ 2147483647 h 228"/>
                  <a:gd name="T62" fmla="*/ 2147483647 w 396"/>
                  <a:gd name="T63" fmla="*/ 2147483647 h 228"/>
                  <a:gd name="T64" fmla="*/ 2147483647 w 396"/>
                  <a:gd name="T65" fmla="*/ 2147483647 h 228"/>
                  <a:gd name="T66" fmla="*/ 2147483647 w 396"/>
                  <a:gd name="T67" fmla="*/ 2147483647 h 228"/>
                  <a:gd name="T68" fmla="*/ 2147483647 w 396"/>
                  <a:gd name="T69" fmla="*/ 2147483647 h 228"/>
                  <a:gd name="T70" fmla="*/ 2147483647 w 396"/>
                  <a:gd name="T71" fmla="*/ 2147483647 h 228"/>
                  <a:gd name="T72" fmla="*/ 2147483647 w 396"/>
                  <a:gd name="T73" fmla="*/ 2147483647 h 228"/>
                  <a:gd name="T74" fmla="*/ 2147483647 w 396"/>
                  <a:gd name="T75" fmla="*/ 2147483647 h 228"/>
                  <a:gd name="T76" fmla="*/ 2147483647 w 396"/>
                  <a:gd name="T77" fmla="*/ 2147483647 h 228"/>
                  <a:gd name="T78" fmla="*/ 2147483647 w 396"/>
                  <a:gd name="T79" fmla="*/ 2147483647 h 228"/>
                  <a:gd name="T80" fmla="*/ 2147483647 w 396"/>
                  <a:gd name="T81" fmla="*/ 2147483647 h 228"/>
                  <a:gd name="T82" fmla="*/ 2147483647 w 396"/>
                  <a:gd name="T83" fmla="*/ 2147483647 h 228"/>
                  <a:gd name="T84" fmla="*/ 2147483647 w 396"/>
                  <a:gd name="T85" fmla="*/ 2147483647 h 228"/>
                  <a:gd name="T86" fmla="*/ 2147483647 w 396"/>
                  <a:gd name="T87" fmla="*/ 2147483647 h 228"/>
                  <a:gd name="T88" fmla="*/ 2147483647 w 396"/>
                  <a:gd name="T89" fmla="*/ 2147483647 h 228"/>
                  <a:gd name="T90" fmla="*/ 2147483647 w 396"/>
                  <a:gd name="T91" fmla="*/ 2147483647 h 228"/>
                  <a:gd name="T92" fmla="*/ 2147483647 w 396"/>
                  <a:gd name="T93" fmla="*/ 2147483647 h 22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6"/>
                  <a:gd name="T142" fmla="*/ 0 h 228"/>
                  <a:gd name="T143" fmla="*/ 396 w 396"/>
                  <a:gd name="T144" fmla="*/ 228 h 22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6" h="228">
                    <a:moveTo>
                      <a:pt x="372" y="168"/>
                    </a:moveTo>
                    <a:lnTo>
                      <a:pt x="336" y="126"/>
                    </a:lnTo>
                    <a:lnTo>
                      <a:pt x="354" y="108"/>
                    </a:lnTo>
                    <a:lnTo>
                      <a:pt x="354" y="78"/>
                    </a:lnTo>
                    <a:lnTo>
                      <a:pt x="360" y="72"/>
                    </a:lnTo>
                    <a:lnTo>
                      <a:pt x="372" y="66"/>
                    </a:lnTo>
                    <a:lnTo>
                      <a:pt x="396" y="66"/>
                    </a:lnTo>
                    <a:lnTo>
                      <a:pt x="396" y="48"/>
                    </a:lnTo>
                    <a:lnTo>
                      <a:pt x="390" y="36"/>
                    </a:lnTo>
                    <a:lnTo>
                      <a:pt x="372" y="36"/>
                    </a:lnTo>
                    <a:lnTo>
                      <a:pt x="348" y="12"/>
                    </a:lnTo>
                    <a:lnTo>
                      <a:pt x="324" y="12"/>
                    </a:lnTo>
                    <a:lnTo>
                      <a:pt x="312" y="6"/>
                    </a:lnTo>
                    <a:lnTo>
                      <a:pt x="300" y="6"/>
                    </a:lnTo>
                    <a:lnTo>
                      <a:pt x="288" y="0"/>
                    </a:lnTo>
                    <a:lnTo>
                      <a:pt x="282" y="0"/>
                    </a:lnTo>
                    <a:lnTo>
                      <a:pt x="282" y="12"/>
                    </a:lnTo>
                    <a:lnTo>
                      <a:pt x="252" y="6"/>
                    </a:lnTo>
                    <a:lnTo>
                      <a:pt x="252" y="12"/>
                    </a:lnTo>
                    <a:lnTo>
                      <a:pt x="246" y="12"/>
                    </a:lnTo>
                    <a:lnTo>
                      <a:pt x="234" y="18"/>
                    </a:lnTo>
                    <a:lnTo>
                      <a:pt x="228" y="18"/>
                    </a:lnTo>
                    <a:lnTo>
                      <a:pt x="222" y="24"/>
                    </a:lnTo>
                    <a:lnTo>
                      <a:pt x="222" y="36"/>
                    </a:lnTo>
                    <a:lnTo>
                      <a:pt x="216" y="42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56" y="30"/>
                    </a:lnTo>
                    <a:lnTo>
                      <a:pt x="138" y="24"/>
                    </a:lnTo>
                    <a:lnTo>
                      <a:pt x="138" y="30"/>
                    </a:lnTo>
                    <a:lnTo>
                      <a:pt x="132" y="36"/>
                    </a:lnTo>
                    <a:lnTo>
                      <a:pt x="108" y="36"/>
                    </a:lnTo>
                    <a:lnTo>
                      <a:pt x="102" y="30"/>
                    </a:lnTo>
                    <a:lnTo>
                      <a:pt x="90" y="30"/>
                    </a:lnTo>
                    <a:lnTo>
                      <a:pt x="66" y="18"/>
                    </a:lnTo>
                    <a:lnTo>
                      <a:pt x="54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8" y="48"/>
                    </a:lnTo>
                    <a:lnTo>
                      <a:pt x="12" y="60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6" y="102"/>
                    </a:lnTo>
                    <a:lnTo>
                      <a:pt x="6" y="108"/>
                    </a:lnTo>
                    <a:lnTo>
                      <a:pt x="12" y="114"/>
                    </a:lnTo>
                    <a:lnTo>
                      <a:pt x="12" y="138"/>
                    </a:lnTo>
                    <a:lnTo>
                      <a:pt x="0" y="138"/>
                    </a:lnTo>
                    <a:lnTo>
                      <a:pt x="12" y="156"/>
                    </a:lnTo>
                    <a:lnTo>
                      <a:pt x="18" y="156"/>
                    </a:lnTo>
                    <a:lnTo>
                      <a:pt x="18" y="168"/>
                    </a:lnTo>
                    <a:lnTo>
                      <a:pt x="36" y="180"/>
                    </a:lnTo>
                    <a:lnTo>
                      <a:pt x="42" y="186"/>
                    </a:lnTo>
                    <a:lnTo>
                      <a:pt x="48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48" y="222"/>
                    </a:lnTo>
                    <a:lnTo>
                      <a:pt x="54" y="228"/>
                    </a:lnTo>
                    <a:lnTo>
                      <a:pt x="66" y="228"/>
                    </a:lnTo>
                    <a:lnTo>
                      <a:pt x="78" y="222"/>
                    </a:lnTo>
                    <a:lnTo>
                      <a:pt x="84" y="216"/>
                    </a:lnTo>
                    <a:lnTo>
                      <a:pt x="108" y="222"/>
                    </a:lnTo>
                    <a:lnTo>
                      <a:pt x="114" y="204"/>
                    </a:lnTo>
                    <a:lnTo>
                      <a:pt x="144" y="198"/>
                    </a:lnTo>
                    <a:lnTo>
                      <a:pt x="144" y="204"/>
                    </a:lnTo>
                    <a:lnTo>
                      <a:pt x="162" y="22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92" y="228"/>
                    </a:lnTo>
                    <a:lnTo>
                      <a:pt x="204" y="228"/>
                    </a:lnTo>
                    <a:lnTo>
                      <a:pt x="216" y="216"/>
                    </a:lnTo>
                    <a:lnTo>
                      <a:pt x="228" y="228"/>
                    </a:lnTo>
                    <a:lnTo>
                      <a:pt x="246" y="228"/>
                    </a:lnTo>
                    <a:lnTo>
                      <a:pt x="252" y="222"/>
                    </a:lnTo>
                    <a:lnTo>
                      <a:pt x="252" y="204"/>
                    </a:lnTo>
                    <a:lnTo>
                      <a:pt x="246" y="198"/>
                    </a:lnTo>
                    <a:lnTo>
                      <a:pt x="264" y="192"/>
                    </a:lnTo>
                    <a:lnTo>
                      <a:pt x="282" y="168"/>
                    </a:lnTo>
                    <a:lnTo>
                      <a:pt x="312" y="174"/>
                    </a:lnTo>
                    <a:lnTo>
                      <a:pt x="324" y="156"/>
                    </a:lnTo>
                    <a:lnTo>
                      <a:pt x="336" y="174"/>
                    </a:lnTo>
                    <a:lnTo>
                      <a:pt x="348" y="174"/>
                    </a:lnTo>
                    <a:lnTo>
                      <a:pt x="360" y="180"/>
                    </a:lnTo>
                    <a:lnTo>
                      <a:pt x="372" y="180"/>
                    </a:lnTo>
                    <a:lnTo>
                      <a:pt x="372" y="16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3" name="Brazil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2579924" y="3581486"/>
                <a:ext cx="903567" cy="978606"/>
              </a:xfrm>
              <a:custGeom>
                <a:avLst/>
                <a:gdLst>
                  <a:gd name="T0" fmla="*/ 2147483647 w 2784"/>
                  <a:gd name="T1" fmla="*/ 2147483647 h 3150"/>
                  <a:gd name="T2" fmla="*/ 2147483647 w 2784"/>
                  <a:gd name="T3" fmla="*/ 2147483647 h 3150"/>
                  <a:gd name="T4" fmla="*/ 2147483647 w 2784"/>
                  <a:gd name="T5" fmla="*/ 2147483647 h 3150"/>
                  <a:gd name="T6" fmla="*/ 2147483647 w 2784"/>
                  <a:gd name="T7" fmla="*/ 2147483647 h 3150"/>
                  <a:gd name="T8" fmla="*/ 2147483647 w 2784"/>
                  <a:gd name="T9" fmla="*/ 2147483647 h 3150"/>
                  <a:gd name="T10" fmla="*/ 2147483647 w 2784"/>
                  <a:gd name="T11" fmla="*/ 2147483647 h 3150"/>
                  <a:gd name="T12" fmla="*/ 2147483647 w 2784"/>
                  <a:gd name="T13" fmla="*/ 2147483647 h 3150"/>
                  <a:gd name="T14" fmla="*/ 2147483647 w 2784"/>
                  <a:gd name="T15" fmla="*/ 2147483647 h 3150"/>
                  <a:gd name="T16" fmla="*/ 2147483647 w 2784"/>
                  <a:gd name="T17" fmla="*/ 2147483647 h 3150"/>
                  <a:gd name="T18" fmla="*/ 2147483647 w 2784"/>
                  <a:gd name="T19" fmla="*/ 2147483647 h 3150"/>
                  <a:gd name="T20" fmla="*/ 2147483647 w 2784"/>
                  <a:gd name="T21" fmla="*/ 2147483647 h 3150"/>
                  <a:gd name="T22" fmla="*/ 2147483647 w 2784"/>
                  <a:gd name="T23" fmla="*/ 2147483647 h 3150"/>
                  <a:gd name="T24" fmla="*/ 2147483647 w 2784"/>
                  <a:gd name="T25" fmla="*/ 2147483647 h 3150"/>
                  <a:gd name="T26" fmla="*/ 2147483647 w 2784"/>
                  <a:gd name="T27" fmla="*/ 2147483647 h 3150"/>
                  <a:gd name="T28" fmla="*/ 2147483647 w 2784"/>
                  <a:gd name="T29" fmla="*/ 2147483647 h 3150"/>
                  <a:gd name="T30" fmla="*/ 2147483647 w 2784"/>
                  <a:gd name="T31" fmla="*/ 2147483647 h 3150"/>
                  <a:gd name="T32" fmla="*/ 2147483647 w 2784"/>
                  <a:gd name="T33" fmla="*/ 2147483647 h 3150"/>
                  <a:gd name="T34" fmla="*/ 2147483647 w 2784"/>
                  <a:gd name="T35" fmla="*/ 2147483647 h 3150"/>
                  <a:gd name="T36" fmla="*/ 2147483647 w 2784"/>
                  <a:gd name="T37" fmla="*/ 2147483647 h 3150"/>
                  <a:gd name="T38" fmla="*/ 2147483647 w 2784"/>
                  <a:gd name="T39" fmla="*/ 2147483647 h 3150"/>
                  <a:gd name="T40" fmla="*/ 2147483647 w 2784"/>
                  <a:gd name="T41" fmla="*/ 2147483647 h 3150"/>
                  <a:gd name="T42" fmla="*/ 2147483647 w 2784"/>
                  <a:gd name="T43" fmla="*/ 2147483647 h 3150"/>
                  <a:gd name="T44" fmla="*/ 2147483647 w 2784"/>
                  <a:gd name="T45" fmla="*/ 2147483647 h 3150"/>
                  <a:gd name="T46" fmla="*/ 2147483647 w 2784"/>
                  <a:gd name="T47" fmla="*/ 2147483647 h 3150"/>
                  <a:gd name="T48" fmla="*/ 2147483647 w 2784"/>
                  <a:gd name="T49" fmla="*/ 2147483647 h 3150"/>
                  <a:gd name="T50" fmla="*/ 2147483647 w 2784"/>
                  <a:gd name="T51" fmla="*/ 2147483647 h 3150"/>
                  <a:gd name="T52" fmla="*/ 2147483647 w 2784"/>
                  <a:gd name="T53" fmla="*/ 2147483647 h 3150"/>
                  <a:gd name="T54" fmla="*/ 2147483647 w 2784"/>
                  <a:gd name="T55" fmla="*/ 2147483647 h 3150"/>
                  <a:gd name="T56" fmla="*/ 2147483647 w 2784"/>
                  <a:gd name="T57" fmla="*/ 2147483647 h 3150"/>
                  <a:gd name="T58" fmla="*/ 2147483647 w 2784"/>
                  <a:gd name="T59" fmla="*/ 2147483647 h 3150"/>
                  <a:gd name="T60" fmla="*/ 2147483647 w 2784"/>
                  <a:gd name="T61" fmla="*/ 2147483647 h 3150"/>
                  <a:gd name="T62" fmla="*/ 2147483647 w 2784"/>
                  <a:gd name="T63" fmla="*/ 2147483647 h 3150"/>
                  <a:gd name="T64" fmla="*/ 2147483647 w 2784"/>
                  <a:gd name="T65" fmla="*/ 2147483647 h 3150"/>
                  <a:gd name="T66" fmla="*/ 2147483647 w 2784"/>
                  <a:gd name="T67" fmla="*/ 2147483647 h 3150"/>
                  <a:gd name="T68" fmla="*/ 2147483647 w 2784"/>
                  <a:gd name="T69" fmla="*/ 2147483647 h 3150"/>
                  <a:gd name="T70" fmla="*/ 2147483647 w 2784"/>
                  <a:gd name="T71" fmla="*/ 2147483647 h 3150"/>
                  <a:gd name="T72" fmla="*/ 2147483647 w 2784"/>
                  <a:gd name="T73" fmla="*/ 2147483647 h 3150"/>
                  <a:gd name="T74" fmla="*/ 2147483647 w 2784"/>
                  <a:gd name="T75" fmla="*/ 2147483647 h 3150"/>
                  <a:gd name="T76" fmla="*/ 2147483647 w 2784"/>
                  <a:gd name="T77" fmla="*/ 2147483647 h 3150"/>
                  <a:gd name="T78" fmla="*/ 2147483647 w 2784"/>
                  <a:gd name="T79" fmla="*/ 2147483647 h 3150"/>
                  <a:gd name="T80" fmla="*/ 2147483647 w 2784"/>
                  <a:gd name="T81" fmla="*/ 2147483647 h 3150"/>
                  <a:gd name="T82" fmla="*/ 2147483647 w 2784"/>
                  <a:gd name="T83" fmla="*/ 2147483647 h 3150"/>
                  <a:gd name="T84" fmla="*/ 2147483647 w 2784"/>
                  <a:gd name="T85" fmla="*/ 2147483647 h 3150"/>
                  <a:gd name="T86" fmla="*/ 2147483647 w 2784"/>
                  <a:gd name="T87" fmla="*/ 2147483647 h 3150"/>
                  <a:gd name="T88" fmla="*/ 2147483647 w 2784"/>
                  <a:gd name="T89" fmla="*/ 2147483647 h 3150"/>
                  <a:gd name="T90" fmla="*/ 2147483647 w 2784"/>
                  <a:gd name="T91" fmla="*/ 2147483647 h 3150"/>
                  <a:gd name="T92" fmla="*/ 2147483647 w 2784"/>
                  <a:gd name="T93" fmla="*/ 2147483647 h 3150"/>
                  <a:gd name="T94" fmla="*/ 2147483647 w 2784"/>
                  <a:gd name="T95" fmla="*/ 2147483647 h 3150"/>
                  <a:gd name="T96" fmla="*/ 2147483647 w 2784"/>
                  <a:gd name="T97" fmla="*/ 2147483647 h 3150"/>
                  <a:gd name="T98" fmla="*/ 2147483647 w 2784"/>
                  <a:gd name="T99" fmla="*/ 2147483647 h 3150"/>
                  <a:gd name="T100" fmla="*/ 2147483647 w 2784"/>
                  <a:gd name="T101" fmla="*/ 2147483647 h 3150"/>
                  <a:gd name="T102" fmla="*/ 2147483647 w 2784"/>
                  <a:gd name="T103" fmla="*/ 2147483647 h 3150"/>
                  <a:gd name="T104" fmla="*/ 2147483647 w 2784"/>
                  <a:gd name="T105" fmla="*/ 2147483647 h 3150"/>
                  <a:gd name="T106" fmla="*/ 2147483647 w 2784"/>
                  <a:gd name="T107" fmla="*/ 2147483647 h 3150"/>
                  <a:gd name="T108" fmla="*/ 2147483647 w 2784"/>
                  <a:gd name="T109" fmla="*/ 2147483647 h 3150"/>
                  <a:gd name="T110" fmla="*/ 2147483647 w 2784"/>
                  <a:gd name="T111" fmla="*/ 2147483647 h 3150"/>
                  <a:gd name="T112" fmla="*/ 2147483647 w 2784"/>
                  <a:gd name="T113" fmla="*/ 2147483647 h 3150"/>
                  <a:gd name="T114" fmla="*/ 2147483647 w 2784"/>
                  <a:gd name="T115" fmla="*/ 2147483647 h 3150"/>
                  <a:gd name="T116" fmla="*/ 2147483647 w 2784"/>
                  <a:gd name="T117" fmla="*/ 2147483647 h 3150"/>
                  <a:gd name="T118" fmla="*/ 2147483647 w 2784"/>
                  <a:gd name="T119" fmla="*/ 2147483647 h 31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84"/>
                  <a:gd name="T181" fmla="*/ 0 h 3150"/>
                  <a:gd name="T182" fmla="*/ 2784 w 2784"/>
                  <a:gd name="T183" fmla="*/ 3150 h 31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84" h="3150">
                    <a:moveTo>
                      <a:pt x="1716" y="450"/>
                    </a:moveTo>
                    <a:lnTo>
                      <a:pt x="1710" y="450"/>
                    </a:lnTo>
                    <a:lnTo>
                      <a:pt x="1698" y="444"/>
                    </a:lnTo>
                    <a:lnTo>
                      <a:pt x="1680" y="444"/>
                    </a:lnTo>
                    <a:lnTo>
                      <a:pt x="1662" y="438"/>
                    </a:lnTo>
                    <a:lnTo>
                      <a:pt x="1650" y="438"/>
                    </a:lnTo>
                    <a:lnTo>
                      <a:pt x="1644" y="444"/>
                    </a:lnTo>
                    <a:lnTo>
                      <a:pt x="1644" y="450"/>
                    </a:lnTo>
                    <a:lnTo>
                      <a:pt x="1650" y="462"/>
                    </a:lnTo>
                    <a:lnTo>
                      <a:pt x="1650" y="468"/>
                    </a:lnTo>
                    <a:lnTo>
                      <a:pt x="1656" y="480"/>
                    </a:lnTo>
                    <a:lnTo>
                      <a:pt x="1638" y="480"/>
                    </a:lnTo>
                    <a:lnTo>
                      <a:pt x="1638" y="504"/>
                    </a:lnTo>
                    <a:lnTo>
                      <a:pt x="1656" y="516"/>
                    </a:lnTo>
                    <a:lnTo>
                      <a:pt x="1644" y="528"/>
                    </a:lnTo>
                    <a:lnTo>
                      <a:pt x="1644" y="540"/>
                    </a:lnTo>
                    <a:lnTo>
                      <a:pt x="1656" y="564"/>
                    </a:lnTo>
                    <a:lnTo>
                      <a:pt x="1668" y="570"/>
                    </a:lnTo>
                    <a:lnTo>
                      <a:pt x="1674" y="576"/>
                    </a:lnTo>
                    <a:lnTo>
                      <a:pt x="1686" y="576"/>
                    </a:lnTo>
                    <a:lnTo>
                      <a:pt x="1698" y="570"/>
                    </a:lnTo>
                    <a:lnTo>
                      <a:pt x="1710" y="570"/>
                    </a:lnTo>
                    <a:lnTo>
                      <a:pt x="1716" y="564"/>
                    </a:lnTo>
                    <a:lnTo>
                      <a:pt x="1716" y="558"/>
                    </a:lnTo>
                    <a:lnTo>
                      <a:pt x="1728" y="558"/>
                    </a:lnTo>
                    <a:lnTo>
                      <a:pt x="1740" y="552"/>
                    </a:lnTo>
                    <a:lnTo>
                      <a:pt x="1758" y="552"/>
                    </a:lnTo>
                    <a:lnTo>
                      <a:pt x="1770" y="546"/>
                    </a:lnTo>
                    <a:lnTo>
                      <a:pt x="1776" y="534"/>
                    </a:lnTo>
                    <a:lnTo>
                      <a:pt x="1788" y="492"/>
                    </a:lnTo>
                    <a:lnTo>
                      <a:pt x="1794" y="480"/>
                    </a:lnTo>
                    <a:lnTo>
                      <a:pt x="1794" y="474"/>
                    </a:lnTo>
                    <a:lnTo>
                      <a:pt x="1800" y="462"/>
                    </a:lnTo>
                    <a:lnTo>
                      <a:pt x="1800" y="444"/>
                    </a:lnTo>
                    <a:lnTo>
                      <a:pt x="1794" y="438"/>
                    </a:lnTo>
                    <a:lnTo>
                      <a:pt x="1752" y="438"/>
                    </a:lnTo>
                    <a:lnTo>
                      <a:pt x="1740" y="444"/>
                    </a:lnTo>
                    <a:lnTo>
                      <a:pt x="1734" y="444"/>
                    </a:lnTo>
                    <a:lnTo>
                      <a:pt x="1722" y="450"/>
                    </a:lnTo>
                    <a:lnTo>
                      <a:pt x="1716" y="450"/>
                    </a:lnTo>
                    <a:close/>
                    <a:moveTo>
                      <a:pt x="1716" y="438"/>
                    </a:moveTo>
                    <a:lnTo>
                      <a:pt x="1740" y="432"/>
                    </a:lnTo>
                    <a:lnTo>
                      <a:pt x="1722" y="414"/>
                    </a:lnTo>
                    <a:lnTo>
                      <a:pt x="1698" y="438"/>
                    </a:lnTo>
                    <a:lnTo>
                      <a:pt x="1716" y="438"/>
                    </a:lnTo>
                    <a:close/>
                    <a:moveTo>
                      <a:pt x="1686" y="408"/>
                    </a:moveTo>
                    <a:lnTo>
                      <a:pt x="1662" y="408"/>
                    </a:lnTo>
                    <a:lnTo>
                      <a:pt x="1662" y="426"/>
                    </a:lnTo>
                    <a:lnTo>
                      <a:pt x="1698" y="426"/>
                    </a:lnTo>
                    <a:lnTo>
                      <a:pt x="1716" y="402"/>
                    </a:lnTo>
                    <a:lnTo>
                      <a:pt x="1698" y="384"/>
                    </a:lnTo>
                    <a:lnTo>
                      <a:pt x="1686" y="408"/>
                    </a:lnTo>
                    <a:close/>
                    <a:moveTo>
                      <a:pt x="1572" y="492"/>
                    </a:moveTo>
                    <a:lnTo>
                      <a:pt x="1572" y="510"/>
                    </a:lnTo>
                    <a:lnTo>
                      <a:pt x="1554" y="546"/>
                    </a:lnTo>
                    <a:lnTo>
                      <a:pt x="1584" y="528"/>
                    </a:lnTo>
                    <a:lnTo>
                      <a:pt x="1590" y="516"/>
                    </a:lnTo>
                    <a:lnTo>
                      <a:pt x="1596" y="510"/>
                    </a:lnTo>
                    <a:lnTo>
                      <a:pt x="1608" y="486"/>
                    </a:lnTo>
                    <a:lnTo>
                      <a:pt x="1608" y="480"/>
                    </a:lnTo>
                    <a:lnTo>
                      <a:pt x="1602" y="474"/>
                    </a:lnTo>
                    <a:lnTo>
                      <a:pt x="1596" y="474"/>
                    </a:lnTo>
                    <a:lnTo>
                      <a:pt x="1584" y="480"/>
                    </a:lnTo>
                    <a:lnTo>
                      <a:pt x="1572" y="492"/>
                    </a:lnTo>
                    <a:close/>
                    <a:moveTo>
                      <a:pt x="1632" y="426"/>
                    </a:moveTo>
                    <a:lnTo>
                      <a:pt x="1608" y="450"/>
                    </a:lnTo>
                    <a:lnTo>
                      <a:pt x="1626" y="456"/>
                    </a:lnTo>
                    <a:lnTo>
                      <a:pt x="1644" y="432"/>
                    </a:lnTo>
                    <a:lnTo>
                      <a:pt x="1632" y="426"/>
                    </a:lnTo>
                    <a:close/>
                    <a:moveTo>
                      <a:pt x="2778" y="1002"/>
                    </a:moveTo>
                    <a:lnTo>
                      <a:pt x="2778" y="984"/>
                    </a:lnTo>
                    <a:lnTo>
                      <a:pt x="2772" y="972"/>
                    </a:lnTo>
                    <a:lnTo>
                      <a:pt x="2760" y="954"/>
                    </a:lnTo>
                    <a:lnTo>
                      <a:pt x="2754" y="936"/>
                    </a:lnTo>
                    <a:lnTo>
                      <a:pt x="2754" y="870"/>
                    </a:lnTo>
                    <a:lnTo>
                      <a:pt x="2724" y="840"/>
                    </a:lnTo>
                    <a:lnTo>
                      <a:pt x="2694" y="834"/>
                    </a:lnTo>
                    <a:lnTo>
                      <a:pt x="2646" y="840"/>
                    </a:lnTo>
                    <a:lnTo>
                      <a:pt x="2628" y="822"/>
                    </a:lnTo>
                    <a:lnTo>
                      <a:pt x="2610" y="822"/>
                    </a:lnTo>
                    <a:lnTo>
                      <a:pt x="2592" y="798"/>
                    </a:lnTo>
                    <a:lnTo>
                      <a:pt x="2568" y="798"/>
                    </a:lnTo>
                    <a:lnTo>
                      <a:pt x="2538" y="768"/>
                    </a:lnTo>
                    <a:lnTo>
                      <a:pt x="2526" y="750"/>
                    </a:lnTo>
                    <a:lnTo>
                      <a:pt x="2490" y="714"/>
                    </a:lnTo>
                    <a:lnTo>
                      <a:pt x="2418" y="666"/>
                    </a:lnTo>
                    <a:lnTo>
                      <a:pt x="2394" y="660"/>
                    </a:lnTo>
                    <a:lnTo>
                      <a:pt x="2316" y="660"/>
                    </a:lnTo>
                    <a:lnTo>
                      <a:pt x="2316" y="672"/>
                    </a:lnTo>
                    <a:lnTo>
                      <a:pt x="2310" y="672"/>
                    </a:lnTo>
                    <a:lnTo>
                      <a:pt x="2298" y="660"/>
                    </a:lnTo>
                    <a:lnTo>
                      <a:pt x="2286" y="654"/>
                    </a:lnTo>
                    <a:lnTo>
                      <a:pt x="2274" y="654"/>
                    </a:lnTo>
                    <a:lnTo>
                      <a:pt x="2262" y="648"/>
                    </a:lnTo>
                    <a:lnTo>
                      <a:pt x="2232" y="648"/>
                    </a:lnTo>
                    <a:lnTo>
                      <a:pt x="2226" y="642"/>
                    </a:lnTo>
                    <a:lnTo>
                      <a:pt x="2214" y="636"/>
                    </a:lnTo>
                    <a:lnTo>
                      <a:pt x="2196" y="630"/>
                    </a:lnTo>
                    <a:lnTo>
                      <a:pt x="2184" y="624"/>
                    </a:lnTo>
                    <a:lnTo>
                      <a:pt x="2166" y="618"/>
                    </a:lnTo>
                    <a:lnTo>
                      <a:pt x="2154" y="618"/>
                    </a:lnTo>
                    <a:lnTo>
                      <a:pt x="2142" y="624"/>
                    </a:lnTo>
                    <a:lnTo>
                      <a:pt x="2112" y="654"/>
                    </a:lnTo>
                    <a:lnTo>
                      <a:pt x="2106" y="666"/>
                    </a:lnTo>
                    <a:lnTo>
                      <a:pt x="2088" y="642"/>
                    </a:lnTo>
                    <a:lnTo>
                      <a:pt x="2088" y="678"/>
                    </a:lnTo>
                    <a:lnTo>
                      <a:pt x="2058" y="702"/>
                    </a:lnTo>
                    <a:lnTo>
                      <a:pt x="2076" y="636"/>
                    </a:lnTo>
                    <a:lnTo>
                      <a:pt x="2082" y="636"/>
                    </a:lnTo>
                    <a:lnTo>
                      <a:pt x="2094" y="624"/>
                    </a:lnTo>
                    <a:lnTo>
                      <a:pt x="2094" y="606"/>
                    </a:lnTo>
                    <a:lnTo>
                      <a:pt x="2088" y="600"/>
                    </a:lnTo>
                    <a:lnTo>
                      <a:pt x="2082" y="600"/>
                    </a:lnTo>
                    <a:lnTo>
                      <a:pt x="2064" y="618"/>
                    </a:lnTo>
                    <a:lnTo>
                      <a:pt x="2076" y="582"/>
                    </a:lnTo>
                    <a:lnTo>
                      <a:pt x="2070" y="582"/>
                    </a:lnTo>
                    <a:lnTo>
                      <a:pt x="2064" y="576"/>
                    </a:lnTo>
                    <a:lnTo>
                      <a:pt x="2064" y="570"/>
                    </a:lnTo>
                    <a:lnTo>
                      <a:pt x="2040" y="546"/>
                    </a:lnTo>
                    <a:lnTo>
                      <a:pt x="2034" y="546"/>
                    </a:lnTo>
                    <a:lnTo>
                      <a:pt x="2022" y="564"/>
                    </a:lnTo>
                    <a:lnTo>
                      <a:pt x="2016" y="552"/>
                    </a:lnTo>
                    <a:lnTo>
                      <a:pt x="2004" y="546"/>
                    </a:lnTo>
                    <a:lnTo>
                      <a:pt x="1998" y="534"/>
                    </a:lnTo>
                    <a:lnTo>
                      <a:pt x="1986" y="528"/>
                    </a:lnTo>
                    <a:lnTo>
                      <a:pt x="1980" y="522"/>
                    </a:lnTo>
                    <a:lnTo>
                      <a:pt x="1968" y="516"/>
                    </a:lnTo>
                    <a:lnTo>
                      <a:pt x="1944" y="516"/>
                    </a:lnTo>
                    <a:lnTo>
                      <a:pt x="1932" y="510"/>
                    </a:lnTo>
                    <a:lnTo>
                      <a:pt x="1926" y="510"/>
                    </a:lnTo>
                    <a:lnTo>
                      <a:pt x="1914" y="498"/>
                    </a:lnTo>
                    <a:lnTo>
                      <a:pt x="1902" y="492"/>
                    </a:lnTo>
                    <a:lnTo>
                      <a:pt x="1896" y="480"/>
                    </a:lnTo>
                    <a:lnTo>
                      <a:pt x="1884" y="474"/>
                    </a:lnTo>
                    <a:lnTo>
                      <a:pt x="1878" y="486"/>
                    </a:lnTo>
                    <a:lnTo>
                      <a:pt x="1824" y="486"/>
                    </a:lnTo>
                    <a:lnTo>
                      <a:pt x="1812" y="498"/>
                    </a:lnTo>
                    <a:lnTo>
                      <a:pt x="1806" y="510"/>
                    </a:lnTo>
                    <a:lnTo>
                      <a:pt x="1806" y="522"/>
                    </a:lnTo>
                    <a:lnTo>
                      <a:pt x="1800" y="528"/>
                    </a:lnTo>
                    <a:lnTo>
                      <a:pt x="1800" y="534"/>
                    </a:lnTo>
                    <a:lnTo>
                      <a:pt x="1812" y="552"/>
                    </a:lnTo>
                    <a:lnTo>
                      <a:pt x="1776" y="552"/>
                    </a:lnTo>
                    <a:lnTo>
                      <a:pt x="1770" y="564"/>
                    </a:lnTo>
                    <a:lnTo>
                      <a:pt x="1758" y="576"/>
                    </a:lnTo>
                    <a:lnTo>
                      <a:pt x="1752" y="588"/>
                    </a:lnTo>
                    <a:lnTo>
                      <a:pt x="1752" y="594"/>
                    </a:lnTo>
                    <a:lnTo>
                      <a:pt x="1746" y="600"/>
                    </a:lnTo>
                    <a:lnTo>
                      <a:pt x="1746" y="612"/>
                    </a:lnTo>
                    <a:lnTo>
                      <a:pt x="1740" y="624"/>
                    </a:lnTo>
                    <a:lnTo>
                      <a:pt x="1728" y="636"/>
                    </a:lnTo>
                    <a:lnTo>
                      <a:pt x="1722" y="636"/>
                    </a:lnTo>
                    <a:lnTo>
                      <a:pt x="1728" y="630"/>
                    </a:lnTo>
                    <a:lnTo>
                      <a:pt x="1728" y="618"/>
                    </a:lnTo>
                    <a:lnTo>
                      <a:pt x="1734" y="606"/>
                    </a:lnTo>
                    <a:lnTo>
                      <a:pt x="1734" y="600"/>
                    </a:lnTo>
                    <a:lnTo>
                      <a:pt x="1740" y="588"/>
                    </a:lnTo>
                    <a:lnTo>
                      <a:pt x="1740" y="582"/>
                    </a:lnTo>
                    <a:lnTo>
                      <a:pt x="1734" y="576"/>
                    </a:lnTo>
                    <a:lnTo>
                      <a:pt x="1728" y="576"/>
                    </a:lnTo>
                    <a:lnTo>
                      <a:pt x="1722" y="582"/>
                    </a:lnTo>
                    <a:lnTo>
                      <a:pt x="1716" y="582"/>
                    </a:lnTo>
                    <a:lnTo>
                      <a:pt x="1704" y="594"/>
                    </a:lnTo>
                    <a:lnTo>
                      <a:pt x="1692" y="588"/>
                    </a:lnTo>
                    <a:lnTo>
                      <a:pt x="1656" y="588"/>
                    </a:lnTo>
                    <a:lnTo>
                      <a:pt x="1644" y="582"/>
                    </a:lnTo>
                    <a:lnTo>
                      <a:pt x="1632" y="570"/>
                    </a:lnTo>
                    <a:lnTo>
                      <a:pt x="1632" y="522"/>
                    </a:lnTo>
                    <a:lnTo>
                      <a:pt x="1626" y="516"/>
                    </a:lnTo>
                    <a:lnTo>
                      <a:pt x="1626" y="504"/>
                    </a:lnTo>
                    <a:lnTo>
                      <a:pt x="1620" y="504"/>
                    </a:lnTo>
                    <a:lnTo>
                      <a:pt x="1614" y="510"/>
                    </a:lnTo>
                    <a:lnTo>
                      <a:pt x="1602" y="516"/>
                    </a:lnTo>
                    <a:lnTo>
                      <a:pt x="1596" y="522"/>
                    </a:lnTo>
                    <a:lnTo>
                      <a:pt x="1590" y="534"/>
                    </a:lnTo>
                    <a:lnTo>
                      <a:pt x="1584" y="540"/>
                    </a:lnTo>
                    <a:lnTo>
                      <a:pt x="1560" y="552"/>
                    </a:lnTo>
                    <a:lnTo>
                      <a:pt x="1554" y="558"/>
                    </a:lnTo>
                    <a:lnTo>
                      <a:pt x="1512" y="558"/>
                    </a:lnTo>
                    <a:lnTo>
                      <a:pt x="1500" y="552"/>
                    </a:lnTo>
                    <a:lnTo>
                      <a:pt x="1542" y="540"/>
                    </a:lnTo>
                    <a:lnTo>
                      <a:pt x="1548" y="528"/>
                    </a:lnTo>
                    <a:lnTo>
                      <a:pt x="1566" y="510"/>
                    </a:lnTo>
                    <a:lnTo>
                      <a:pt x="1566" y="492"/>
                    </a:lnTo>
                    <a:lnTo>
                      <a:pt x="1572" y="486"/>
                    </a:lnTo>
                    <a:lnTo>
                      <a:pt x="1590" y="450"/>
                    </a:lnTo>
                    <a:lnTo>
                      <a:pt x="1626" y="414"/>
                    </a:lnTo>
                    <a:lnTo>
                      <a:pt x="1638" y="408"/>
                    </a:lnTo>
                    <a:lnTo>
                      <a:pt x="1656" y="390"/>
                    </a:lnTo>
                    <a:lnTo>
                      <a:pt x="1656" y="378"/>
                    </a:lnTo>
                    <a:lnTo>
                      <a:pt x="1662" y="366"/>
                    </a:lnTo>
                    <a:lnTo>
                      <a:pt x="1674" y="354"/>
                    </a:lnTo>
                    <a:lnTo>
                      <a:pt x="1686" y="348"/>
                    </a:lnTo>
                    <a:lnTo>
                      <a:pt x="1692" y="342"/>
                    </a:lnTo>
                    <a:lnTo>
                      <a:pt x="1704" y="336"/>
                    </a:lnTo>
                    <a:lnTo>
                      <a:pt x="1680" y="330"/>
                    </a:lnTo>
                    <a:lnTo>
                      <a:pt x="1698" y="312"/>
                    </a:lnTo>
                    <a:lnTo>
                      <a:pt x="1698" y="294"/>
                    </a:lnTo>
                    <a:lnTo>
                      <a:pt x="1692" y="288"/>
                    </a:lnTo>
                    <a:lnTo>
                      <a:pt x="1680" y="282"/>
                    </a:lnTo>
                    <a:lnTo>
                      <a:pt x="1662" y="282"/>
                    </a:lnTo>
                    <a:lnTo>
                      <a:pt x="1650" y="276"/>
                    </a:lnTo>
                    <a:lnTo>
                      <a:pt x="1644" y="270"/>
                    </a:lnTo>
                    <a:lnTo>
                      <a:pt x="1638" y="252"/>
                    </a:lnTo>
                    <a:lnTo>
                      <a:pt x="1632" y="216"/>
                    </a:lnTo>
                    <a:lnTo>
                      <a:pt x="1626" y="168"/>
                    </a:lnTo>
                    <a:lnTo>
                      <a:pt x="1620" y="138"/>
                    </a:lnTo>
                    <a:lnTo>
                      <a:pt x="1614" y="114"/>
                    </a:lnTo>
                    <a:lnTo>
                      <a:pt x="1608" y="96"/>
                    </a:lnTo>
                    <a:lnTo>
                      <a:pt x="1602" y="84"/>
                    </a:lnTo>
                    <a:lnTo>
                      <a:pt x="1590" y="78"/>
                    </a:lnTo>
                    <a:lnTo>
                      <a:pt x="1584" y="78"/>
                    </a:lnTo>
                    <a:lnTo>
                      <a:pt x="1584" y="90"/>
                    </a:lnTo>
                    <a:lnTo>
                      <a:pt x="1590" y="96"/>
                    </a:lnTo>
                    <a:lnTo>
                      <a:pt x="1590" y="108"/>
                    </a:lnTo>
                    <a:lnTo>
                      <a:pt x="1572" y="108"/>
                    </a:lnTo>
                    <a:lnTo>
                      <a:pt x="1572" y="102"/>
                    </a:lnTo>
                    <a:lnTo>
                      <a:pt x="1566" y="108"/>
                    </a:lnTo>
                    <a:lnTo>
                      <a:pt x="1560" y="120"/>
                    </a:lnTo>
                    <a:lnTo>
                      <a:pt x="1560" y="126"/>
                    </a:lnTo>
                    <a:lnTo>
                      <a:pt x="1554" y="132"/>
                    </a:lnTo>
                    <a:lnTo>
                      <a:pt x="1548" y="144"/>
                    </a:lnTo>
                    <a:lnTo>
                      <a:pt x="1536" y="156"/>
                    </a:lnTo>
                    <a:lnTo>
                      <a:pt x="1518" y="192"/>
                    </a:lnTo>
                    <a:lnTo>
                      <a:pt x="1518" y="210"/>
                    </a:lnTo>
                    <a:lnTo>
                      <a:pt x="1494" y="246"/>
                    </a:lnTo>
                    <a:lnTo>
                      <a:pt x="1488" y="246"/>
                    </a:lnTo>
                    <a:lnTo>
                      <a:pt x="1482" y="252"/>
                    </a:lnTo>
                    <a:lnTo>
                      <a:pt x="1464" y="252"/>
                    </a:lnTo>
                    <a:lnTo>
                      <a:pt x="1452" y="240"/>
                    </a:lnTo>
                    <a:lnTo>
                      <a:pt x="1446" y="246"/>
                    </a:lnTo>
                    <a:lnTo>
                      <a:pt x="1434" y="246"/>
                    </a:lnTo>
                    <a:lnTo>
                      <a:pt x="1428" y="240"/>
                    </a:lnTo>
                    <a:lnTo>
                      <a:pt x="1416" y="240"/>
                    </a:lnTo>
                    <a:lnTo>
                      <a:pt x="1410" y="246"/>
                    </a:lnTo>
                    <a:lnTo>
                      <a:pt x="1410" y="252"/>
                    </a:lnTo>
                    <a:lnTo>
                      <a:pt x="1404" y="258"/>
                    </a:lnTo>
                    <a:lnTo>
                      <a:pt x="1380" y="258"/>
                    </a:lnTo>
                    <a:lnTo>
                      <a:pt x="1368" y="246"/>
                    </a:lnTo>
                    <a:lnTo>
                      <a:pt x="1368" y="240"/>
                    </a:lnTo>
                    <a:lnTo>
                      <a:pt x="1350" y="234"/>
                    </a:lnTo>
                    <a:lnTo>
                      <a:pt x="1344" y="228"/>
                    </a:lnTo>
                    <a:lnTo>
                      <a:pt x="1338" y="216"/>
                    </a:lnTo>
                    <a:lnTo>
                      <a:pt x="1332" y="216"/>
                    </a:lnTo>
                    <a:lnTo>
                      <a:pt x="1320" y="222"/>
                    </a:lnTo>
                    <a:lnTo>
                      <a:pt x="1314" y="228"/>
                    </a:lnTo>
                    <a:lnTo>
                      <a:pt x="1302" y="234"/>
                    </a:lnTo>
                    <a:lnTo>
                      <a:pt x="1278" y="234"/>
                    </a:lnTo>
                    <a:lnTo>
                      <a:pt x="1278" y="222"/>
                    </a:lnTo>
                    <a:lnTo>
                      <a:pt x="1272" y="222"/>
                    </a:lnTo>
                    <a:lnTo>
                      <a:pt x="1260" y="228"/>
                    </a:lnTo>
                    <a:lnTo>
                      <a:pt x="1260" y="252"/>
                    </a:lnTo>
                    <a:lnTo>
                      <a:pt x="1272" y="264"/>
                    </a:lnTo>
                    <a:lnTo>
                      <a:pt x="1272" y="270"/>
                    </a:lnTo>
                    <a:lnTo>
                      <a:pt x="1278" y="276"/>
                    </a:lnTo>
                    <a:lnTo>
                      <a:pt x="1272" y="282"/>
                    </a:lnTo>
                    <a:lnTo>
                      <a:pt x="1254" y="282"/>
                    </a:lnTo>
                    <a:lnTo>
                      <a:pt x="1230" y="270"/>
                    </a:lnTo>
                    <a:lnTo>
                      <a:pt x="1224" y="270"/>
                    </a:lnTo>
                    <a:lnTo>
                      <a:pt x="1212" y="264"/>
                    </a:lnTo>
                    <a:lnTo>
                      <a:pt x="1212" y="270"/>
                    </a:lnTo>
                    <a:lnTo>
                      <a:pt x="1206" y="276"/>
                    </a:lnTo>
                    <a:lnTo>
                      <a:pt x="1200" y="276"/>
                    </a:lnTo>
                    <a:lnTo>
                      <a:pt x="1188" y="264"/>
                    </a:lnTo>
                    <a:lnTo>
                      <a:pt x="1176" y="264"/>
                    </a:lnTo>
                    <a:lnTo>
                      <a:pt x="1158" y="282"/>
                    </a:lnTo>
                    <a:lnTo>
                      <a:pt x="1158" y="288"/>
                    </a:lnTo>
                    <a:lnTo>
                      <a:pt x="1128" y="288"/>
                    </a:lnTo>
                    <a:lnTo>
                      <a:pt x="1122" y="300"/>
                    </a:lnTo>
                    <a:lnTo>
                      <a:pt x="1104" y="300"/>
                    </a:lnTo>
                    <a:lnTo>
                      <a:pt x="1092" y="312"/>
                    </a:lnTo>
                    <a:lnTo>
                      <a:pt x="1092" y="324"/>
                    </a:lnTo>
                    <a:lnTo>
                      <a:pt x="1086" y="330"/>
                    </a:lnTo>
                    <a:lnTo>
                      <a:pt x="1050" y="330"/>
                    </a:lnTo>
                    <a:lnTo>
                      <a:pt x="1044" y="318"/>
                    </a:lnTo>
                    <a:lnTo>
                      <a:pt x="1032" y="318"/>
                    </a:lnTo>
                    <a:lnTo>
                      <a:pt x="1002" y="282"/>
                    </a:lnTo>
                    <a:lnTo>
                      <a:pt x="1002" y="252"/>
                    </a:lnTo>
                    <a:lnTo>
                      <a:pt x="978" y="228"/>
                    </a:lnTo>
                    <a:lnTo>
                      <a:pt x="972" y="216"/>
                    </a:lnTo>
                    <a:lnTo>
                      <a:pt x="972" y="210"/>
                    </a:lnTo>
                    <a:lnTo>
                      <a:pt x="978" y="198"/>
                    </a:lnTo>
                    <a:lnTo>
                      <a:pt x="978" y="192"/>
                    </a:lnTo>
                    <a:lnTo>
                      <a:pt x="984" y="180"/>
                    </a:lnTo>
                    <a:lnTo>
                      <a:pt x="996" y="138"/>
                    </a:lnTo>
                    <a:lnTo>
                      <a:pt x="1008" y="126"/>
                    </a:lnTo>
                    <a:lnTo>
                      <a:pt x="1014" y="114"/>
                    </a:lnTo>
                    <a:lnTo>
                      <a:pt x="1014" y="102"/>
                    </a:lnTo>
                    <a:lnTo>
                      <a:pt x="1008" y="102"/>
                    </a:lnTo>
                    <a:lnTo>
                      <a:pt x="1002" y="96"/>
                    </a:lnTo>
                    <a:lnTo>
                      <a:pt x="1002" y="66"/>
                    </a:lnTo>
                    <a:lnTo>
                      <a:pt x="996" y="66"/>
                    </a:lnTo>
                    <a:lnTo>
                      <a:pt x="984" y="72"/>
                    </a:lnTo>
                    <a:lnTo>
                      <a:pt x="978" y="72"/>
                    </a:lnTo>
                    <a:lnTo>
                      <a:pt x="972" y="66"/>
                    </a:lnTo>
                    <a:lnTo>
                      <a:pt x="972" y="60"/>
                    </a:lnTo>
                    <a:lnTo>
                      <a:pt x="978" y="54"/>
                    </a:lnTo>
                    <a:lnTo>
                      <a:pt x="984" y="42"/>
                    </a:lnTo>
                    <a:lnTo>
                      <a:pt x="984" y="24"/>
                    </a:lnTo>
                    <a:lnTo>
                      <a:pt x="978" y="12"/>
                    </a:lnTo>
                    <a:lnTo>
                      <a:pt x="966" y="0"/>
                    </a:lnTo>
                    <a:lnTo>
                      <a:pt x="960" y="12"/>
                    </a:lnTo>
                    <a:lnTo>
                      <a:pt x="936" y="6"/>
                    </a:lnTo>
                    <a:lnTo>
                      <a:pt x="936" y="42"/>
                    </a:lnTo>
                    <a:lnTo>
                      <a:pt x="930" y="48"/>
                    </a:lnTo>
                    <a:lnTo>
                      <a:pt x="918" y="48"/>
                    </a:lnTo>
                    <a:lnTo>
                      <a:pt x="918" y="60"/>
                    </a:lnTo>
                    <a:lnTo>
                      <a:pt x="894" y="60"/>
                    </a:lnTo>
                    <a:lnTo>
                      <a:pt x="882" y="66"/>
                    </a:lnTo>
                    <a:lnTo>
                      <a:pt x="858" y="90"/>
                    </a:lnTo>
                    <a:lnTo>
                      <a:pt x="846" y="96"/>
                    </a:lnTo>
                    <a:lnTo>
                      <a:pt x="828" y="96"/>
                    </a:lnTo>
                    <a:lnTo>
                      <a:pt x="822" y="90"/>
                    </a:lnTo>
                    <a:lnTo>
                      <a:pt x="804" y="90"/>
                    </a:lnTo>
                    <a:lnTo>
                      <a:pt x="798" y="96"/>
                    </a:lnTo>
                    <a:lnTo>
                      <a:pt x="798" y="108"/>
                    </a:lnTo>
                    <a:lnTo>
                      <a:pt x="792" y="120"/>
                    </a:lnTo>
                    <a:lnTo>
                      <a:pt x="792" y="138"/>
                    </a:lnTo>
                    <a:lnTo>
                      <a:pt x="786" y="144"/>
                    </a:lnTo>
                    <a:lnTo>
                      <a:pt x="774" y="138"/>
                    </a:lnTo>
                    <a:lnTo>
                      <a:pt x="762" y="126"/>
                    </a:lnTo>
                    <a:lnTo>
                      <a:pt x="756" y="114"/>
                    </a:lnTo>
                    <a:lnTo>
                      <a:pt x="750" y="108"/>
                    </a:lnTo>
                    <a:lnTo>
                      <a:pt x="738" y="108"/>
                    </a:lnTo>
                    <a:lnTo>
                      <a:pt x="732" y="114"/>
                    </a:lnTo>
                    <a:lnTo>
                      <a:pt x="720" y="108"/>
                    </a:lnTo>
                    <a:lnTo>
                      <a:pt x="708" y="114"/>
                    </a:lnTo>
                    <a:lnTo>
                      <a:pt x="696" y="114"/>
                    </a:lnTo>
                    <a:lnTo>
                      <a:pt x="696" y="96"/>
                    </a:lnTo>
                    <a:lnTo>
                      <a:pt x="690" y="90"/>
                    </a:lnTo>
                    <a:lnTo>
                      <a:pt x="648" y="90"/>
                    </a:lnTo>
                    <a:lnTo>
                      <a:pt x="648" y="84"/>
                    </a:lnTo>
                    <a:lnTo>
                      <a:pt x="642" y="78"/>
                    </a:lnTo>
                    <a:lnTo>
                      <a:pt x="642" y="108"/>
                    </a:lnTo>
                    <a:lnTo>
                      <a:pt x="660" y="126"/>
                    </a:lnTo>
                    <a:lnTo>
                      <a:pt x="672" y="132"/>
                    </a:lnTo>
                    <a:lnTo>
                      <a:pt x="678" y="138"/>
                    </a:lnTo>
                    <a:lnTo>
                      <a:pt x="678" y="168"/>
                    </a:lnTo>
                    <a:lnTo>
                      <a:pt x="672" y="174"/>
                    </a:lnTo>
                    <a:lnTo>
                      <a:pt x="684" y="186"/>
                    </a:lnTo>
                    <a:lnTo>
                      <a:pt x="690" y="198"/>
                    </a:lnTo>
                    <a:lnTo>
                      <a:pt x="690" y="228"/>
                    </a:lnTo>
                    <a:lnTo>
                      <a:pt x="738" y="234"/>
                    </a:lnTo>
                    <a:lnTo>
                      <a:pt x="744" y="240"/>
                    </a:lnTo>
                    <a:lnTo>
                      <a:pt x="744" y="246"/>
                    </a:lnTo>
                    <a:lnTo>
                      <a:pt x="738" y="258"/>
                    </a:lnTo>
                    <a:lnTo>
                      <a:pt x="732" y="264"/>
                    </a:lnTo>
                    <a:lnTo>
                      <a:pt x="690" y="264"/>
                    </a:lnTo>
                    <a:lnTo>
                      <a:pt x="690" y="294"/>
                    </a:lnTo>
                    <a:lnTo>
                      <a:pt x="684" y="306"/>
                    </a:lnTo>
                    <a:lnTo>
                      <a:pt x="648" y="324"/>
                    </a:lnTo>
                    <a:lnTo>
                      <a:pt x="642" y="330"/>
                    </a:lnTo>
                    <a:lnTo>
                      <a:pt x="624" y="330"/>
                    </a:lnTo>
                    <a:lnTo>
                      <a:pt x="612" y="342"/>
                    </a:lnTo>
                    <a:lnTo>
                      <a:pt x="600" y="366"/>
                    </a:lnTo>
                    <a:lnTo>
                      <a:pt x="588" y="378"/>
                    </a:lnTo>
                    <a:lnTo>
                      <a:pt x="582" y="378"/>
                    </a:lnTo>
                    <a:lnTo>
                      <a:pt x="582" y="354"/>
                    </a:lnTo>
                    <a:lnTo>
                      <a:pt x="576" y="348"/>
                    </a:lnTo>
                    <a:lnTo>
                      <a:pt x="570" y="354"/>
                    </a:lnTo>
                    <a:lnTo>
                      <a:pt x="558" y="360"/>
                    </a:lnTo>
                    <a:lnTo>
                      <a:pt x="552" y="366"/>
                    </a:lnTo>
                    <a:lnTo>
                      <a:pt x="540" y="372"/>
                    </a:lnTo>
                    <a:lnTo>
                      <a:pt x="534" y="372"/>
                    </a:lnTo>
                    <a:lnTo>
                      <a:pt x="522" y="366"/>
                    </a:lnTo>
                    <a:lnTo>
                      <a:pt x="516" y="366"/>
                    </a:lnTo>
                    <a:lnTo>
                      <a:pt x="504" y="354"/>
                    </a:lnTo>
                    <a:lnTo>
                      <a:pt x="504" y="348"/>
                    </a:lnTo>
                    <a:lnTo>
                      <a:pt x="498" y="336"/>
                    </a:lnTo>
                    <a:lnTo>
                      <a:pt x="492" y="330"/>
                    </a:lnTo>
                    <a:lnTo>
                      <a:pt x="468" y="330"/>
                    </a:lnTo>
                    <a:lnTo>
                      <a:pt x="468" y="300"/>
                    </a:lnTo>
                    <a:lnTo>
                      <a:pt x="462" y="288"/>
                    </a:lnTo>
                    <a:lnTo>
                      <a:pt x="462" y="276"/>
                    </a:lnTo>
                    <a:lnTo>
                      <a:pt x="456" y="270"/>
                    </a:lnTo>
                    <a:lnTo>
                      <a:pt x="456" y="258"/>
                    </a:lnTo>
                    <a:lnTo>
                      <a:pt x="450" y="258"/>
                    </a:lnTo>
                    <a:lnTo>
                      <a:pt x="420" y="288"/>
                    </a:lnTo>
                    <a:lnTo>
                      <a:pt x="396" y="264"/>
                    </a:lnTo>
                    <a:lnTo>
                      <a:pt x="390" y="264"/>
                    </a:lnTo>
                    <a:lnTo>
                      <a:pt x="384" y="270"/>
                    </a:lnTo>
                    <a:lnTo>
                      <a:pt x="384" y="288"/>
                    </a:lnTo>
                    <a:lnTo>
                      <a:pt x="318" y="294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82" y="288"/>
                    </a:lnTo>
                    <a:lnTo>
                      <a:pt x="276" y="300"/>
                    </a:lnTo>
                    <a:lnTo>
                      <a:pt x="276" y="312"/>
                    </a:lnTo>
                    <a:lnTo>
                      <a:pt x="282" y="324"/>
                    </a:lnTo>
                    <a:lnTo>
                      <a:pt x="282" y="336"/>
                    </a:lnTo>
                    <a:lnTo>
                      <a:pt x="306" y="348"/>
                    </a:lnTo>
                    <a:lnTo>
                      <a:pt x="318" y="342"/>
                    </a:lnTo>
                    <a:lnTo>
                      <a:pt x="330" y="354"/>
                    </a:lnTo>
                    <a:lnTo>
                      <a:pt x="330" y="360"/>
                    </a:lnTo>
                    <a:lnTo>
                      <a:pt x="336" y="366"/>
                    </a:lnTo>
                    <a:lnTo>
                      <a:pt x="336" y="372"/>
                    </a:lnTo>
                    <a:lnTo>
                      <a:pt x="330" y="378"/>
                    </a:lnTo>
                    <a:lnTo>
                      <a:pt x="300" y="378"/>
                    </a:lnTo>
                    <a:lnTo>
                      <a:pt x="294" y="372"/>
                    </a:lnTo>
                    <a:lnTo>
                      <a:pt x="264" y="378"/>
                    </a:lnTo>
                    <a:lnTo>
                      <a:pt x="258" y="444"/>
                    </a:lnTo>
                    <a:lnTo>
                      <a:pt x="264" y="444"/>
                    </a:lnTo>
                    <a:lnTo>
                      <a:pt x="276" y="456"/>
                    </a:lnTo>
                    <a:lnTo>
                      <a:pt x="288" y="462"/>
                    </a:lnTo>
                    <a:lnTo>
                      <a:pt x="294" y="468"/>
                    </a:lnTo>
                    <a:lnTo>
                      <a:pt x="294" y="492"/>
                    </a:lnTo>
                    <a:lnTo>
                      <a:pt x="300" y="498"/>
                    </a:lnTo>
                    <a:lnTo>
                      <a:pt x="300" y="504"/>
                    </a:lnTo>
                    <a:lnTo>
                      <a:pt x="312" y="516"/>
                    </a:lnTo>
                    <a:lnTo>
                      <a:pt x="318" y="528"/>
                    </a:lnTo>
                    <a:lnTo>
                      <a:pt x="318" y="540"/>
                    </a:lnTo>
                    <a:lnTo>
                      <a:pt x="312" y="552"/>
                    </a:lnTo>
                    <a:lnTo>
                      <a:pt x="300" y="564"/>
                    </a:lnTo>
                    <a:lnTo>
                      <a:pt x="306" y="612"/>
                    </a:lnTo>
                    <a:lnTo>
                      <a:pt x="288" y="660"/>
                    </a:lnTo>
                    <a:lnTo>
                      <a:pt x="282" y="732"/>
                    </a:lnTo>
                    <a:lnTo>
                      <a:pt x="282" y="762"/>
                    </a:lnTo>
                    <a:lnTo>
                      <a:pt x="276" y="774"/>
                    </a:lnTo>
                    <a:lnTo>
                      <a:pt x="270" y="780"/>
                    </a:lnTo>
                    <a:lnTo>
                      <a:pt x="252" y="780"/>
                    </a:lnTo>
                    <a:lnTo>
                      <a:pt x="252" y="774"/>
                    </a:lnTo>
                    <a:lnTo>
                      <a:pt x="240" y="762"/>
                    </a:lnTo>
                    <a:lnTo>
                      <a:pt x="222" y="762"/>
                    </a:lnTo>
                    <a:lnTo>
                      <a:pt x="216" y="768"/>
                    </a:lnTo>
                    <a:lnTo>
                      <a:pt x="210" y="780"/>
                    </a:lnTo>
                    <a:lnTo>
                      <a:pt x="204" y="786"/>
                    </a:lnTo>
                    <a:lnTo>
                      <a:pt x="174" y="780"/>
                    </a:lnTo>
                    <a:lnTo>
                      <a:pt x="168" y="792"/>
                    </a:lnTo>
                    <a:lnTo>
                      <a:pt x="138" y="792"/>
                    </a:lnTo>
                    <a:lnTo>
                      <a:pt x="126" y="798"/>
                    </a:lnTo>
                    <a:lnTo>
                      <a:pt x="120" y="804"/>
                    </a:lnTo>
                    <a:lnTo>
                      <a:pt x="108" y="810"/>
                    </a:lnTo>
                    <a:lnTo>
                      <a:pt x="96" y="822"/>
                    </a:lnTo>
                    <a:lnTo>
                      <a:pt x="96" y="828"/>
                    </a:lnTo>
                    <a:lnTo>
                      <a:pt x="90" y="834"/>
                    </a:lnTo>
                    <a:lnTo>
                      <a:pt x="90" y="840"/>
                    </a:lnTo>
                    <a:lnTo>
                      <a:pt x="66" y="840"/>
                    </a:lnTo>
                    <a:lnTo>
                      <a:pt x="66" y="894"/>
                    </a:lnTo>
                    <a:lnTo>
                      <a:pt x="48" y="912"/>
                    </a:lnTo>
                    <a:lnTo>
                      <a:pt x="48" y="924"/>
                    </a:lnTo>
                    <a:lnTo>
                      <a:pt x="54" y="930"/>
                    </a:lnTo>
                    <a:lnTo>
                      <a:pt x="54" y="948"/>
                    </a:lnTo>
                    <a:lnTo>
                      <a:pt x="60" y="954"/>
                    </a:lnTo>
                    <a:lnTo>
                      <a:pt x="54" y="954"/>
                    </a:lnTo>
                    <a:lnTo>
                      <a:pt x="48" y="948"/>
                    </a:lnTo>
                    <a:lnTo>
                      <a:pt x="18" y="978"/>
                    </a:lnTo>
                    <a:lnTo>
                      <a:pt x="12" y="990"/>
                    </a:lnTo>
                    <a:lnTo>
                      <a:pt x="12" y="1014"/>
                    </a:lnTo>
                    <a:lnTo>
                      <a:pt x="18" y="1020"/>
                    </a:lnTo>
                    <a:lnTo>
                      <a:pt x="6" y="1026"/>
                    </a:lnTo>
                    <a:lnTo>
                      <a:pt x="0" y="1032"/>
                    </a:lnTo>
                    <a:lnTo>
                      <a:pt x="0" y="1044"/>
                    </a:lnTo>
                    <a:lnTo>
                      <a:pt x="6" y="1050"/>
                    </a:lnTo>
                    <a:lnTo>
                      <a:pt x="18" y="1056"/>
                    </a:lnTo>
                    <a:lnTo>
                      <a:pt x="24" y="1080"/>
                    </a:lnTo>
                    <a:lnTo>
                      <a:pt x="24" y="1086"/>
                    </a:lnTo>
                    <a:lnTo>
                      <a:pt x="30" y="1092"/>
                    </a:lnTo>
                    <a:lnTo>
                      <a:pt x="42" y="1116"/>
                    </a:lnTo>
                    <a:lnTo>
                      <a:pt x="54" y="1128"/>
                    </a:lnTo>
                    <a:lnTo>
                      <a:pt x="66" y="1134"/>
                    </a:lnTo>
                    <a:lnTo>
                      <a:pt x="90" y="1158"/>
                    </a:lnTo>
                    <a:lnTo>
                      <a:pt x="84" y="1164"/>
                    </a:lnTo>
                    <a:lnTo>
                      <a:pt x="78" y="1176"/>
                    </a:lnTo>
                    <a:lnTo>
                      <a:pt x="66" y="1182"/>
                    </a:lnTo>
                    <a:lnTo>
                      <a:pt x="60" y="1188"/>
                    </a:lnTo>
                    <a:lnTo>
                      <a:pt x="102" y="1188"/>
                    </a:lnTo>
                    <a:lnTo>
                      <a:pt x="114" y="1194"/>
                    </a:lnTo>
                    <a:lnTo>
                      <a:pt x="120" y="1194"/>
                    </a:lnTo>
                    <a:lnTo>
                      <a:pt x="126" y="1200"/>
                    </a:lnTo>
                    <a:lnTo>
                      <a:pt x="126" y="1212"/>
                    </a:lnTo>
                    <a:lnTo>
                      <a:pt x="132" y="1224"/>
                    </a:lnTo>
                    <a:lnTo>
                      <a:pt x="138" y="1230"/>
                    </a:lnTo>
                    <a:lnTo>
                      <a:pt x="138" y="1236"/>
                    </a:lnTo>
                    <a:lnTo>
                      <a:pt x="198" y="1230"/>
                    </a:lnTo>
                    <a:lnTo>
                      <a:pt x="252" y="1182"/>
                    </a:lnTo>
                    <a:lnTo>
                      <a:pt x="252" y="1194"/>
                    </a:lnTo>
                    <a:lnTo>
                      <a:pt x="258" y="1206"/>
                    </a:lnTo>
                    <a:lnTo>
                      <a:pt x="258" y="1224"/>
                    </a:lnTo>
                    <a:lnTo>
                      <a:pt x="252" y="1230"/>
                    </a:lnTo>
                    <a:lnTo>
                      <a:pt x="252" y="1242"/>
                    </a:lnTo>
                    <a:lnTo>
                      <a:pt x="246" y="1254"/>
                    </a:lnTo>
                    <a:lnTo>
                      <a:pt x="246" y="1266"/>
                    </a:lnTo>
                    <a:lnTo>
                      <a:pt x="252" y="1284"/>
                    </a:lnTo>
                    <a:lnTo>
                      <a:pt x="252" y="1314"/>
                    </a:lnTo>
                    <a:lnTo>
                      <a:pt x="264" y="1308"/>
                    </a:lnTo>
                    <a:lnTo>
                      <a:pt x="264" y="1314"/>
                    </a:lnTo>
                    <a:lnTo>
                      <a:pt x="270" y="1320"/>
                    </a:lnTo>
                    <a:lnTo>
                      <a:pt x="282" y="1320"/>
                    </a:lnTo>
                    <a:lnTo>
                      <a:pt x="282" y="1314"/>
                    </a:lnTo>
                    <a:lnTo>
                      <a:pt x="288" y="1314"/>
                    </a:lnTo>
                    <a:lnTo>
                      <a:pt x="294" y="1308"/>
                    </a:lnTo>
                    <a:lnTo>
                      <a:pt x="324" y="1308"/>
                    </a:lnTo>
                    <a:lnTo>
                      <a:pt x="336" y="1314"/>
                    </a:lnTo>
                    <a:lnTo>
                      <a:pt x="366" y="1314"/>
                    </a:lnTo>
                    <a:lnTo>
                      <a:pt x="372" y="1320"/>
                    </a:lnTo>
                    <a:lnTo>
                      <a:pt x="372" y="1326"/>
                    </a:lnTo>
                    <a:lnTo>
                      <a:pt x="390" y="1326"/>
                    </a:lnTo>
                    <a:lnTo>
                      <a:pt x="414" y="1314"/>
                    </a:lnTo>
                    <a:lnTo>
                      <a:pt x="420" y="1308"/>
                    </a:lnTo>
                    <a:lnTo>
                      <a:pt x="432" y="1290"/>
                    </a:lnTo>
                    <a:lnTo>
                      <a:pt x="468" y="1290"/>
                    </a:lnTo>
                    <a:lnTo>
                      <a:pt x="474" y="1260"/>
                    </a:lnTo>
                    <a:lnTo>
                      <a:pt x="510" y="1260"/>
                    </a:lnTo>
                    <a:lnTo>
                      <a:pt x="510" y="1254"/>
                    </a:lnTo>
                    <a:lnTo>
                      <a:pt x="516" y="1248"/>
                    </a:lnTo>
                    <a:lnTo>
                      <a:pt x="522" y="1236"/>
                    </a:lnTo>
                    <a:lnTo>
                      <a:pt x="528" y="1230"/>
                    </a:lnTo>
                    <a:lnTo>
                      <a:pt x="540" y="1224"/>
                    </a:lnTo>
                    <a:lnTo>
                      <a:pt x="576" y="1224"/>
                    </a:lnTo>
                    <a:lnTo>
                      <a:pt x="588" y="1212"/>
                    </a:lnTo>
                    <a:lnTo>
                      <a:pt x="600" y="1224"/>
                    </a:lnTo>
                    <a:lnTo>
                      <a:pt x="606" y="1224"/>
                    </a:lnTo>
                    <a:lnTo>
                      <a:pt x="606" y="1218"/>
                    </a:lnTo>
                    <a:lnTo>
                      <a:pt x="618" y="1212"/>
                    </a:lnTo>
                    <a:lnTo>
                      <a:pt x="630" y="1212"/>
                    </a:lnTo>
                    <a:lnTo>
                      <a:pt x="630" y="1242"/>
                    </a:lnTo>
                    <a:lnTo>
                      <a:pt x="624" y="1248"/>
                    </a:lnTo>
                    <a:lnTo>
                      <a:pt x="624" y="1254"/>
                    </a:lnTo>
                    <a:lnTo>
                      <a:pt x="618" y="1260"/>
                    </a:lnTo>
                    <a:lnTo>
                      <a:pt x="618" y="1290"/>
                    </a:lnTo>
                    <a:lnTo>
                      <a:pt x="624" y="1296"/>
                    </a:lnTo>
                    <a:lnTo>
                      <a:pt x="630" y="1308"/>
                    </a:lnTo>
                    <a:lnTo>
                      <a:pt x="630" y="1326"/>
                    </a:lnTo>
                    <a:lnTo>
                      <a:pt x="624" y="1332"/>
                    </a:lnTo>
                    <a:lnTo>
                      <a:pt x="624" y="1344"/>
                    </a:lnTo>
                    <a:lnTo>
                      <a:pt x="636" y="1356"/>
                    </a:lnTo>
                    <a:lnTo>
                      <a:pt x="648" y="1362"/>
                    </a:lnTo>
                    <a:lnTo>
                      <a:pt x="654" y="1368"/>
                    </a:lnTo>
                    <a:lnTo>
                      <a:pt x="660" y="1398"/>
                    </a:lnTo>
                    <a:lnTo>
                      <a:pt x="684" y="1398"/>
                    </a:lnTo>
                    <a:lnTo>
                      <a:pt x="690" y="1404"/>
                    </a:lnTo>
                    <a:lnTo>
                      <a:pt x="690" y="1410"/>
                    </a:lnTo>
                    <a:lnTo>
                      <a:pt x="696" y="1422"/>
                    </a:lnTo>
                    <a:lnTo>
                      <a:pt x="696" y="1428"/>
                    </a:lnTo>
                    <a:lnTo>
                      <a:pt x="702" y="1434"/>
                    </a:lnTo>
                    <a:lnTo>
                      <a:pt x="714" y="1440"/>
                    </a:lnTo>
                    <a:lnTo>
                      <a:pt x="744" y="1440"/>
                    </a:lnTo>
                    <a:lnTo>
                      <a:pt x="750" y="1434"/>
                    </a:lnTo>
                    <a:lnTo>
                      <a:pt x="756" y="1446"/>
                    </a:lnTo>
                    <a:lnTo>
                      <a:pt x="768" y="1452"/>
                    </a:lnTo>
                    <a:lnTo>
                      <a:pt x="780" y="1452"/>
                    </a:lnTo>
                    <a:lnTo>
                      <a:pt x="786" y="1446"/>
                    </a:lnTo>
                    <a:lnTo>
                      <a:pt x="798" y="1446"/>
                    </a:lnTo>
                    <a:lnTo>
                      <a:pt x="798" y="1452"/>
                    </a:lnTo>
                    <a:lnTo>
                      <a:pt x="804" y="1464"/>
                    </a:lnTo>
                    <a:lnTo>
                      <a:pt x="816" y="1470"/>
                    </a:lnTo>
                    <a:lnTo>
                      <a:pt x="828" y="1482"/>
                    </a:lnTo>
                    <a:lnTo>
                      <a:pt x="840" y="1488"/>
                    </a:lnTo>
                    <a:lnTo>
                      <a:pt x="864" y="1488"/>
                    </a:lnTo>
                    <a:lnTo>
                      <a:pt x="864" y="1494"/>
                    </a:lnTo>
                    <a:lnTo>
                      <a:pt x="876" y="1506"/>
                    </a:lnTo>
                    <a:lnTo>
                      <a:pt x="888" y="1512"/>
                    </a:lnTo>
                    <a:lnTo>
                      <a:pt x="894" y="1518"/>
                    </a:lnTo>
                    <a:lnTo>
                      <a:pt x="954" y="1518"/>
                    </a:lnTo>
                    <a:lnTo>
                      <a:pt x="978" y="1530"/>
                    </a:lnTo>
                    <a:lnTo>
                      <a:pt x="984" y="1542"/>
                    </a:lnTo>
                    <a:lnTo>
                      <a:pt x="990" y="1548"/>
                    </a:lnTo>
                    <a:lnTo>
                      <a:pt x="990" y="1578"/>
                    </a:lnTo>
                    <a:lnTo>
                      <a:pt x="996" y="1590"/>
                    </a:lnTo>
                    <a:lnTo>
                      <a:pt x="1002" y="1596"/>
                    </a:lnTo>
                    <a:lnTo>
                      <a:pt x="1008" y="1608"/>
                    </a:lnTo>
                    <a:lnTo>
                      <a:pt x="1008" y="1638"/>
                    </a:lnTo>
                    <a:lnTo>
                      <a:pt x="990" y="1638"/>
                    </a:lnTo>
                    <a:lnTo>
                      <a:pt x="990" y="1644"/>
                    </a:lnTo>
                    <a:lnTo>
                      <a:pt x="996" y="1650"/>
                    </a:lnTo>
                    <a:lnTo>
                      <a:pt x="1002" y="1662"/>
                    </a:lnTo>
                    <a:lnTo>
                      <a:pt x="1014" y="1668"/>
                    </a:lnTo>
                    <a:lnTo>
                      <a:pt x="1020" y="1674"/>
                    </a:lnTo>
                    <a:lnTo>
                      <a:pt x="1014" y="1686"/>
                    </a:lnTo>
                    <a:lnTo>
                      <a:pt x="1014" y="1728"/>
                    </a:lnTo>
                    <a:lnTo>
                      <a:pt x="1020" y="1734"/>
                    </a:lnTo>
                    <a:lnTo>
                      <a:pt x="1050" y="1740"/>
                    </a:lnTo>
                    <a:lnTo>
                      <a:pt x="1098" y="1746"/>
                    </a:lnTo>
                    <a:lnTo>
                      <a:pt x="1158" y="1746"/>
                    </a:lnTo>
                    <a:lnTo>
                      <a:pt x="1158" y="1752"/>
                    </a:lnTo>
                    <a:lnTo>
                      <a:pt x="1152" y="1758"/>
                    </a:lnTo>
                    <a:lnTo>
                      <a:pt x="1152" y="1770"/>
                    </a:lnTo>
                    <a:lnTo>
                      <a:pt x="1146" y="1788"/>
                    </a:lnTo>
                    <a:lnTo>
                      <a:pt x="1146" y="1800"/>
                    </a:lnTo>
                    <a:lnTo>
                      <a:pt x="1152" y="1812"/>
                    </a:lnTo>
                    <a:lnTo>
                      <a:pt x="1164" y="1818"/>
                    </a:lnTo>
                    <a:lnTo>
                      <a:pt x="1170" y="1824"/>
                    </a:lnTo>
                    <a:lnTo>
                      <a:pt x="1194" y="1836"/>
                    </a:lnTo>
                    <a:lnTo>
                      <a:pt x="1206" y="1848"/>
                    </a:lnTo>
                    <a:lnTo>
                      <a:pt x="1212" y="1860"/>
                    </a:lnTo>
                    <a:lnTo>
                      <a:pt x="1224" y="1896"/>
                    </a:lnTo>
                    <a:lnTo>
                      <a:pt x="1224" y="1908"/>
                    </a:lnTo>
                    <a:lnTo>
                      <a:pt x="1218" y="1920"/>
                    </a:lnTo>
                    <a:lnTo>
                      <a:pt x="1218" y="1944"/>
                    </a:lnTo>
                    <a:lnTo>
                      <a:pt x="1212" y="1950"/>
                    </a:lnTo>
                    <a:lnTo>
                      <a:pt x="1212" y="1956"/>
                    </a:lnTo>
                    <a:lnTo>
                      <a:pt x="1218" y="1968"/>
                    </a:lnTo>
                    <a:lnTo>
                      <a:pt x="1212" y="1980"/>
                    </a:lnTo>
                    <a:lnTo>
                      <a:pt x="1206" y="1986"/>
                    </a:lnTo>
                    <a:lnTo>
                      <a:pt x="1200" y="1998"/>
                    </a:lnTo>
                    <a:lnTo>
                      <a:pt x="1200" y="2022"/>
                    </a:lnTo>
                    <a:lnTo>
                      <a:pt x="1206" y="2028"/>
                    </a:lnTo>
                    <a:lnTo>
                      <a:pt x="1218" y="2034"/>
                    </a:lnTo>
                    <a:lnTo>
                      <a:pt x="1212" y="2040"/>
                    </a:lnTo>
                    <a:lnTo>
                      <a:pt x="1200" y="2046"/>
                    </a:lnTo>
                    <a:lnTo>
                      <a:pt x="1194" y="2052"/>
                    </a:lnTo>
                    <a:lnTo>
                      <a:pt x="1194" y="2064"/>
                    </a:lnTo>
                    <a:lnTo>
                      <a:pt x="1200" y="2070"/>
                    </a:lnTo>
                    <a:lnTo>
                      <a:pt x="1212" y="2076"/>
                    </a:lnTo>
                    <a:lnTo>
                      <a:pt x="1212" y="2112"/>
                    </a:lnTo>
                    <a:lnTo>
                      <a:pt x="1224" y="2112"/>
                    </a:lnTo>
                    <a:lnTo>
                      <a:pt x="1224" y="2130"/>
                    </a:lnTo>
                    <a:lnTo>
                      <a:pt x="1218" y="2142"/>
                    </a:lnTo>
                    <a:lnTo>
                      <a:pt x="1218" y="2184"/>
                    </a:lnTo>
                    <a:lnTo>
                      <a:pt x="1224" y="2196"/>
                    </a:lnTo>
                    <a:lnTo>
                      <a:pt x="1230" y="2202"/>
                    </a:lnTo>
                    <a:lnTo>
                      <a:pt x="1266" y="2214"/>
                    </a:lnTo>
                    <a:lnTo>
                      <a:pt x="1308" y="2220"/>
                    </a:lnTo>
                    <a:lnTo>
                      <a:pt x="1380" y="2220"/>
                    </a:lnTo>
                    <a:lnTo>
                      <a:pt x="1392" y="2226"/>
                    </a:lnTo>
                    <a:lnTo>
                      <a:pt x="1398" y="2232"/>
                    </a:lnTo>
                    <a:lnTo>
                      <a:pt x="1398" y="2256"/>
                    </a:lnTo>
                    <a:lnTo>
                      <a:pt x="1404" y="2274"/>
                    </a:lnTo>
                    <a:lnTo>
                      <a:pt x="1404" y="2298"/>
                    </a:lnTo>
                    <a:lnTo>
                      <a:pt x="1410" y="2316"/>
                    </a:lnTo>
                    <a:lnTo>
                      <a:pt x="1410" y="2334"/>
                    </a:lnTo>
                    <a:lnTo>
                      <a:pt x="1422" y="2358"/>
                    </a:lnTo>
                    <a:lnTo>
                      <a:pt x="1434" y="2364"/>
                    </a:lnTo>
                    <a:lnTo>
                      <a:pt x="1446" y="2364"/>
                    </a:lnTo>
                    <a:lnTo>
                      <a:pt x="1464" y="2346"/>
                    </a:lnTo>
                    <a:lnTo>
                      <a:pt x="1476" y="2346"/>
                    </a:lnTo>
                    <a:lnTo>
                      <a:pt x="1488" y="2352"/>
                    </a:lnTo>
                    <a:lnTo>
                      <a:pt x="1500" y="2364"/>
                    </a:lnTo>
                    <a:lnTo>
                      <a:pt x="1506" y="2376"/>
                    </a:lnTo>
                    <a:lnTo>
                      <a:pt x="1506" y="2394"/>
                    </a:lnTo>
                    <a:lnTo>
                      <a:pt x="1500" y="2412"/>
                    </a:lnTo>
                    <a:lnTo>
                      <a:pt x="1500" y="2442"/>
                    </a:lnTo>
                    <a:lnTo>
                      <a:pt x="1494" y="2448"/>
                    </a:lnTo>
                    <a:lnTo>
                      <a:pt x="1494" y="2454"/>
                    </a:lnTo>
                    <a:lnTo>
                      <a:pt x="1488" y="2466"/>
                    </a:lnTo>
                    <a:lnTo>
                      <a:pt x="1488" y="2478"/>
                    </a:lnTo>
                    <a:lnTo>
                      <a:pt x="1494" y="2496"/>
                    </a:lnTo>
                    <a:lnTo>
                      <a:pt x="1506" y="2490"/>
                    </a:lnTo>
                    <a:lnTo>
                      <a:pt x="1512" y="2484"/>
                    </a:lnTo>
                    <a:lnTo>
                      <a:pt x="1530" y="2484"/>
                    </a:lnTo>
                    <a:lnTo>
                      <a:pt x="1536" y="2490"/>
                    </a:lnTo>
                    <a:lnTo>
                      <a:pt x="1548" y="2514"/>
                    </a:lnTo>
                    <a:lnTo>
                      <a:pt x="1548" y="2526"/>
                    </a:lnTo>
                    <a:lnTo>
                      <a:pt x="1554" y="2526"/>
                    </a:lnTo>
                    <a:lnTo>
                      <a:pt x="1560" y="2532"/>
                    </a:lnTo>
                    <a:lnTo>
                      <a:pt x="1560" y="2562"/>
                    </a:lnTo>
                    <a:lnTo>
                      <a:pt x="1566" y="2580"/>
                    </a:lnTo>
                    <a:lnTo>
                      <a:pt x="1566" y="2616"/>
                    </a:lnTo>
                    <a:lnTo>
                      <a:pt x="1512" y="2634"/>
                    </a:lnTo>
                    <a:lnTo>
                      <a:pt x="1506" y="2640"/>
                    </a:lnTo>
                    <a:lnTo>
                      <a:pt x="1500" y="2652"/>
                    </a:lnTo>
                    <a:lnTo>
                      <a:pt x="1500" y="2670"/>
                    </a:lnTo>
                    <a:lnTo>
                      <a:pt x="1464" y="2670"/>
                    </a:lnTo>
                    <a:lnTo>
                      <a:pt x="1464" y="2688"/>
                    </a:lnTo>
                    <a:lnTo>
                      <a:pt x="1458" y="2694"/>
                    </a:lnTo>
                    <a:lnTo>
                      <a:pt x="1452" y="2718"/>
                    </a:lnTo>
                    <a:lnTo>
                      <a:pt x="1428" y="2724"/>
                    </a:lnTo>
                    <a:lnTo>
                      <a:pt x="1428" y="2736"/>
                    </a:lnTo>
                    <a:lnTo>
                      <a:pt x="1422" y="2748"/>
                    </a:lnTo>
                    <a:lnTo>
                      <a:pt x="1422" y="2760"/>
                    </a:lnTo>
                    <a:lnTo>
                      <a:pt x="1404" y="2778"/>
                    </a:lnTo>
                    <a:lnTo>
                      <a:pt x="1392" y="2778"/>
                    </a:lnTo>
                    <a:lnTo>
                      <a:pt x="1392" y="2802"/>
                    </a:lnTo>
                    <a:lnTo>
                      <a:pt x="1386" y="2808"/>
                    </a:lnTo>
                    <a:lnTo>
                      <a:pt x="1380" y="2820"/>
                    </a:lnTo>
                    <a:lnTo>
                      <a:pt x="1374" y="2826"/>
                    </a:lnTo>
                    <a:lnTo>
                      <a:pt x="1356" y="2826"/>
                    </a:lnTo>
                    <a:lnTo>
                      <a:pt x="1350" y="2832"/>
                    </a:lnTo>
                    <a:lnTo>
                      <a:pt x="1350" y="2844"/>
                    </a:lnTo>
                    <a:lnTo>
                      <a:pt x="1344" y="2856"/>
                    </a:lnTo>
                    <a:lnTo>
                      <a:pt x="1344" y="2868"/>
                    </a:lnTo>
                    <a:lnTo>
                      <a:pt x="1368" y="2868"/>
                    </a:lnTo>
                    <a:lnTo>
                      <a:pt x="1374" y="2862"/>
                    </a:lnTo>
                    <a:lnTo>
                      <a:pt x="1386" y="2856"/>
                    </a:lnTo>
                    <a:lnTo>
                      <a:pt x="1398" y="2856"/>
                    </a:lnTo>
                    <a:lnTo>
                      <a:pt x="1404" y="2862"/>
                    </a:lnTo>
                    <a:lnTo>
                      <a:pt x="1428" y="2874"/>
                    </a:lnTo>
                    <a:lnTo>
                      <a:pt x="1434" y="2886"/>
                    </a:lnTo>
                    <a:lnTo>
                      <a:pt x="1446" y="2892"/>
                    </a:lnTo>
                    <a:lnTo>
                      <a:pt x="1452" y="2898"/>
                    </a:lnTo>
                    <a:lnTo>
                      <a:pt x="1458" y="2910"/>
                    </a:lnTo>
                    <a:lnTo>
                      <a:pt x="1470" y="2922"/>
                    </a:lnTo>
                    <a:lnTo>
                      <a:pt x="1470" y="2934"/>
                    </a:lnTo>
                    <a:lnTo>
                      <a:pt x="1482" y="2934"/>
                    </a:lnTo>
                    <a:lnTo>
                      <a:pt x="1482" y="2928"/>
                    </a:lnTo>
                    <a:lnTo>
                      <a:pt x="1494" y="2916"/>
                    </a:lnTo>
                    <a:lnTo>
                      <a:pt x="1500" y="2916"/>
                    </a:lnTo>
                    <a:lnTo>
                      <a:pt x="1512" y="2922"/>
                    </a:lnTo>
                    <a:lnTo>
                      <a:pt x="1518" y="2934"/>
                    </a:lnTo>
                    <a:lnTo>
                      <a:pt x="1536" y="2952"/>
                    </a:lnTo>
                    <a:lnTo>
                      <a:pt x="1554" y="2952"/>
                    </a:lnTo>
                    <a:lnTo>
                      <a:pt x="1572" y="2970"/>
                    </a:lnTo>
                    <a:lnTo>
                      <a:pt x="1578" y="2970"/>
                    </a:lnTo>
                    <a:lnTo>
                      <a:pt x="1578" y="2982"/>
                    </a:lnTo>
                    <a:lnTo>
                      <a:pt x="1584" y="2988"/>
                    </a:lnTo>
                    <a:lnTo>
                      <a:pt x="1596" y="2994"/>
                    </a:lnTo>
                    <a:lnTo>
                      <a:pt x="1614" y="3000"/>
                    </a:lnTo>
                    <a:lnTo>
                      <a:pt x="1626" y="3000"/>
                    </a:lnTo>
                    <a:lnTo>
                      <a:pt x="1632" y="3012"/>
                    </a:lnTo>
                    <a:lnTo>
                      <a:pt x="1638" y="3018"/>
                    </a:lnTo>
                    <a:lnTo>
                      <a:pt x="1644" y="3030"/>
                    </a:lnTo>
                    <a:lnTo>
                      <a:pt x="1662" y="3048"/>
                    </a:lnTo>
                    <a:lnTo>
                      <a:pt x="1668" y="3048"/>
                    </a:lnTo>
                    <a:lnTo>
                      <a:pt x="1680" y="3054"/>
                    </a:lnTo>
                    <a:lnTo>
                      <a:pt x="1686" y="3054"/>
                    </a:lnTo>
                    <a:lnTo>
                      <a:pt x="1686" y="3066"/>
                    </a:lnTo>
                    <a:lnTo>
                      <a:pt x="1674" y="3090"/>
                    </a:lnTo>
                    <a:lnTo>
                      <a:pt x="1668" y="3096"/>
                    </a:lnTo>
                    <a:lnTo>
                      <a:pt x="1668" y="3120"/>
                    </a:lnTo>
                    <a:lnTo>
                      <a:pt x="1674" y="3120"/>
                    </a:lnTo>
                    <a:lnTo>
                      <a:pt x="1674" y="3150"/>
                    </a:lnTo>
                    <a:lnTo>
                      <a:pt x="1692" y="3150"/>
                    </a:lnTo>
                    <a:lnTo>
                      <a:pt x="1692" y="3144"/>
                    </a:lnTo>
                    <a:lnTo>
                      <a:pt x="1698" y="3132"/>
                    </a:lnTo>
                    <a:lnTo>
                      <a:pt x="1710" y="3126"/>
                    </a:lnTo>
                    <a:lnTo>
                      <a:pt x="1716" y="3114"/>
                    </a:lnTo>
                    <a:lnTo>
                      <a:pt x="1728" y="3102"/>
                    </a:lnTo>
                    <a:lnTo>
                      <a:pt x="1734" y="3090"/>
                    </a:lnTo>
                    <a:lnTo>
                      <a:pt x="1734" y="3060"/>
                    </a:lnTo>
                    <a:lnTo>
                      <a:pt x="1728" y="3054"/>
                    </a:lnTo>
                    <a:lnTo>
                      <a:pt x="1728" y="3048"/>
                    </a:lnTo>
                    <a:lnTo>
                      <a:pt x="1746" y="3018"/>
                    </a:lnTo>
                    <a:lnTo>
                      <a:pt x="1734" y="3012"/>
                    </a:lnTo>
                    <a:lnTo>
                      <a:pt x="1728" y="3000"/>
                    </a:lnTo>
                    <a:lnTo>
                      <a:pt x="1728" y="2988"/>
                    </a:lnTo>
                    <a:lnTo>
                      <a:pt x="1740" y="2976"/>
                    </a:lnTo>
                    <a:lnTo>
                      <a:pt x="1746" y="2976"/>
                    </a:lnTo>
                    <a:lnTo>
                      <a:pt x="1746" y="2952"/>
                    </a:lnTo>
                    <a:lnTo>
                      <a:pt x="1764" y="2952"/>
                    </a:lnTo>
                    <a:lnTo>
                      <a:pt x="1776" y="2940"/>
                    </a:lnTo>
                    <a:lnTo>
                      <a:pt x="1776" y="2904"/>
                    </a:lnTo>
                    <a:lnTo>
                      <a:pt x="1782" y="2898"/>
                    </a:lnTo>
                    <a:lnTo>
                      <a:pt x="1788" y="2886"/>
                    </a:lnTo>
                    <a:lnTo>
                      <a:pt x="1800" y="2874"/>
                    </a:lnTo>
                    <a:lnTo>
                      <a:pt x="1812" y="2868"/>
                    </a:lnTo>
                    <a:lnTo>
                      <a:pt x="1818" y="2862"/>
                    </a:lnTo>
                    <a:lnTo>
                      <a:pt x="1824" y="2862"/>
                    </a:lnTo>
                    <a:lnTo>
                      <a:pt x="1824" y="2898"/>
                    </a:lnTo>
                    <a:lnTo>
                      <a:pt x="1818" y="2904"/>
                    </a:lnTo>
                    <a:lnTo>
                      <a:pt x="1818" y="2910"/>
                    </a:lnTo>
                    <a:lnTo>
                      <a:pt x="1812" y="2916"/>
                    </a:lnTo>
                    <a:lnTo>
                      <a:pt x="1812" y="2934"/>
                    </a:lnTo>
                    <a:lnTo>
                      <a:pt x="1800" y="2940"/>
                    </a:lnTo>
                    <a:lnTo>
                      <a:pt x="1800" y="2952"/>
                    </a:lnTo>
                    <a:lnTo>
                      <a:pt x="1776" y="2982"/>
                    </a:lnTo>
                    <a:lnTo>
                      <a:pt x="1746" y="3006"/>
                    </a:lnTo>
                    <a:lnTo>
                      <a:pt x="1752" y="3012"/>
                    </a:lnTo>
                    <a:lnTo>
                      <a:pt x="1770" y="3012"/>
                    </a:lnTo>
                    <a:lnTo>
                      <a:pt x="1770" y="2994"/>
                    </a:lnTo>
                    <a:lnTo>
                      <a:pt x="1776" y="2988"/>
                    </a:lnTo>
                    <a:lnTo>
                      <a:pt x="1788" y="2988"/>
                    </a:lnTo>
                    <a:lnTo>
                      <a:pt x="1794" y="2982"/>
                    </a:lnTo>
                    <a:lnTo>
                      <a:pt x="1800" y="2982"/>
                    </a:lnTo>
                    <a:lnTo>
                      <a:pt x="1812" y="2964"/>
                    </a:lnTo>
                    <a:lnTo>
                      <a:pt x="1824" y="2940"/>
                    </a:lnTo>
                    <a:lnTo>
                      <a:pt x="1848" y="2880"/>
                    </a:lnTo>
                    <a:lnTo>
                      <a:pt x="1860" y="2832"/>
                    </a:lnTo>
                    <a:lnTo>
                      <a:pt x="1872" y="2808"/>
                    </a:lnTo>
                    <a:lnTo>
                      <a:pt x="1878" y="2790"/>
                    </a:lnTo>
                    <a:lnTo>
                      <a:pt x="1884" y="2778"/>
                    </a:lnTo>
                    <a:lnTo>
                      <a:pt x="1896" y="2772"/>
                    </a:lnTo>
                    <a:lnTo>
                      <a:pt x="1902" y="2760"/>
                    </a:lnTo>
                    <a:lnTo>
                      <a:pt x="1926" y="2736"/>
                    </a:lnTo>
                    <a:lnTo>
                      <a:pt x="1926" y="2724"/>
                    </a:lnTo>
                    <a:lnTo>
                      <a:pt x="1920" y="2718"/>
                    </a:lnTo>
                    <a:lnTo>
                      <a:pt x="1938" y="2706"/>
                    </a:lnTo>
                    <a:lnTo>
                      <a:pt x="1932" y="2670"/>
                    </a:lnTo>
                    <a:lnTo>
                      <a:pt x="1938" y="2646"/>
                    </a:lnTo>
                    <a:lnTo>
                      <a:pt x="1926" y="2640"/>
                    </a:lnTo>
                    <a:lnTo>
                      <a:pt x="1932" y="2634"/>
                    </a:lnTo>
                    <a:lnTo>
                      <a:pt x="1938" y="2622"/>
                    </a:lnTo>
                    <a:lnTo>
                      <a:pt x="1938" y="2610"/>
                    </a:lnTo>
                    <a:lnTo>
                      <a:pt x="1932" y="2604"/>
                    </a:lnTo>
                    <a:lnTo>
                      <a:pt x="1920" y="2598"/>
                    </a:lnTo>
                    <a:lnTo>
                      <a:pt x="1914" y="2592"/>
                    </a:lnTo>
                    <a:lnTo>
                      <a:pt x="1914" y="2556"/>
                    </a:lnTo>
                    <a:lnTo>
                      <a:pt x="1896" y="2544"/>
                    </a:lnTo>
                    <a:lnTo>
                      <a:pt x="1920" y="2544"/>
                    </a:lnTo>
                    <a:lnTo>
                      <a:pt x="1914" y="2520"/>
                    </a:lnTo>
                    <a:lnTo>
                      <a:pt x="1902" y="2508"/>
                    </a:lnTo>
                    <a:lnTo>
                      <a:pt x="1908" y="2508"/>
                    </a:lnTo>
                    <a:lnTo>
                      <a:pt x="1920" y="2502"/>
                    </a:lnTo>
                    <a:lnTo>
                      <a:pt x="1920" y="2490"/>
                    </a:lnTo>
                    <a:lnTo>
                      <a:pt x="1914" y="2490"/>
                    </a:lnTo>
                    <a:lnTo>
                      <a:pt x="1902" y="2484"/>
                    </a:lnTo>
                    <a:lnTo>
                      <a:pt x="1896" y="2478"/>
                    </a:lnTo>
                    <a:lnTo>
                      <a:pt x="1920" y="2460"/>
                    </a:lnTo>
                    <a:lnTo>
                      <a:pt x="1932" y="2472"/>
                    </a:lnTo>
                    <a:lnTo>
                      <a:pt x="1944" y="2478"/>
                    </a:lnTo>
                    <a:lnTo>
                      <a:pt x="1950" y="2478"/>
                    </a:lnTo>
                    <a:lnTo>
                      <a:pt x="1950" y="2448"/>
                    </a:lnTo>
                    <a:lnTo>
                      <a:pt x="1962" y="2424"/>
                    </a:lnTo>
                    <a:lnTo>
                      <a:pt x="1974" y="2418"/>
                    </a:lnTo>
                    <a:lnTo>
                      <a:pt x="1980" y="2418"/>
                    </a:lnTo>
                    <a:lnTo>
                      <a:pt x="2004" y="2406"/>
                    </a:lnTo>
                    <a:lnTo>
                      <a:pt x="2010" y="2394"/>
                    </a:lnTo>
                    <a:lnTo>
                      <a:pt x="2010" y="2382"/>
                    </a:lnTo>
                    <a:lnTo>
                      <a:pt x="2016" y="2376"/>
                    </a:lnTo>
                    <a:lnTo>
                      <a:pt x="2028" y="2376"/>
                    </a:lnTo>
                    <a:lnTo>
                      <a:pt x="2034" y="2370"/>
                    </a:lnTo>
                    <a:lnTo>
                      <a:pt x="2046" y="2370"/>
                    </a:lnTo>
                    <a:lnTo>
                      <a:pt x="2046" y="2358"/>
                    </a:lnTo>
                    <a:lnTo>
                      <a:pt x="2070" y="2358"/>
                    </a:lnTo>
                    <a:lnTo>
                      <a:pt x="2070" y="2340"/>
                    </a:lnTo>
                    <a:lnTo>
                      <a:pt x="2118" y="2340"/>
                    </a:lnTo>
                    <a:lnTo>
                      <a:pt x="2124" y="2358"/>
                    </a:lnTo>
                    <a:lnTo>
                      <a:pt x="2136" y="2352"/>
                    </a:lnTo>
                    <a:lnTo>
                      <a:pt x="2118" y="2334"/>
                    </a:lnTo>
                    <a:lnTo>
                      <a:pt x="2136" y="2316"/>
                    </a:lnTo>
                    <a:lnTo>
                      <a:pt x="2142" y="2316"/>
                    </a:lnTo>
                    <a:lnTo>
                      <a:pt x="2154" y="2310"/>
                    </a:lnTo>
                    <a:lnTo>
                      <a:pt x="2178" y="2310"/>
                    </a:lnTo>
                    <a:lnTo>
                      <a:pt x="2160" y="2292"/>
                    </a:lnTo>
                    <a:lnTo>
                      <a:pt x="2172" y="2286"/>
                    </a:lnTo>
                    <a:lnTo>
                      <a:pt x="2178" y="2280"/>
                    </a:lnTo>
                    <a:lnTo>
                      <a:pt x="2190" y="2280"/>
                    </a:lnTo>
                    <a:lnTo>
                      <a:pt x="2190" y="2304"/>
                    </a:lnTo>
                    <a:lnTo>
                      <a:pt x="2196" y="2304"/>
                    </a:lnTo>
                    <a:lnTo>
                      <a:pt x="2196" y="2298"/>
                    </a:lnTo>
                    <a:lnTo>
                      <a:pt x="2202" y="2286"/>
                    </a:lnTo>
                    <a:lnTo>
                      <a:pt x="2208" y="2280"/>
                    </a:lnTo>
                    <a:lnTo>
                      <a:pt x="2244" y="2286"/>
                    </a:lnTo>
                    <a:lnTo>
                      <a:pt x="2244" y="2280"/>
                    </a:lnTo>
                    <a:lnTo>
                      <a:pt x="2250" y="2274"/>
                    </a:lnTo>
                    <a:lnTo>
                      <a:pt x="2250" y="2268"/>
                    </a:lnTo>
                    <a:lnTo>
                      <a:pt x="2256" y="2262"/>
                    </a:lnTo>
                    <a:lnTo>
                      <a:pt x="2268" y="2256"/>
                    </a:lnTo>
                    <a:lnTo>
                      <a:pt x="2274" y="2256"/>
                    </a:lnTo>
                    <a:lnTo>
                      <a:pt x="2280" y="2262"/>
                    </a:lnTo>
                    <a:lnTo>
                      <a:pt x="2280" y="2286"/>
                    </a:lnTo>
                    <a:lnTo>
                      <a:pt x="2346" y="2280"/>
                    </a:lnTo>
                    <a:lnTo>
                      <a:pt x="2352" y="2262"/>
                    </a:lnTo>
                    <a:lnTo>
                      <a:pt x="2346" y="2250"/>
                    </a:lnTo>
                    <a:lnTo>
                      <a:pt x="2352" y="2244"/>
                    </a:lnTo>
                    <a:lnTo>
                      <a:pt x="2358" y="2232"/>
                    </a:lnTo>
                    <a:lnTo>
                      <a:pt x="2370" y="2220"/>
                    </a:lnTo>
                    <a:lnTo>
                      <a:pt x="2406" y="2202"/>
                    </a:lnTo>
                    <a:lnTo>
                      <a:pt x="2418" y="2202"/>
                    </a:lnTo>
                    <a:lnTo>
                      <a:pt x="2412" y="2190"/>
                    </a:lnTo>
                    <a:lnTo>
                      <a:pt x="2412" y="2112"/>
                    </a:lnTo>
                    <a:lnTo>
                      <a:pt x="2442" y="2082"/>
                    </a:lnTo>
                    <a:lnTo>
                      <a:pt x="2442" y="2058"/>
                    </a:lnTo>
                    <a:lnTo>
                      <a:pt x="2460" y="2052"/>
                    </a:lnTo>
                    <a:lnTo>
                      <a:pt x="2460" y="2022"/>
                    </a:lnTo>
                    <a:lnTo>
                      <a:pt x="2466" y="2022"/>
                    </a:lnTo>
                    <a:lnTo>
                      <a:pt x="2472" y="2016"/>
                    </a:lnTo>
                    <a:lnTo>
                      <a:pt x="2478" y="2016"/>
                    </a:lnTo>
                    <a:lnTo>
                      <a:pt x="2478" y="2010"/>
                    </a:lnTo>
                    <a:lnTo>
                      <a:pt x="2484" y="2004"/>
                    </a:lnTo>
                    <a:lnTo>
                      <a:pt x="2484" y="1956"/>
                    </a:lnTo>
                    <a:lnTo>
                      <a:pt x="2478" y="1944"/>
                    </a:lnTo>
                    <a:lnTo>
                      <a:pt x="2478" y="1926"/>
                    </a:lnTo>
                    <a:lnTo>
                      <a:pt x="2472" y="1908"/>
                    </a:lnTo>
                    <a:lnTo>
                      <a:pt x="2484" y="1884"/>
                    </a:lnTo>
                    <a:lnTo>
                      <a:pt x="2514" y="1854"/>
                    </a:lnTo>
                    <a:lnTo>
                      <a:pt x="2514" y="1848"/>
                    </a:lnTo>
                    <a:lnTo>
                      <a:pt x="2508" y="1836"/>
                    </a:lnTo>
                    <a:lnTo>
                      <a:pt x="2508" y="1830"/>
                    </a:lnTo>
                    <a:lnTo>
                      <a:pt x="2502" y="1818"/>
                    </a:lnTo>
                    <a:lnTo>
                      <a:pt x="2508" y="1764"/>
                    </a:lnTo>
                    <a:lnTo>
                      <a:pt x="2508" y="1758"/>
                    </a:lnTo>
                    <a:lnTo>
                      <a:pt x="2514" y="1752"/>
                    </a:lnTo>
                    <a:lnTo>
                      <a:pt x="2514" y="1722"/>
                    </a:lnTo>
                    <a:lnTo>
                      <a:pt x="2520" y="1710"/>
                    </a:lnTo>
                    <a:lnTo>
                      <a:pt x="2520" y="1680"/>
                    </a:lnTo>
                    <a:lnTo>
                      <a:pt x="2508" y="1644"/>
                    </a:lnTo>
                    <a:lnTo>
                      <a:pt x="2502" y="1608"/>
                    </a:lnTo>
                    <a:lnTo>
                      <a:pt x="2502" y="1596"/>
                    </a:lnTo>
                    <a:lnTo>
                      <a:pt x="2508" y="1560"/>
                    </a:lnTo>
                    <a:lnTo>
                      <a:pt x="2508" y="1548"/>
                    </a:lnTo>
                    <a:lnTo>
                      <a:pt x="2502" y="1536"/>
                    </a:lnTo>
                    <a:lnTo>
                      <a:pt x="2502" y="1500"/>
                    </a:lnTo>
                    <a:lnTo>
                      <a:pt x="2508" y="1488"/>
                    </a:lnTo>
                    <a:lnTo>
                      <a:pt x="2520" y="1476"/>
                    </a:lnTo>
                    <a:lnTo>
                      <a:pt x="2508" y="1458"/>
                    </a:lnTo>
                    <a:lnTo>
                      <a:pt x="2520" y="1446"/>
                    </a:lnTo>
                    <a:lnTo>
                      <a:pt x="2532" y="1446"/>
                    </a:lnTo>
                    <a:lnTo>
                      <a:pt x="2532" y="1452"/>
                    </a:lnTo>
                    <a:lnTo>
                      <a:pt x="2538" y="1464"/>
                    </a:lnTo>
                    <a:lnTo>
                      <a:pt x="2544" y="1470"/>
                    </a:lnTo>
                    <a:lnTo>
                      <a:pt x="2556" y="1464"/>
                    </a:lnTo>
                    <a:lnTo>
                      <a:pt x="2562" y="1452"/>
                    </a:lnTo>
                    <a:lnTo>
                      <a:pt x="2574" y="1446"/>
                    </a:lnTo>
                    <a:lnTo>
                      <a:pt x="2580" y="1434"/>
                    </a:lnTo>
                    <a:lnTo>
                      <a:pt x="2586" y="1428"/>
                    </a:lnTo>
                    <a:lnTo>
                      <a:pt x="2592" y="1416"/>
                    </a:lnTo>
                    <a:lnTo>
                      <a:pt x="2592" y="1404"/>
                    </a:lnTo>
                    <a:lnTo>
                      <a:pt x="2598" y="1386"/>
                    </a:lnTo>
                    <a:lnTo>
                      <a:pt x="2598" y="1374"/>
                    </a:lnTo>
                    <a:lnTo>
                      <a:pt x="2604" y="1356"/>
                    </a:lnTo>
                    <a:lnTo>
                      <a:pt x="2604" y="1344"/>
                    </a:lnTo>
                    <a:lnTo>
                      <a:pt x="2610" y="1338"/>
                    </a:lnTo>
                    <a:lnTo>
                      <a:pt x="2616" y="1338"/>
                    </a:lnTo>
                    <a:lnTo>
                      <a:pt x="2628" y="1326"/>
                    </a:lnTo>
                    <a:lnTo>
                      <a:pt x="2634" y="1314"/>
                    </a:lnTo>
                    <a:lnTo>
                      <a:pt x="2640" y="1308"/>
                    </a:lnTo>
                    <a:lnTo>
                      <a:pt x="2640" y="1296"/>
                    </a:lnTo>
                    <a:lnTo>
                      <a:pt x="2652" y="1290"/>
                    </a:lnTo>
                    <a:lnTo>
                      <a:pt x="2658" y="1284"/>
                    </a:lnTo>
                    <a:lnTo>
                      <a:pt x="2670" y="1284"/>
                    </a:lnTo>
                    <a:lnTo>
                      <a:pt x="2682" y="1272"/>
                    </a:lnTo>
                    <a:lnTo>
                      <a:pt x="2682" y="1254"/>
                    </a:lnTo>
                    <a:lnTo>
                      <a:pt x="2688" y="1254"/>
                    </a:lnTo>
                    <a:lnTo>
                      <a:pt x="2724" y="1218"/>
                    </a:lnTo>
                    <a:lnTo>
                      <a:pt x="2736" y="1188"/>
                    </a:lnTo>
                    <a:lnTo>
                      <a:pt x="2754" y="1158"/>
                    </a:lnTo>
                    <a:lnTo>
                      <a:pt x="2760" y="1134"/>
                    </a:lnTo>
                    <a:lnTo>
                      <a:pt x="2766" y="1122"/>
                    </a:lnTo>
                    <a:lnTo>
                      <a:pt x="2772" y="1116"/>
                    </a:lnTo>
                    <a:lnTo>
                      <a:pt x="2778" y="1104"/>
                    </a:lnTo>
                    <a:lnTo>
                      <a:pt x="2784" y="1098"/>
                    </a:lnTo>
                    <a:lnTo>
                      <a:pt x="2784" y="1080"/>
                    </a:lnTo>
                    <a:lnTo>
                      <a:pt x="2778" y="1068"/>
                    </a:lnTo>
                    <a:lnTo>
                      <a:pt x="2778" y="100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4" name="Botswan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39016" y="4158363"/>
                <a:ext cx="211174" cy="227811"/>
              </a:xfrm>
              <a:custGeom>
                <a:avLst/>
                <a:gdLst>
                  <a:gd name="T0" fmla="*/ 2147483647 w 648"/>
                  <a:gd name="T1" fmla="*/ 2147483647 h 732"/>
                  <a:gd name="T2" fmla="*/ 2147483647 w 648"/>
                  <a:gd name="T3" fmla="*/ 2147483647 h 732"/>
                  <a:gd name="T4" fmla="*/ 2147483647 w 648"/>
                  <a:gd name="T5" fmla="*/ 2147483647 h 732"/>
                  <a:gd name="T6" fmla="*/ 2147483647 w 648"/>
                  <a:gd name="T7" fmla="*/ 2147483647 h 732"/>
                  <a:gd name="T8" fmla="*/ 2147483647 w 648"/>
                  <a:gd name="T9" fmla="*/ 2147483647 h 732"/>
                  <a:gd name="T10" fmla="*/ 2147483647 w 648"/>
                  <a:gd name="T11" fmla="*/ 2147483647 h 732"/>
                  <a:gd name="T12" fmla="*/ 2147483647 w 648"/>
                  <a:gd name="T13" fmla="*/ 2147483647 h 732"/>
                  <a:gd name="T14" fmla="*/ 2147483647 w 648"/>
                  <a:gd name="T15" fmla="*/ 2147483647 h 732"/>
                  <a:gd name="T16" fmla="*/ 2147483647 w 648"/>
                  <a:gd name="T17" fmla="*/ 2147483647 h 732"/>
                  <a:gd name="T18" fmla="*/ 2147483647 w 648"/>
                  <a:gd name="T19" fmla="*/ 2147483647 h 732"/>
                  <a:gd name="T20" fmla="*/ 2147483647 w 648"/>
                  <a:gd name="T21" fmla="*/ 2147483647 h 732"/>
                  <a:gd name="T22" fmla="*/ 2147483647 w 648"/>
                  <a:gd name="T23" fmla="*/ 2147483647 h 732"/>
                  <a:gd name="T24" fmla="*/ 2147483647 w 648"/>
                  <a:gd name="T25" fmla="*/ 2147483647 h 732"/>
                  <a:gd name="T26" fmla="*/ 2147483647 w 648"/>
                  <a:gd name="T27" fmla="*/ 2147483647 h 732"/>
                  <a:gd name="T28" fmla="*/ 2147483647 w 648"/>
                  <a:gd name="T29" fmla="*/ 2147483647 h 732"/>
                  <a:gd name="T30" fmla="*/ 2147483647 w 648"/>
                  <a:gd name="T31" fmla="*/ 2147483647 h 732"/>
                  <a:gd name="T32" fmla="*/ 2147483647 w 648"/>
                  <a:gd name="T33" fmla="*/ 2147483647 h 732"/>
                  <a:gd name="T34" fmla="*/ 2147483647 w 648"/>
                  <a:gd name="T35" fmla="*/ 2147483647 h 732"/>
                  <a:gd name="T36" fmla="*/ 2147483647 w 648"/>
                  <a:gd name="T37" fmla="*/ 2147483647 h 732"/>
                  <a:gd name="T38" fmla="*/ 2147483647 w 648"/>
                  <a:gd name="T39" fmla="*/ 2147483647 h 732"/>
                  <a:gd name="T40" fmla="*/ 2147483647 w 648"/>
                  <a:gd name="T41" fmla="*/ 2147483647 h 732"/>
                  <a:gd name="T42" fmla="*/ 2147483647 w 648"/>
                  <a:gd name="T43" fmla="*/ 2147483647 h 732"/>
                  <a:gd name="T44" fmla="*/ 2147483647 w 648"/>
                  <a:gd name="T45" fmla="*/ 2147483647 h 732"/>
                  <a:gd name="T46" fmla="*/ 2147483647 w 648"/>
                  <a:gd name="T47" fmla="*/ 2147483647 h 732"/>
                  <a:gd name="T48" fmla="*/ 2147483647 w 648"/>
                  <a:gd name="T49" fmla="*/ 2147483647 h 732"/>
                  <a:gd name="T50" fmla="*/ 2147483647 w 648"/>
                  <a:gd name="T51" fmla="*/ 2147483647 h 732"/>
                  <a:gd name="T52" fmla="*/ 2147483647 w 648"/>
                  <a:gd name="T53" fmla="*/ 2147483647 h 732"/>
                  <a:gd name="T54" fmla="*/ 2147483647 w 648"/>
                  <a:gd name="T55" fmla="*/ 2147483647 h 732"/>
                  <a:gd name="T56" fmla="*/ 2147483647 w 648"/>
                  <a:gd name="T57" fmla="*/ 2147483647 h 732"/>
                  <a:gd name="T58" fmla="*/ 2147483647 w 648"/>
                  <a:gd name="T59" fmla="*/ 2147483647 h 732"/>
                  <a:gd name="T60" fmla="*/ 2147483647 w 648"/>
                  <a:gd name="T61" fmla="*/ 2147483647 h 732"/>
                  <a:gd name="T62" fmla="*/ 2147483647 w 648"/>
                  <a:gd name="T63" fmla="*/ 2147483647 h 732"/>
                  <a:gd name="T64" fmla="*/ 2147483647 w 648"/>
                  <a:gd name="T65" fmla="*/ 2147483647 h 732"/>
                  <a:gd name="T66" fmla="*/ 2147483647 w 648"/>
                  <a:gd name="T67" fmla="*/ 2147483647 h 732"/>
                  <a:gd name="T68" fmla="*/ 2147483647 w 648"/>
                  <a:gd name="T69" fmla="*/ 2147483647 h 732"/>
                  <a:gd name="T70" fmla="*/ 2147483647 w 648"/>
                  <a:gd name="T71" fmla="*/ 2147483647 h 732"/>
                  <a:gd name="T72" fmla="*/ 2147483647 w 648"/>
                  <a:gd name="T73" fmla="*/ 2147483647 h 732"/>
                  <a:gd name="T74" fmla="*/ 2147483647 w 648"/>
                  <a:gd name="T75" fmla="*/ 2147483647 h 732"/>
                  <a:gd name="T76" fmla="*/ 2147483647 w 648"/>
                  <a:gd name="T77" fmla="*/ 2147483647 h 732"/>
                  <a:gd name="T78" fmla="*/ 2147483647 w 648"/>
                  <a:gd name="T79" fmla="*/ 2147483647 h 732"/>
                  <a:gd name="T80" fmla="*/ 2147483647 w 648"/>
                  <a:gd name="T81" fmla="*/ 2147483647 h 732"/>
                  <a:gd name="T82" fmla="*/ 2147483647 w 648"/>
                  <a:gd name="T83" fmla="*/ 2147483647 h 732"/>
                  <a:gd name="T84" fmla="*/ 2147483647 w 648"/>
                  <a:gd name="T85" fmla="*/ 2147483647 h 732"/>
                  <a:gd name="T86" fmla="*/ 2147483647 w 648"/>
                  <a:gd name="T87" fmla="*/ 2147483647 h 732"/>
                  <a:gd name="T88" fmla="*/ 2147483647 w 648"/>
                  <a:gd name="T89" fmla="*/ 2147483647 h 732"/>
                  <a:gd name="T90" fmla="*/ 2147483647 w 648"/>
                  <a:gd name="T91" fmla="*/ 2147483647 h 732"/>
                  <a:gd name="T92" fmla="*/ 2147483647 w 648"/>
                  <a:gd name="T93" fmla="*/ 2147483647 h 732"/>
                  <a:gd name="T94" fmla="*/ 2147483647 w 648"/>
                  <a:gd name="T95" fmla="*/ 0 h 732"/>
                  <a:gd name="T96" fmla="*/ 2147483647 w 648"/>
                  <a:gd name="T97" fmla="*/ 2147483647 h 732"/>
                  <a:gd name="T98" fmla="*/ 2147483647 w 648"/>
                  <a:gd name="T99" fmla="*/ 2147483647 h 732"/>
                  <a:gd name="T100" fmla="*/ 2147483647 w 648"/>
                  <a:gd name="T101" fmla="*/ 2147483647 h 732"/>
                  <a:gd name="T102" fmla="*/ 2147483647 w 648"/>
                  <a:gd name="T103" fmla="*/ 2147483647 h 732"/>
                  <a:gd name="T104" fmla="*/ 2147483647 w 648"/>
                  <a:gd name="T105" fmla="*/ 2147483647 h 732"/>
                  <a:gd name="T106" fmla="*/ 2147483647 w 648"/>
                  <a:gd name="T107" fmla="*/ 2147483647 h 732"/>
                  <a:gd name="T108" fmla="*/ 2147483647 w 648"/>
                  <a:gd name="T109" fmla="*/ 2147483647 h 732"/>
                  <a:gd name="T110" fmla="*/ 2147483647 w 648"/>
                  <a:gd name="T111" fmla="*/ 2147483647 h 732"/>
                  <a:gd name="T112" fmla="*/ 2147483647 w 648"/>
                  <a:gd name="T113" fmla="*/ 2147483647 h 732"/>
                  <a:gd name="T114" fmla="*/ 0 w 648"/>
                  <a:gd name="T115" fmla="*/ 2147483647 h 7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48"/>
                  <a:gd name="T175" fmla="*/ 0 h 732"/>
                  <a:gd name="T176" fmla="*/ 648 w 648"/>
                  <a:gd name="T177" fmla="*/ 732 h 7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48" h="732">
                    <a:moveTo>
                      <a:pt x="0" y="570"/>
                    </a:moveTo>
                    <a:lnTo>
                      <a:pt x="12" y="576"/>
                    </a:lnTo>
                    <a:lnTo>
                      <a:pt x="18" y="582"/>
                    </a:lnTo>
                    <a:lnTo>
                      <a:pt x="30" y="588"/>
                    </a:lnTo>
                    <a:lnTo>
                      <a:pt x="36" y="594"/>
                    </a:lnTo>
                    <a:lnTo>
                      <a:pt x="42" y="612"/>
                    </a:lnTo>
                    <a:lnTo>
                      <a:pt x="48" y="624"/>
                    </a:lnTo>
                    <a:lnTo>
                      <a:pt x="48" y="642"/>
                    </a:lnTo>
                    <a:lnTo>
                      <a:pt x="54" y="648"/>
                    </a:lnTo>
                    <a:lnTo>
                      <a:pt x="54" y="672"/>
                    </a:lnTo>
                    <a:lnTo>
                      <a:pt x="48" y="684"/>
                    </a:lnTo>
                    <a:lnTo>
                      <a:pt x="48" y="690"/>
                    </a:lnTo>
                    <a:lnTo>
                      <a:pt x="42" y="702"/>
                    </a:lnTo>
                    <a:lnTo>
                      <a:pt x="42" y="732"/>
                    </a:lnTo>
                    <a:lnTo>
                      <a:pt x="120" y="732"/>
                    </a:lnTo>
                    <a:lnTo>
                      <a:pt x="120" y="714"/>
                    </a:lnTo>
                    <a:lnTo>
                      <a:pt x="144" y="714"/>
                    </a:lnTo>
                    <a:lnTo>
                      <a:pt x="144" y="708"/>
                    </a:lnTo>
                    <a:lnTo>
                      <a:pt x="150" y="702"/>
                    </a:lnTo>
                    <a:lnTo>
                      <a:pt x="156" y="690"/>
                    </a:lnTo>
                    <a:lnTo>
                      <a:pt x="162" y="684"/>
                    </a:lnTo>
                    <a:lnTo>
                      <a:pt x="168" y="684"/>
                    </a:lnTo>
                    <a:lnTo>
                      <a:pt x="174" y="678"/>
                    </a:lnTo>
                    <a:lnTo>
                      <a:pt x="186" y="678"/>
                    </a:lnTo>
                    <a:lnTo>
                      <a:pt x="186" y="654"/>
                    </a:lnTo>
                    <a:lnTo>
                      <a:pt x="192" y="642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204" y="612"/>
                    </a:lnTo>
                    <a:lnTo>
                      <a:pt x="216" y="606"/>
                    </a:lnTo>
                    <a:lnTo>
                      <a:pt x="228" y="606"/>
                    </a:lnTo>
                    <a:lnTo>
                      <a:pt x="240" y="612"/>
                    </a:lnTo>
                    <a:lnTo>
                      <a:pt x="246" y="61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300" y="636"/>
                    </a:lnTo>
                    <a:lnTo>
                      <a:pt x="306" y="642"/>
                    </a:lnTo>
                    <a:lnTo>
                      <a:pt x="318" y="648"/>
                    </a:lnTo>
                    <a:lnTo>
                      <a:pt x="324" y="654"/>
                    </a:lnTo>
                    <a:lnTo>
                      <a:pt x="336" y="654"/>
                    </a:lnTo>
                    <a:lnTo>
                      <a:pt x="348" y="648"/>
                    </a:lnTo>
                    <a:lnTo>
                      <a:pt x="354" y="642"/>
                    </a:lnTo>
                    <a:lnTo>
                      <a:pt x="360" y="648"/>
                    </a:lnTo>
                    <a:lnTo>
                      <a:pt x="372" y="648"/>
                    </a:lnTo>
                    <a:lnTo>
                      <a:pt x="384" y="642"/>
                    </a:lnTo>
                    <a:lnTo>
                      <a:pt x="390" y="636"/>
                    </a:lnTo>
                    <a:lnTo>
                      <a:pt x="396" y="624"/>
                    </a:lnTo>
                    <a:lnTo>
                      <a:pt x="402" y="606"/>
                    </a:lnTo>
                    <a:lnTo>
                      <a:pt x="408" y="594"/>
                    </a:lnTo>
                    <a:lnTo>
                      <a:pt x="408" y="582"/>
                    </a:lnTo>
                    <a:lnTo>
                      <a:pt x="426" y="564"/>
                    </a:lnTo>
                    <a:lnTo>
                      <a:pt x="444" y="558"/>
                    </a:lnTo>
                    <a:lnTo>
                      <a:pt x="456" y="552"/>
                    </a:lnTo>
                    <a:lnTo>
                      <a:pt x="462" y="546"/>
                    </a:lnTo>
                    <a:lnTo>
                      <a:pt x="468" y="534"/>
                    </a:lnTo>
                    <a:lnTo>
                      <a:pt x="480" y="528"/>
                    </a:lnTo>
                    <a:lnTo>
                      <a:pt x="480" y="492"/>
                    </a:lnTo>
                    <a:lnTo>
                      <a:pt x="492" y="468"/>
                    </a:lnTo>
                    <a:lnTo>
                      <a:pt x="504" y="462"/>
                    </a:lnTo>
                    <a:lnTo>
                      <a:pt x="510" y="462"/>
                    </a:lnTo>
                    <a:lnTo>
                      <a:pt x="522" y="456"/>
                    </a:lnTo>
                    <a:lnTo>
                      <a:pt x="564" y="414"/>
                    </a:lnTo>
                    <a:lnTo>
                      <a:pt x="576" y="390"/>
                    </a:lnTo>
                    <a:lnTo>
                      <a:pt x="582" y="384"/>
                    </a:lnTo>
                    <a:lnTo>
                      <a:pt x="594" y="384"/>
                    </a:lnTo>
                    <a:lnTo>
                      <a:pt x="606" y="378"/>
                    </a:lnTo>
                    <a:lnTo>
                      <a:pt x="618" y="378"/>
                    </a:lnTo>
                    <a:lnTo>
                      <a:pt x="630" y="354"/>
                    </a:lnTo>
                    <a:lnTo>
                      <a:pt x="648" y="354"/>
                    </a:lnTo>
                    <a:lnTo>
                      <a:pt x="648" y="348"/>
                    </a:lnTo>
                    <a:lnTo>
                      <a:pt x="642" y="336"/>
                    </a:lnTo>
                    <a:lnTo>
                      <a:pt x="624" y="318"/>
                    </a:lnTo>
                    <a:lnTo>
                      <a:pt x="606" y="312"/>
                    </a:lnTo>
                    <a:lnTo>
                      <a:pt x="594" y="312"/>
                    </a:lnTo>
                    <a:lnTo>
                      <a:pt x="576" y="306"/>
                    </a:lnTo>
                    <a:lnTo>
                      <a:pt x="564" y="306"/>
                    </a:lnTo>
                    <a:lnTo>
                      <a:pt x="564" y="276"/>
                    </a:lnTo>
                    <a:lnTo>
                      <a:pt x="546" y="276"/>
                    </a:lnTo>
                    <a:lnTo>
                      <a:pt x="546" y="246"/>
                    </a:lnTo>
                    <a:lnTo>
                      <a:pt x="552" y="240"/>
                    </a:lnTo>
                    <a:lnTo>
                      <a:pt x="546" y="216"/>
                    </a:lnTo>
                    <a:lnTo>
                      <a:pt x="516" y="216"/>
                    </a:lnTo>
                    <a:lnTo>
                      <a:pt x="516" y="186"/>
                    </a:lnTo>
                    <a:lnTo>
                      <a:pt x="510" y="180"/>
                    </a:lnTo>
                    <a:lnTo>
                      <a:pt x="480" y="180"/>
                    </a:lnTo>
                    <a:lnTo>
                      <a:pt x="462" y="162"/>
                    </a:lnTo>
                    <a:lnTo>
                      <a:pt x="450" y="156"/>
                    </a:lnTo>
                    <a:lnTo>
                      <a:pt x="432" y="120"/>
                    </a:lnTo>
                    <a:lnTo>
                      <a:pt x="432" y="96"/>
                    </a:lnTo>
                    <a:lnTo>
                      <a:pt x="426" y="90"/>
                    </a:lnTo>
                    <a:lnTo>
                      <a:pt x="414" y="66"/>
                    </a:lnTo>
                    <a:lnTo>
                      <a:pt x="408" y="60"/>
                    </a:lnTo>
                    <a:lnTo>
                      <a:pt x="396" y="60"/>
                    </a:lnTo>
                    <a:lnTo>
                      <a:pt x="396" y="30"/>
                    </a:lnTo>
                    <a:lnTo>
                      <a:pt x="384" y="18"/>
                    </a:lnTo>
                    <a:lnTo>
                      <a:pt x="378" y="0"/>
                    </a:lnTo>
                    <a:lnTo>
                      <a:pt x="342" y="6"/>
                    </a:lnTo>
                    <a:lnTo>
                      <a:pt x="330" y="18"/>
                    </a:lnTo>
                    <a:lnTo>
                      <a:pt x="306" y="18"/>
                    </a:lnTo>
                    <a:lnTo>
                      <a:pt x="264" y="60"/>
                    </a:lnTo>
                    <a:lnTo>
                      <a:pt x="258" y="60"/>
                    </a:lnTo>
                    <a:lnTo>
                      <a:pt x="258" y="42"/>
                    </a:lnTo>
                    <a:lnTo>
                      <a:pt x="252" y="42"/>
                    </a:lnTo>
                    <a:lnTo>
                      <a:pt x="252" y="24"/>
                    </a:lnTo>
                    <a:lnTo>
                      <a:pt x="246" y="18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168" y="36"/>
                    </a:lnTo>
                    <a:lnTo>
                      <a:pt x="132" y="36"/>
                    </a:lnTo>
                    <a:lnTo>
                      <a:pt x="114" y="42"/>
                    </a:lnTo>
                    <a:lnTo>
                      <a:pt x="78" y="42"/>
                    </a:lnTo>
                    <a:lnTo>
                      <a:pt x="78" y="216"/>
                    </a:lnTo>
                    <a:lnTo>
                      <a:pt x="72" y="222"/>
                    </a:lnTo>
                    <a:lnTo>
                      <a:pt x="78" y="348"/>
                    </a:lnTo>
                    <a:lnTo>
                      <a:pt x="6" y="348"/>
                    </a:lnTo>
                    <a:lnTo>
                      <a:pt x="0" y="57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5" name="Bosnia and Herzegovin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630230" y="2582059"/>
                <a:ext cx="87029" cy="73487"/>
              </a:xfrm>
              <a:custGeom>
                <a:avLst/>
                <a:gdLst>
                  <a:gd name="T0" fmla="*/ 2147483647 w 264"/>
                  <a:gd name="T1" fmla="*/ 2147483647 h 234"/>
                  <a:gd name="T2" fmla="*/ 2147483647 w 264"/>
                  <a:gd name="T3" fmla="*/ 2147483647 h 234"/>
                  <a:gd name="T4" fmla="*/ 2147483647 w 264"/>
                  <a:gd name="T5" fmla="*/ 2147483647 h 234"/>
                  <a:gd name="T6" fmla="*/ 2147483647 w 264"/>
                  <a:gd name="T7" fmla="*/ 2147483647 h 234"/>
                  <a:gd name="T8" fmla="*/ 2147483647 w 264"/>
                  <a:gd name="T9" fmla="*/ 2147483647 h 234"/>
                  <a:gd name="T10" fmla="*/ 2147483647 w 264"/>
                  <a:gd name="T11" fmla="*/ 2147483647 h 234"/>
                  <a:gd name="T12" fmla="*/ 2147483647 w 264"/>
                  <a:gd name="T13" fmla="*/ 2147483647 h 234"/>
                  <a:gd name="T14" fmla="*/ 2147483647 w 264"/>
                  <a:gd name="T15" fmla="*/ 2147483647 h 234"/>
                  <a:gd name="T16" fmla="*/ 2147483647 w 264"/>
                  <a:gd name="T17" fmla="*/ 2147483647 h 234"/>
                  <a:gd name="T18" fmla="*/ 2147483647 w 264"/>
                  <a:gd name="T19" fmla="*/ 2147483647 h 234"/>
                  <a:gd name="T20" fmla="*/ 2147483647 w 264"/>
                  <a:gd name="T21" fmla="*/ 2147483647 h 234"/>
                  <a:gd name="T22" fmla="*/ 2147483647 w 264"/>
                  <a:gd name="T23" fmla="*/ 2147483647 h 234"/>
                  <a:gd name="T24" fmla="*/ 2147483647 w 264"/>
                  <a:gd name="T25" fmla="*/ 2147483647 h 234"/>
                  <a:gd name="T26" fmla="*/ 2147483647 w 264"/>
                  <a:gd name="T27" fmla="*/ 2147483647 h 234"/>
                  <a:gd name="T28" fmla="*/ 2147483647 w 264"/>
                  <a:gd name="T29" fmla="*/ 2147483647 h 234"/>
                  <a:gd name="T30" fmla="*/ 2147483647 w 264"/>
                  <a:gd name="T31" fmla="*/ 2147483647 h 234"/>
                  <a:gd name="T32" fmla="*/ 2147483647 w 264"/>
                  <a:gd name="T33" fmla="*/ 2147483647 h 234"/>
                  <a:gd name="T34" fmla="*/ 2147483647 w 264"/>
                  <a:gd name="T35" fmla="*/ 2147483647 h 234"/>
                  <a:gd name="T36" fmla="*/ 2147483647 w 264"/>
                  <a:gd name="T37" fmla="*/ 2147483647 h 234"/>
                  <a:gd name="T38" fmla="*/ 2147483647 w 264"/>
                  <a:gd name="T39" fmla="*/ 0 h 234"/>
                  <a:gd name="T40" fmla="*/ 2147483647 w 264"/>
                  <a:gd name="T41" fmla="*/ 0 h 234"/>
                  <a:gd name="T42" fmla="*/ 2147483647 w 264"/>
                  <a:gd name="T43" fmla="*/ 2147483647 h 234"/>
                  <a:gd name="T44" fmla="*/ 0 w 264"/>
                  <a:gd name="T45" fmla="*/ 2147483647 h 234"/>
                  <a:gd name="T46" fmla="*/ 2147483647 w 264"/>
                  <a:gd name="T47" fmla="*/ 2147483647 h 234"/>
                  <a:gd name="T48" fmla="*/ 2147483647 w 264"/>
                  <a:gd name="T49" fmla="*/ 2147483647 h 234"/>
                  <a:gd name="T50" fmla="*/ 2147483647 w 264"/>
                  <a:gd name="T51" fmla="*/ 2147483647 h 234"/>
                  <a:gd name="T52" fmla="*/ 2147483647 w 264"/>
                  <a:gd name="T53" fmla="*/ 2147483647 h 234"/>
                  <a:gd name="T54" fmla="*/ 2147483647 w 264"/>
                  <a:gd name="T55" fmla="*/ 2147483647 h 234"/>
                  <a:gd name="T56" fmla="*/ 2147483647 w 264"/>
                  <a:gd name="T57" fmla="*/ 2147483647 h 234"/>
                  <a:gd name="T58" fmla="*/ 2147483647 w 264"/>
                  <a:gd name="T59" fmla="*/ 2147483647 h 234"/>
                  <a:gd name="T60" fmla="*/ 2147483647 w 264"/>
                  <a:gd name="T61" fmla="*/ 2147483647 h 234"/>
                  <a:gd name="T62" fmla="*/ 2147483647 w 264"/>
                  <a:gd name="T63" fmla="*/ 2147483647 h 234"/>
                  <a:gd name="T64" fmla="*/ 2147483647 w 264"/>
                  <a:gd name="T65" fmla="*/ 2147483647 h 234"/>
                  <a:gd name="T66" fmla="*/ 2147483647 w 264"/>
                  <a:gd name="T67" fmla="*/ 2147483647 h 234"/>
                  <a:gd name="T68" fmla="*/ 2147483647 w 264"/>
                  <a:gd name="T69" fmla="*/ 2147483647 h 234"/>
                  <a:gd name="T70" fmla="*/ 2147483647 w 264"/>
                  <a:gd name="T71" fmla="*/ 2147483647 h 234"/>
                  <a:gd name="T72" fmla="*/ 2147483647 w 264"/>
                  <a:gd name="T73" fmla="*/ 2147483647 h 234"/>
                  <a:gd name="T74" fmla="*/ 2147483647 w 264"/>
                  <a:gd name="T75" fmla="*/ 2147483647 h 234"/>
                  <a:gd name="T76" fmla="*/ 2147483647 w 264"/>
                  <a:gd name="T77" fmla="*/ 2147483647 h 234"/>
                  <a:gd name="T78" fmla="*/ 2147483647 w 264"/>
                  <a:gd name="T79" fmla="*/ 2147483647 h 234"/>
                  <a:gd name="T80" fmla="*/ 2147483647 w 264"/>
                  <a:gd name="T81" fmla="*/ 2147483647 h 234"/>
                  <a:gd name="T82" fmla="*/ 2147483647 w 264"/>
                  <a:gd name="T83" fmla="*/ 2147483647 h 234"/>
                  <a:gd name="T84" fmla="*/ 2147483647 w 264"/>
                  <a:gd name="T85" fmla="*/ 2147483647 h 234"/>
                  <a:gd name="T86" fmla="*/ 2147483647 w 264"/>
                  <a:gd name="T87" fmla="*/ 2147483647 h 234"/>
                  <a:gd name="T88" fmla="*/ 2147483647 w 264"/>
                  <a:gd name="T89" fmla="*/ 2147483647 h 234"/>
                  <a:gd name="T90" fmla="*/ 2147483647 w 264"/>
                  <a:gd name="T91" fmla="*/ 2147483647 h 234"/>
                  <a:gd name="T92" fmla="*/ 2147483647 w 264"/>
                  <a:gd name="T93" fmla="*/ 2147483647 h 234"/>
                  <a:gd name="T94" fmla="*/ 2147483647 w 264"/>
                  <a:gd name="T95" fmla="*/ 2147483647 h 234"/>
                  <a:gd name="T96" fmla="*/ 2147483647 w 264"/>
                  <a:gd name="T97" fmla="*/ 2147483647 h 234"/>
                  <a:gd name="T98" fmla="*/ 2147483647 w 264"/>
                  <a:gd name="T99" fmla="*/ 2147483647 h 234"/>
                  <a:gd name="T100" fmla="*/ 2147483647 w 264"/>
                  <a:gd name="T101" fmla="*/ 2147483647 h 234"/>
                  <a:gd name="T102" fmla="*/ 2147483647 w 264"/>
                  <a:gd name="T103" fmla="*/ 2147483647 h 234"/>
                  <a:gd name="T104" fmla="*/ 2147483647 w 264"/>
                  <a:gd name="T105" fmla="*/ 2147483647 h 234"/>
                  <a:gd name="T106" fmla="*/ 2147483647 w 264"/>
                  <a:gd name="T107" fmla="*/ 2147483647 h 234"/>
                  <a:gd name="T108" fmla="*/ 2147483647 w 264"/>
                  <a:gd name="T109" fmla="*/ 2147483647 h 234"/>
                  <a:gd name="T110" fmla="*/ 2147483647 w 264"/>
                  <a:gd name="T111" fmla="*/ 2147483647 h 234"/>
                  <a:gd name="T112" fmla="*/ 2147483647 w 264"/>
                  <a:gd name="T113" fmla="*/ 2147483647 h 234"/>
                  <a:gd name="T114" fmla="*/ 2147483647 w 264"/>
                  <a:gd name="T115" fmla="*/ 2147483647 h 234"/>
                  <a:gd name="T116" fmla="*/ 2147483647 w 264"/>
                  <a:gd name="T117" fmla="*/ 2147483647 h 234"/>
                  <a:gd name="T118" fmla="*/ 2147483647 w 264"/>
                  <a:gd name="T119" fmla="*/ 2147483647 h 234"/>
                  <a:gd name="T120" fmla="*/ 2147483647 w 264"/>
                  <a:gd name="T121" fmla="*/ 2147483647 h 234"/>
                  <a:gd name="T122" fmla="*/ 2147483647 w 264"/>
                  <a:gd name="T123" fmla="*/ 2147483647 h 234"/>
                  <a:gd name="T124" fmla="*/ 2147483647 w 264"/>
                  <a:gd name="T125" fmla="*/ 2147483647 h 23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64"/>
                  <a:gd name="T190" fmla="*/ 0 h 234"/>
                  <a:gd name="T191" fmla="*/ 264 w 264"/>
                  <a:gd name="T192" fmla="*/ 234 h 23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64" h="234">
                    <a:moveTo>
                      <a:pt x="246" y="78"/>
                    </a:moveTo>
                    <a:lnTo>
                      <a:pt x="228" y="78"/>
                    </a:lnTo>
                    <a:lnTo>
                      <a:pt x="228" y="60"/>
                    </a:lnTo>
                    <a:lnTo>
                      <a:pt x="246" y="42"/>
                    </a:lnTo>
                    <a:lnTo>
                      <a:pt x="246" y="30"/>
                    </a:lnTo>
                    <a:lnTo>
                      <a:pt x="234" y="30"/>
                    </a:lnTo>
                    <a:lnTo>
                      <a:pt x="222" y="36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204" y="30"/>
                    </a:lnTo>
                    <a:lnTo>
                      <a:pt x="192" y="12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120" y="6"/>
                    </a:lnTo>
                    <a:lnTo>
                      <a:pt x="108" y="12"/>
                    </a:lnTo>
                    <a:lnTo>
                      <a:pt x="90" y="6"/>
                    </a:lnTo>
                    <a:lnTo>
                      <a:pt x="66" y="6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2" y="66"/>
                    </a:lnTo>
                    <a:lnTo>
                      <a:pt x="42" y="84"/>
                    </a:lnTo>
                    <a:lnTo>
                      <a:pt x="60" y="90"/>
                    </a:lnTo>
                    <a:lnTo>
                      <a:pt x="72" y="120"/>
                    </a:lnTo>
                    <a:lnTo>
                      <a:pt x="84" y="132"/>
                    </a:lnTo>
                    <a:lnTo>
                      <a:pt x="96" y="138"/>
                    </a:lnTo>
                    <a:lnTo>
                      <a:pt x="114" y="150"/>
                    </a:lnTo>
                    <a:lnTo>
                      <a:pt x="126" y="156"/>
                    </a:lnTo>
                    <a:lnTo>
                      <a:pt x="132" y="168"/>
                    </a:lnTo>
                    <a:lnTo>
                      <a:pt x="132" y="174"/>
                    </a:lnTo>
                    <a:lnTo>
                      <a:pt x="126" y="180"/>
                    </a:lnTo>
                    <a:lnTo>
                      <a:pt x="138" y="180"/>
                    </a:lnTo>
                    <a:lnTo>
                      <a:pt x="156" y="198"/>
                    </a:lnTo>
                    <a:lnTo>
                      <a:pt x="162" y="210"/>
                    </a:lnTo>
                    <a:lnTo>
                      <a:pt x="174" y="216"/>
                    </a:lnTo>
                    <a:lnTo>
                      <a:pt x="192" y="234"/>
                    </a:lnTo>
                    <a:lnTo>
                      <a:pt x="210" y="204"/>
                    </a:lnTo>
                    <a:lnTo>
                      <a:pt x="198" y="198"/>
                    </a:lnTo>
                    <a:lnTo>
                      <a:pt x="192" y="198"/>
                    </a:lnTo>
                    <a:lnTo>
                      <a:pt x="186" y="192"/>
                    </a:lnTo>
                    <a:lnTo>
                      <a:pt x="186" y="186"/>
                    </a:lnTo>
                    <a:lnTo>
                      <a:pt x="192" y="180"/>
                    </a:lnTo>
                    <a:lnTo>
                      <a:pt x="198" y="180"/>
                    </a:lnTo>
                    <a:lnTo>
                      <a:pt x="204" y="168"/>
                    </a:lnTo>
                    <a:lnTo>
                      <a:pt x="204" y="162"/>
                    </a:lnTo>
                    <a:lnTo>
                      <a:pt x="210" y="156"/>
                    </a:lnTo>
                    <a:lnTo>
                      <a:pt x="228" y="156"/>
                    </a:lnTo>
                    <a:lnTo>
                      <a:pt x="228" y="132"/>
                    </a:lnTo>
                    <a:lnTo>
                      <a:pt x="258" y="132"/>
                    </a:lnTo>
                    <a:lnTo>
                      <a:pt x="258" y="126"/>
                    </a:lnTo>
                    <a:lnTo>
                      <a:pt x="252" y="114"/>
                    </a:lnTo>
                    <a:lnTo>
                      <a:pt x="240" y="102"/>
                    </a:lnTo>
                    <a:lnTo>
                      <a:pt x="264" y="96"/>
                    </a:lnTo>
                    <a:lnTo>
                      <a:pt x="258" y="84"/>
                    </a:lnTo>
                    <a:lnTo>
                      <a:pt x="252" y="78"/>
                    </a:lnTo>
                    <a:lnTo>
                      <a:pt x="246" y="7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6" name="Boliv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687432" y="3957497"/>
                <a:ext cx="289244" cy="329468"/>
              </a:xfrm>
              <a:custGeom>
                <a:avLst/>
                <a:gdLst>
                  <a:gd name="T0" fmla="*/ 2147483647 w 894"/>
                  <a:gd name="T1" fmla="*/ 2147483647 h 1056"/>
                  <a:gd name="T2" fmla="*/ 2147483647 w 894"/>
                  <a:gd name="T3" fmla="*/ 2147483647 h 1056"/>
                  <a:gd name="T4" fmla="*/ 2147483647 w 894"/>
                  <a:gd name="T5" fmla="*/ 2147483647 h 1056"/>
                  <a:gd name="T6" fmla="*/ 2147483647 w 894"/>
                  <a:gd name="T7" fmla="*/ 2147483647 h 1056"/>
                  <a:gd name="T8" fmla="*/ 2147483647 w 894"/>
                  <a:gd name="T9" fmla="*/ 2147483647 h 1056"/>
                  <a:gd name="T10" fmla="*/ 2147483647 w 894"/>
                  <a:gd name="T11" fmla="*/ 2147483647 h 1056"/>
                  <a:gd name="T12" fmla="*/ 2147483647 w 894"/>
                  <a:gd name="T13" fmla="*/ 2147483647 h 1056"/>
                  <a:gd name="T14" fmla="*/ 2147483647 w 894"/>
                  <a:gd name="T15" fmla="*/ 2147483647 h 1056"/>
                  <a:gd name="T16" fmla="*/ 2147483647 w 894"/>
                  <a:gd name="T17" fmla="*/ 2147483647 h 1056"/>
                  <a:gd name="T18" fmla="*/ 2147483647 w 894"/>
                  <a:gd name="T19" fmla="*/ 2147483647 h 1056"/>
                  <a:gd name="T20" fmla="*/ 2147483647 w 894"/>
                  <a:gd name="T21" fmla="*/ 2147483647 h 1056"/>
                  <a:gd name="T22" fmla="*/ 2147483647 w 894"/>
                  <a:gd name="T23" fmla="*/ 2147483647 h 1056"/>
                  <a:gd name="T24" fmla="*/ 2147483647 w 894"/>
                  <a:gd name="T25" fmla="*/ 2147483647 h 1056"/>
                  <a:gd name="T26" fmla="*/ 2147483647 w 894"/>
                  <a:gd name="T27" fmla="*/ 2147483647 h 1056"/>
                  <a:gd name="T28" fmla="*/ 2147483647 w 894"/>
                  <a:gd name="T29" fmla="*/ 2147483647 h 1056"/>
                  <a:gd name="T30" fmla="*/ 2147483647 w 894"/>
                  <a:gd name="T31" fmla="*/ 2147483647 h 1056"/>
                  <a:gd name="T32" fmla="*/ 2147483647 w 894"/>
                  <a:gd name="T33" fmla="*/ 2147483647 h 1056"/>
                  <a:gd name="T34" fmla="*/ 2147483647 w 894"/>
                  <a:gd name="T35" fmla="*/ 2147483647 h 1056"/>
                  <a:gd name="T36" fmla="*/ 2147483647 w 894"/>
                  <a:gd name="T37" fmla="*/ 2147483647 h 1056"/>
                  <a:gd name="T38" fmla="*/ 2147483647 w 894"/>
                  <a:gd name="T39" fmla="*/ 2147483647 h 1056"/>
                  <a:gd name="T40" fmla="*/ 2147483647 w 894"/>
                  <a:gd name="T41" fmla="*/ 2147483647 h 1056"/>
                  <a:gd name="T42" fmla="*/ 2147483647 w 894"/>
                  <a:gd name="T43" fmla="*/ 2147483647 h 1056"/>
                  <a:gd name="T44" fmla="*/ 2147483647 w 894"/>
                  <a:gd name="T45" fmla="*/ 2147483647 h 1056"/>
                  <a:gd name="T46" fmla="*/ 2147483647 w 894"/>
                  <a:gd name="T47" fmla="*/ 2147483647 h 1056"/>
                  <a:gd name="T48" fmla="*/ 0 w 894"/>
                  <a:gd name="T49" fmla="*/ 2147483647 h 1056"/>
                  <a:gd name="T50" fmla="*/ 2147483647 w 894"/>
                  <a:gd name="T51" fmla="*/ 2147483647 h 1056"/>
                  <a:gd name="T52" fmla="*/ 2147483647 w 894"/>
                  <a:gd name="T53" fmla="*/ 2147483647 h 1056"/>
                  <a:gd name="T54" fmla="*/ 2147483647 w 894"/>
                  <a:gd name="T55" fmla="*/ 2147483647 h 1056"/>
                  <a:gd name="T56" fmla="*/ 2147483647 w 894"/>
                  <a:gd name="T57" fmla="*/ 2147483647 h 1056"/>
                  <a:gd name="T58" fmla="*/ 2147483647 w 894"/>
                  <a:gd name="T59" fmla="*/ 2147483647 h 1056"/>
                  <a:gd name="T60" fmla="*/ 2147483647 w 894"/>
                  <a:gd name="T61" fmla="*/ 2147483647 h 1056"/>
                  <a:gd name="T62" fmla="*/ 2147483647 w 894"/>
                  <a:gd name="T63" fmla="*/ 2147483647 h 1056"/>
                  <a:gd name="T64" fmla="*/ 2147483647 w 894"/>
                  <a:gd name="T65" fmla="*/ 2147483647 h 1056"/>
                  <a:gd name="T66" fmla="*/ 2147483647 w 894"/>
                  <a:gd name="T67" fmla="*/ 2147483647 h 1056"/>
                  <a:gd name="T68" fmla="*/ 2147483647 w 894"/>
                  <a:gd name="T69" fmla="*/ 2147483647 h 1056"/>
                  <a:gd name="T70" fmla="*/ 2147483647 w 894"/>
                  <a:gd name="T71" fmla="*/ 2147483647 h 1056"/>
                  <a:gd name="T72" fmla="*/ 2147483647 w 894"/>
                  <a:gd name="T73" fmla="*/ 2147483647 h 1056"/>
                  <a:gd name="T74" fmla="*/ 2147483647 w 894"/>
                  <a:gd name="T75" fmla="*/ 2147483647 h 1056"/>
                  <a:gd name="T76" fmla="*/ 2147483647 w 894"/>
                  <a:gd name="T77" fmla="*/ 2147483647 h 1056"/>
                  <a:gd name="T78" fmla="*/ 2147483647 w 894"/>
                  <a:gd name="T79" fmla="*/ 2147483647 h 1056"/>
                  <a:gd name="T80" fmla="*/ 2147483647 w 894"/>
                  <a:gd name="T81" fmla="*/ 2147483647 h 1056"/>
                  <a:gd name="T82" fmla="*/ 2147483647 w 894"/>
                  <a:gd name="T83" fmla="*/ 2147483647 h 1056"/>
                  <a:gd name="T84" fmla="*/ 2147483647 w 894"/>
                  <a:gd name="T85" fmla="*/ 2147483647 h 1056"/>
                  <a:gd name="T86" fmla="*/ 2147483647 w 894"/>
                  <a:gd name="T87" fmla="*/ 2147483647 h 1056"/>
                  <a:gd name="T88" fmla="*/ 2147483647 w 894"/>
                  <a:gd name="T89" fmla="*/ 2147483647 h 1056"/>
                  <a:gd name="T90" fmla="*/ 2147483647 w 894"/>
                  <a:gd name="T91" fmla="*/ 2147483647 h 1056"/>
                  <a:gd name="T92" fmla="*/ 2147483647 w 894"/>
                  <a:gd name="T93" fmla="*/ 2147483647 h 1056"/>
                  <a:gd name="T94" fmla="*/ 2147483647 w 894"/>
                  <a:gd name="T95" fmla="*/ 2147483647 h 1056"/>
                  <a:gd name="T96" fmla="*/ 2147483647 w 894"/>
                  <a:gd name="T97" fmla="*/ 2147483647 h 1056"/>
                  <a:gd name="T98" fmla="*/ 2147483647 w 894"/>
                  <a:gd name="T99" fmla="*/ 2147483647 h 1056"/>
                  <a:gd name="T100" fmla="*/ 2147483647 w 894"/>
                  <a:gd name="T101" fmla="*/ 2147483647 h 10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94"/>
                  <a:gd name="T154" fmla="*/ 0 h 1056"/>
                  <a:gd name="T155" fmla="*/ 894 w 894"/>
                  <a:gd name="T156" fmla="*/ 1056 h 10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94" h="1056">
                    <a:moveTo>
                      <a:pt x="882" y="744"/>
                    </a:moveTo>
                    <a:lnTo>
                      <a:pt x="882" y="738"/>
                    </a:lnTo>
                    <a:lnTo>
                      <a:pt x="888" y="732"/>
                    </a:lnTo>
                    <a:lnTo>
                      <a:pt x="888" y="708"/>
                    </a:lnTo>
                    <a:lnTo>
                      <a:pt x="894" y="696"/>
                    </a:lnTo>
                    <a:lnTo>
                      <a:pt x="894" y="684"/>
                    </a:lnTo>
                    <a:lnTo>
                      <a:pt x="882" y="648"/>
                    </a:lnTo>
                    <a:lnTo>
                      <a:pt x="876" y="636"/>
                    </a:lnTo>
                    <a:lnTo>
                      <a:pt x="864" y="624"/>
                    </a:lnTo>
                    <a:lnTo>
                      <a:pt x="840" y="612"/>
                    </a:lnTo>
                    <a:lnTo>
                      <a:pt x="834" y="606"/>
                    </a:lnTo>
                    <a:lnTo>
                      <a:pt x="822" y="600"/>
                    </a:lnTo>
                    <a:lnTo>
                      <a:pt x="816" y="588"/>
                    </a:lnTo>
                    <a:lnTo>
                      <a:pt x="816" y="576"/>
                    </a:lnTo>
                    <a:lnTo>
                      <a:pt x="822" y="558"/>
                    </a:lnTo>
                    <a:lnTo>
                      <a:pt x="822" y="546"/>
                    </a:lnTo>
                    <a:lnTo>
                      <a:pt x="828" y="540"/>
                    </a:lnTo>
                    <a:lnTo>
                      <a:pt x="828" y="534"/>
                    </a:lnTo>
                    <a:lnTo>
                      <a:pt x="768" y="534"/>
                    </a:lnTo>
                    <a:lnTo>
                      <a:pt x="720" y="528"/>
                    </a:lnTo>
                    <a:lnTo>
                      <a:pt x="690" y="522"/>
                    </a:lnTo>
                    <a:lnTo>
                      <a:pt x="684" y="516"/>
                    </a:lnTo>
                    <a:lnTo>
                      <a:pt x="684" y="474"/>
                    </a:lnTo>
                    <a:lnTo>
                      <a:pt x="690" y="462"/>
                    </a:lnTo>
                    <a:lnTo>
                      <a:pt x="684" y="456"/>
                    </a:lnTo>
                    <a:lnTo>
                      <a:pt x="672" y="450"/>
                    </a:lnTo>
                    <a:lnTo>
                      <a:pt x="666" y="438"/>
                    </a:lnTo>
                    <a:lnTo>
                      <a:pt x="660" y="432"/>
                    </a:lnTo>
                    <a:lnTo>
                      <a:pt x="660" y="426"/>
                    </a:lnTo>
                    <a:lnTo>
                      <a:pt x="678" y="426"/>
                    </a:lnTo>
                    <a:lnTo>
                      <a:pt x="678" y="396"/>
                    </a:lnTo>
                    <a:lnTo>
                      <a:pt x="672" y="384"/>
                    </a:lnTo>
                    <a:lnTo>
                      <a:pt x="666" y="378"/>
                    </a:lnTo>
                    <a:lnTo>
                      <a:pt x="660" y="366"/>
                    </a:lnTo>
                    <a:lnTo>
                      <a:pt x="660" y="336"/>
                    </a:lnTo>
                    <a:lnTo>
                      <a:pt x="654" y="330"/>
                    </a:lnTo>
                    <a:lnTo>
                      <a:pt x="648" y="318"/>
                    </a:lnTo>
                    <a:lnTo>
                      <a:pt x="624" y="306"/>
                    </a:lnTo>
                    <a:lnTo>
                      <a:pt x="564" y="306"/>
                    </a:lnTo>
                    <a:lnTo>
                      <a:pt x="558" y="300"/>
                    </a:lnTo>
                    <a:lnTo>
                      <a:pt x="546" y="294"/>
                    </a:lnTo>
                    <a:lnTo>
                      <a:pt x="534" y="282"/>
                    </a:lnTo>
                    <a:lnTo>
                      <a:pt x="534" y="276"/>
                    </a:lnTo>
                    <a:lnTo>
                      <a:pt x="510" y="276"/>
                    </a:lnTo>
                    <a:lnTo>
                      <a:pt x="498" y="270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8" y="240"/>
                    </a:lnTo>
                    <a:lnTo>
                      <a:pt x="468" y="234"/>
                    </a:lnTo>
                    <a:lnTo>
                      <a:pt x="456" y="234"/>
                    </a:lnTo>
                    <a:lnTo>
                      <a:pt x="450" y="240"/>
                    </a:lnTo>
                    <a:lnTo>
                      <a:pt x="438" y="240"/>
                    </a:lnTo>
                    <a:lnTo>
                      <a:pt x="426" y="234"/>
                    </a:lnTo>
                    <a:lnTo>
                      <a:pt x="420" y="222"/>
                    </a:lnTo>
                    <a:lnTo>
                      <a:pt x="414" y="228"/>
                    </a:lnTo>
                    <a:lnTo>
                      <a:pt x="384" y="228"/>
                    </a:lnTo>
                    <a:lnTo>
                      <a:pt x="372" y="222"/>
                    </a:lnTo>
                    <a:lnTo>
                      <a:pt x="366" y="216"/>
                    </a:lnTo>
                    <a:lnTo>
                      <a:pt x="366" y="210"/>
                    </a:lnTo>
                    <a:lnTo>
                      <a:pt x="360" y="198"/>
                    </a:lnTo>
                    <a:lnTo>
                      <a:pt x="360" y="192"/>
                    </a:lnTo>
                    <a:lnTo>
                      <a:pt x="354" y="186"/>
                    </a:lnTo>
                    <a:lnTo>
                      <a:pt x="330" y="186"/>
                    </a:lnTo>
                    <a:lnTo>
                      <a:pt x="324" y="156"/>
                    </a:lnTo>
                    <a:lnTo>
                      <a:pt x="318" y="150"/>
                    </a:lnTo>
                    <a:lnTo>
                      <a:pt x="306" y="144"/>
                    </a:lnTo>
                    <a:lnTo>
                      <a:pt x="294" y="132"/>
                    </a:lnTo>
                    <a:lnTo>
                      <a:pt x="294" y="120"/>
                    </a:lnTo>
                    <a:lnTo>
                      <a:pt x="300" y="114"/>
                    </a:lnTo>
                    <a:lnTo>
                      <a:pt x="300" y="96"/>
                    </a:lnTo>
                    <a:lnTo>
                      <a:pt x="294" y="84"/>
                    </a:lnTo>
                    <a:lnTo>
                      <a:pt x="288" y="78"/>
                    </a:lnTo>
                    <a:lnTo>
                      <a:pt x="288" y="48"/>
                    </a:lnTo>
                    <a:lnTo>
                      <a:pt x="294" y="42"/>
                    </a:lnTo>
                    <a:lnTo>
                      <a:pt x="294" y="36"/>
                    </a:lnTo>
                    <a:lnTo>
                      <a:pt x="300" y="30"/>
                    </a:lnTo>
                    <a:lnTo>
                      <a:pt x="300" y="0"/>
                    </a:lnTo>
                    <a:lnTo>
                      <a:pt x="288" y="0"/>
                    </a:lnTo>
                    <a:lnTo>
                      <a:pt x="276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58" y="0"/>
                    </a:lnTo>
                    <a:lnTo>
                      <a:pt x="246" y="12"/>
                    </a:lnTo>
                    <a:lnTo>
                      <a:pt x="210" y="12"/>
                    </a:lnTo>
                    <a:lnTo>
                      <a:pt x="198" y="18"/>
                    </a:lnTo>
                    <a:lnTo>
                      <a:pt x="192" y="24"/>
                    </a:lnTo>
                    <a:lnTo>
                      <a:pt x="186" y="36"/>
                    </a:lnTo>
                    <a:lnTo>
                      <a:pt x="180" y="42"/>
                    </a:lnTo>
                    <a:lnTo>
                      <a:pt x="180" y="48"/>
                    </a:lnTo>
                    <a:lnTo>
                      <a:pt x="144" y="48"/>
                    </a:lnTo>
                    <a:lnTo>
                      <a:pt x="138" y="78"/>
                    </a:lnTo>
                    <a:lnTo>
                      <a:pt x="102" y="78"/>
                    </a:lnTo>
                    <a:lnTo>
                      <a:pt x="90" y="96"/>
                    </a:lnTo>
                    <a:lnTo>
                      <a:pt x="84" y="102"/>
                    </a:lnTo>
                    <a:lnTo>
                      <a:pt x="60" y="114"/>
                    </a:lnTo>
                    <a:lnTo>
                      <a:pt x="42" y="114"/>
                    </a:lnTo>
                    <a:lnTo>
                      <a:pt x="42" y="108"/>
                    </a:lnTo>
                    <a:lnTo>
                      <a:pt x="36" y="102"/>
                    </a:lnTo>
                    <a:lnTo>
                      <a:pt x="12" y="102"/>
                    </a:lnTo>
                    <a:lnTo>
                      <a:pt x="0" y="96"/>
                    </a:lnTo>
                    <a:lnTo>
                      <a:pt x="0" y="114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62"/>
                    </a:lnTo>
                    <a:lnTo>
                      <a:pt x="42" y="174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66" y="228"/>
                    </a:lnTo>
                    <a:lnTo>
                      <a:pt x="60" y="234"/>
                    </a:lnTo>
                    <a:lnTo>
                      <a:pt x="54" y="246"/>
                    </a:lnTo>
                    <a:lnTo>
                      <a:pt x="48" y="252"/>
                    </a:lnTo>
                    <a:lnTo>
                      <a:pt x="60" y="300"/>
                    </a:lnTo>
                    <a:lnTo>
                      <a:pt x="42" y="330"/>
                    </a:lnTo>
                    <a:lnTo>
                      <a:pt x="48" y="330"/>
                    </a:lnTo>
                    <a:lnTo>
                      <a:pt x="60" y="342"/>
                    </a:lnTo>
                    <a:lnTo>
                      <a:pt x="66" y="354"/>
                    </a:lnTo>
                    <a:lnTo>
                      <a:pt x="66" y="360"/>
                    </a:lnTo>
                    <a:lnTo>
                      <a:pt x="60" y="372"/>
                    </a:lnTo>
                    <a:lnTo>
                      <a:pt x="48" y="384"/>
                    </a:lnTo>
                    <a:lnTo>
                      <a:pt x="36" y="408"/>
                    </a:lnTo>
                    <a:lnTo>
                      <a:pt x="42" y="426"/>
                    </a:lnTo>
                    <a:lnTo>
                      <a:pt x="48" y="438"/>
                    </a:lnTo>
                    <a:lnTo>
                      <a:pt x="54" y="444"/>
                    </a:lnTo>
                    <a:lnTo>
                      <a:pt x="54" y="450"/>
                    </a:lnTo>
                    <a:lnTo>
                      <a:pt x="42" y="468"/>
                    </a:lnTo>
                    <a:lnTo>
                      <a:pt x="54" y="480"/>
                    </a:lnTo>
                    <a:lnTo>
                      <a:pt x="78" y="498"/>
                    </a:lnTo>
                    <a:lnTo>
                      <a:pt x="78" y="516"/>
                    </a:lnTo>
                    <a:lnTo>
                      <a:pt x="102" y="528"/>
                    </a:lnTo>
                    <a:lnTo>
                      <a:pt x="90" y="558"/>
                    </a:lnTo>
                    <a:lnTo>
                      <a:pt x="78" y="546"/>
                    </a:lnTo>
                    <a:lnTo>
                      <a:pt x="78" y="558"/>
                    </a:lnTo>
                    <a:lnTo>
                      <a:pt x="66" y="582"/>
                    </a:lnTo>
                    <a:lnTo>
                      <a:pt x="54" y="588"/>
                    </a:lnTo>
                    <a:lnTo>
                      <a:pt x="36" y="606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60" y="666"/>
                    </a:lnTo>
                    <a:lnTo>
                      <a:pt x="84" y="666"/>
                    </a:lnTo>
                    <a:lnTo>
                      <a:pt x="96" y="744"/>
                    </a:lnTo>
                    <a:lnTo>
                      <a:pt x="108" y="750"/>
                    </a:lnTo>
                    <a:lnTo>
                      <a:pt x="114" y="750"/>
                    </a:lnTo>
                    <a:lnTo>
                      <a:pt x="138" y="762"/>
                    </a:lnTo>
                    <a:lnTo>
                      <a:pt x="144" y="774"/>
                    </a:lnTo>
                    <a:lnTo>
                      <a:pt x="144" y="780"/>
                    </a:lnTo>
                    <a:lnTo>
                      <a:pt x="138" y="792"/>
                    </a:lnTo>
                    <a:lnTo>
                      <a:pt x="126" y="804"/>
                    </a:lnTo>
                    <a:lnTo>
                      <a:pt x="144" y="822"/>
                    </a:lnTo>
                    <a:lnTo>
                      <a:pt x="138" y="828"/>
                    </a:lnTo>
                    <a:lnTo>
                      <a:pt x="132" y="840"/>
                    </a:lnTo>
                    <a:lnTo>
                      <a:pt x="126" y="846"/>
                    </a:lnTo>
                    <a:lnTo>
                      <a:pt x="126" y="858"/>
                    </a:lnTo>
                    <a:lnTo>
                      <a:pt x="132" y="870"/>
                    </a:lnTo>
                    <a:lnTo>
                      <a:pt x="138" y="876"/>
                    </a:lnTo>
                    <a:lnTo>
                      <a:pt x="138" y="900"/>
                    </a:lnTo>
                    <a:lnTo>
                      <a:pt x="144" y="900"/>
                    </a:lnTo>
                    <a:lnTo>
                      <a:pt x="150" y="906"/>
                    </a:lnTo>
                    <a:lnTo>
                      <a:pt x="162" y="912"/>
                    </a:lnTo>
                    <a:lnTo>
                      <a:pt x="168" y="918"/>
                    </a:lnTo>
                    <a:lnTo>
                      <a:pt x="180" y="924"/>
                    </a:lnTo>
                    <a:lnTo>
                      <a:pt x="186" y="930"/>
                    </a:lnTo>
                    <a:lnTo>
                      <a:pt x="186" y="996"/>
                    </a:lnTo>
                    <a:lnTo>
                      <a:pt x="210" y="1020"/>
                    </a:lnTo>
                    <a:lnTo>
                      <a:pt x="210" y="1044"/>
                    </a:lnTo>
                    <a:lnTo>
                      <a:pt x="216" y="1056"/>
                    </a:lnTo>
                    <a:lnTo>
                      <a:pt x="270" y="1056"/>
                    </a:lnTo>
                    <a:lnTo>
                      <a:pt x="270" y="1026"/>
                    </a:lnTo>
                    <a:lnTo>
                      <a:pt x="282" y="1026"/>
                    </a:lnTo>
                    <a:lnTo>
                      <a:pt x="282" y="1008"/>
                    </a:lnTo>
                    <a:lnTo>
                      <a:pt x="306" y="1002"/>
                    </a:lnTo>
                    <a:lnTo>
                      <a:pt x="318" y="978"/>
                    </a:lnTo>
                    <a:lnTo>
                      <a:pt x="324" y="984"/>
                    </a:lnTo>
                    <a:lnTo>
                      <a:pt x="348" y="996"/>
                    </a:lnTo>
                    <a:lnTo>
                      <a:pt x="360" y="996"/>
                    </a:lnTo>
                    <a:lnTo>
                      <a:pt x="378" y="1002"/>
                    </a:lnTo>
                    <a:lnTo>
                      <a:pt x="432" y="1002"/>
                    </a:lnTo>
                    <a:lnTo>
                      <a:pt x="462" y="1050"/>
                    </a:lnTo>
                    <a:lnTo>
                      <a:pt x="474" y="996"/>
                    </a:lnTo>
                    <a:lnTo>
                      <a:pt x="546" y="990"/>
                    </a:lnTo>
                    <a:lnTo>
                      <a:pt x="582" y="1014"/>
                    </a:lnTo>
                    <a:lnTo>
                      <a:pt x="582" y="996"/>
                    </a:lnTo>
                    <a:lnTo>
                      <a:pt x="594" y="924"/>
                    </a:lnTo>
                    <a:lnTo>
                      <a:pt x="594" y="900"/>
                    </a:lnTo>
                    <a:lnTo>
                      <a:pt x="588" y="894"/>
                    </a:lnTo>
                    <a:lnTo>
                      <a:pt x="588" y="888"/>
                    </a:lnTo>
                    <a:lnTo>
                      <a:pt x="576" y="864"/>
                    </a:lnTo>
                    <a:lnTo>
                      <a:pt x="576" y="852"/>
                    </a:lnTo>
                    <a:lnTo>
                      <a:pt x="582" y="846"/>
                    </a:lnTo>
                    <a:lnTo>
                      <a:pt x="594" y="840"/>
                    </a:lnTo>
                    <a:lnTo>
                      <a:pt x="606" y="828"/>
                    </a:lnTo>
                    <a:lnTo>
                      <a:pt x="612" y="798"/>
                    </a:lnTo>
                    <a:lnTo>
                      <a:pt x="714" y="780"/>
                    </a:lnTo>
                    <a:lnTo>
                      <a:pt x="792" y="768"/>
                    </a:lnTo>
                    <a:lnTo>
                      <a:pt x="846" y="810"/>
                    </a:lnTo>
                    <a:lnTo>
                      <a:pt x="864" y="846"/>
                    </a:lnTo>
                    <a:lnTo>
                      <a:pt x="864" y="840"/>
                    </a:lnTo>
                    <a:lnTo>
                      <a:pt x="870" y="834"/>
                    </a:lnTo>
                    <a:lnTo>
                      <a:pt x="882" y="828"/>
                    </a:lnTo>
                    <a:lnTo>
                      <a:pt x="888" y="822"/>
                    </a:lnTo>
                    <a:lnTo>
                      <a:pt x="876" y="816"/>
                    </a:lnTo>
                    <a:lnTo>
                      <a:pt x="870" y="810"/>
                    </a:lnTo>
                    <a:lnTo>
                      <a:pt x="870" y="786"/>
                    </a:lnTo>
                    <a:lnTo>
                      <a:pt x="876" y="774"/>
                    </a:lnTo>
                    <a:lnTo>
                      <a:pt x="882" y="768"/>
                    </a:lnTo>
                    <a:lnTo>
                      <a:pt x="888" y="756"/>
                    </a:lnTo>
                    <a:lnTo>
                      <a:pt x="882" y="74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7" name="Bhut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277385" y="3004611"/>
                <a:ext cx="75511" cy="41643"/>
              </a:xfrm>
              <a:custGeom>
                <a:avLst/>
                <a:gdLst>
                  <a:gd name="T0" fmla="*/ 2147483647 w 234"/>
                  <a:gd name="T1" fmla="*/ 2147483647 h 132"/>
                  <a:gd name="T2" fmla="*/ 2147483647 w 234"/>
                  <a:gd name="T3" fmla="*/ 2147483647 h 132"/>
                  <a:gd name="T4" fmla="*/ 2147483647 w 234"/>
                  <a:gd name="T5" fmla="*/ 2147483647 h 132"/>
                  <a:gd name="T6" fmla="*/ 2147483647 w 234"/>
                  <a:gd name="T7" fmla="*/ 2147483647 h 132"/>
                  <a:gd name="T8" fmla="*/ 2147483647 w 234"/>
                  <a:gd name="T9" fmla="*/ 2147483647 h 132"/>
                  <a:gd name="T10" fmla="*/ 2147483647 w 234"/>
                  <a:gd name="T11" fmla="*/ 2147483647 h 132"/>
                  <a:gd name="T12" fmla="*/ 2147483647 w 234"/>
                  <a:gd name="T13" fmla="*/ 2147483647 h 132"/>
                  <a:gd name="T14" fmla="*/ 2147483647 w 234"/>
                  <a:gd name="T15" fmla="*/ 2147483647 h 132"/>
                  <a:gd name="T16" fmla="*/ 2147483647 w 234"/>
                  <a:gd name="T17" fmla="*/ 2147483647 h 132"/>
                  <a:gd name="T18" fmla="*/ 2147483647 w 234"/>
                  <a:gd name="T19" fmla="*/ 2147483647 h 132"/>
                  <a:gd name="T20" fmla="*/ 2147483647 w 234"/>
                  <a:gd name="T21" fmla="*/ 2147483647 h 132"/>
                  <a:gd name="T22" fmla="*/ 2147483647 w 234"/>
                  <a:gd name="T23" fmla="*/ 2147483647 h 132"/>
                  <a:gd name="T24" fmla="*/ 2147483647 w 234"/>
                  <a:gd name="T25" fmla="*/ 2147483647 h 132"/>
                  <a:gd name="T26" fmla="*/ 2147483647 w 234"/>
                  <a:gd name="T27" fmla="*/ 2147483647 h 132"/>
                  <a:gd name="T28" fmla="*/ 2147483647 w 234"/>
                  <a:gd name="T29" fmla="*/ 2147483647 h 132"/>
                  <a:gd name="T30" fmla="*/ 2147483647 w 234"/>
                  <a:gd name="T31" fmla="*/ 2147483647 h 132"/>
                  <a:gd name="T32" fmla="*/ 2147483647 w 234"/>
                  <a:gd name="T33" fmla="*/ 2147483647 h 132"/>
                  <a:gd name="T34" fmla="*/ 2147483647 w 234"/>
                  <a:gd name="T35" fmla="*/ 2147483647 h 132"/>
                  <a:gd name="T36" fmla="*/ 2147483647 w 234"/>
                  <a:gd name="T37" fmla="*/ 2147483647 h 132"/>
                  <a:gd name="T38" fmla="*/ 2147483647 w 234"/>
                  <a:gd name="T39" fmla="*/ 2147483647 h 132"/>
                  <a:gd name="T40" fmla="*/ 2147483647 w 234"/>
                  <a:gd name="T41" fmla="*/ 2147483647 h 132"/>
                  <a:gd name="T42" fmla="*/ 2147483647 w 234"/>
                  <a:gd name="T43" fmla="*/ 2147483647 h 132"/>
                  <a:gd name="T44" fmla="*/ 2147483647 w 234"/>
                  <a:gd name="T45" fmla="*/ 2147483647 h 132"/>
                  <a:gd name="T46" fmla="*/ 2147483647 w 234"/>
                  <a:gd name="T47" fmla="*/ 2147483647 h 132"/>
                  <a:gd name="T48" fmla="*/ 2147483647 w 234"/>
                  <a:gd name="T49" fmla="*/ 2147483647 h 132"/>
                  <a:gd name="T50" fmla="*/ 2147483647 w 234"/>
                  <a:gd name="T51" fmla="*/ 2147483647 h 132"/>
                  <a:gd name="T52" fmla="*/ 2147483647 w 234"/>
                  <a:gd name="T53" fmla="*/ 2147483647 h 132"/>
                  <a:gd name="T54" fmla="*/ 2147483647 w 234"/>
                  <a:gd name="T55" fmla="*/ 2147483647 h 132"/>
                  <a:gd name="T56" fmla="*/ 2147483647 w 234"/>
                  <a:gd name="T57" fmla="*/ 2147483647 h 132"/>
                  <a:gd name="T58" fmla="*/ 2147483647 w 234"/>
                  <a:gd name="T59" fmla="*/ 0 h 132"/>
                  <a:gd name="T60" fmla="*/ 2147483647 w 234"/>
                  <a:gd name="T61" fmla="*/ 0 h 132"/>
                  <a:gd name="T62" fmla="*/ 2147483647 w 234"/>
                  <a:gd name="T63" fmla="*/ 2147483647 h 132"/>
                  <a:gd name="T64" fmla="*/ 2147483647 w 234"/>
                  <a:gd name="T65" fmla="*/ 2147483647 h 132"/>
                  <a:gd name="T66" fmla="*/ 2147483647 w 234"/>
                  <a:gd name="T67" fmla="*/ 2147483647 h 132"/>
                  <a:gd name="T68" fmla="*/ 2147483647 w 234"/>
                  <a:gd name="T69" fmla="*/ 2147483647 h 132"/>
                  <a:gd name="T70" fmla="*/ 2147483647 w 234"/>
                  <a:gd name="T71" fmla="*/ 2147483647 h 132"/>
                  <a:gd name="T72" fmla="*/ 2147483647 w 234"/>
                  <a:gd name="T73" fmla="*/ 2147483647 h 132"/>
                  <a:gd name="T74" fmla="*/ 2147483647 w 234"/>
                  <a:gd name="T75" fmla="*/ 2147483647 h 132"/>
                  <a:gd name="T76" fmla="*/ 0 w 234"/>
                  <a:gd name="T77" fmla="*/ 2147483647 h 132"/>
                  <a:gd name="T78" fmla="*/ 0 w 234"/>
                  <a:gd name="T79" fmla="*/ 2147483647 h 132"/>
                  <a:gd name="T80" fmla="*/ 2147483647 w 234"/>
                  <a:gd name="T81" fmla="*/ 2147483647 h 132"/>
                  <a:gd name="T82" fmla="*/ 2147483647 w 234"/>
                  <a:gd name="T83" fmla="*/ 2147483647 h 132"/>
                  <a:gd name="T84" fmla="*/ 2147483647 w 234"/>
                  <a:gd name="T85" fmla="*/ 2147483647 h 132"/>
                  <a:gd name="T86" fmla="*/ 2147483647 w 234"/>
                  <a:gd name="T87" fmla="*/ 2147483647 h 132"/>
                  <a:gd name="T88" fmla="*/ 2147483647 w 234"/>
                  <a:gd name="T89" fmla="*/ 2147483647 h 132"/>
                  <a:gd name="T90" fmla="*/ 2147483647 w 234"/>
                  <a:gd name="T91" fmla="*/ 2147483647 h 132"/>
                  <a:gd name="T92" fmla="*/ 2147483647 w 234"/>
                  <a:gd name="T93" fmla="*/ 2147483647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34"/>
                  <a:gd name="T142" fmla="*/ 0 h 132"/>
                  <a:gd name="T143" fmla="*/ 234 w 234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34" h="132">
                    <a:moveTo>
                      <a:pt x="78" y="132"/>
                    </a:moveTo>
                    <a:lnTo>
                      <a:pt x="90" y="132"/>
                    </a:lnTo>
                    <a:lnTo>
                      <a:pt x="102" y="126"/>
                    </a:lnTo>
                    <a:lnTo>
                      <a:pt x="108" y="120"/>
                    </a:lnTo>
                    <a:lnTo>
                      <a:pt x="126" y="120"/>
                    </a:lnTo>
                    <a:lnTo>
                      <a:pt x="138" y="126"/>
                    </a:lnTo>
                    <a:lnTo>
                      <a:pt x="168" y="126"/>
                    </a:lnTo>
                    <a:lnTo>
                      <a:pt x="180" y="120"/>
                    </a:lnTo>
                    <a:lnTo>
                      <a:pt x="192" y="120"/>
                    </a:lnTo>
                    <a:lnTo>
                      <a:pt x="198" y="126"/>
                    </a:lnTo>
                    <a:lnTo>
                      <a:pt x="210" y="126"/>
                    </a:lnTo>
                    <a:lnTo>
                      <a:pt x="234" y="114"/>
                    </a:lnTo>
                    <a:lnTo>
                      <a:pt x="234" y="108"/>
                    </a:lnTo>
                    <a:lnTo>
                      <a:pt x="222" y="96"/>
                    </a:lnTo>
                    <a:lnTo>
                      <a:pt x="222" y="72"/>
                    </a:lnTo>
                    <a:lnTo>
                      <a:pt x="198" y="72"/>
                    </a:lnTo>
                    <a:lnTo>
                      <a:pt x="192" y="66"/>
                    </a:lnTo>
                    <a:lnTo>
                      <a:pt x="192" y="42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62" y="12"/>
                    </a:lnTo>
                    <a:lnTo>
                      <a:pt x="150" y="12"/>
                    </a:lnTo>
                    <a:lnTo>
                      <a:pt x="138" y="18"/>
                    </a:lnTo>
                    <a:lnTo>
                      <a:pt x="126" y="18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30"/>
                    </a:lnTo>
                    <a:lnTo>
                      <a:pt x="102" y="6"/>
                    </a:lnTo>
                    <a:lnTo>
                      <a:pt x="78" y="6"/>
                    </a:lnTo>
                    <a:lnTo>
                      <a:pt x="66" y="0"/>
                    </a:lnTo>
                    <a:lnTo>
                      <a:pt x="54" y="0"/>
                    </a:lnTo>
                    <a:lnTo>
                      <a:pt x="48" y="12"/>
                    </a:lnTo>
                    <a:lnTo>
                      <a:pt x="36" y="24"/>
                    </a:lnTo>
                    <a:lnTo>
                      <a:pt x="30" y="36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18" y="108"/>
                    </a:lnTo>
                    <a:lnTo>
                      <a:pt x="42" y="120"/>
                    </a:lnTo>
                    <a:lnTo>
                      <a:pt x="54" y="120"/>
                    </a:lnTo>
                    <a:lnTo>
                      <a:pt x="54" y="114"/>
                    </a:lnTo>
                    <a:lnTo>
                      <a:pt x="54" y="120"/>
                    </a:lnTo>
                    <a:lnTo>
                      <a:pt x="66" y="132"/>
                    </a:lnTo>
                    <a:lnTo>
                      <a:pt x="78" y="13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8" name="Beni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302591" y="3405117"/>
                <a:ext cx="72951" cy="154324"/>
              </a:xfrm>
              <a:custGeom>
                <a:avLst/>
                <a:gdLst>
                  <a:gd name="T0" fmla="*/ 2147483647 w 222"/>
                  <a:gd name="T1" fmla="*/ 2147483647 h 498"/>
                  <a:gd name="T2" fmla="*/ 2147483647 w 222"/>
                  <a:gd name="T3" fmla="*/ 2147483647 h 498"/>
                  <a:gd name="T4" fmla="*/ 2147483647 w 222"/>
                  <a:gd name="T5" fmla="*/ 2147483647 h 498"/>
                  <a:gd name="T6" fmla="*/ 2147483647 w 222"/>
                  <a:gd name="T7" fmla="*/ 2147483647 h 498"/>
                  <a:gd name="T8" fmla="*/ 2147483647 w 222"/>
                  <a:gd name="T9" fmla="*/ 2147483647 h 498"/>
                  <a:gd name="T10" fmla="*/ 2147483647 w 222"/>
                  <a:gd name="T11" fmla="*/ 2147483647 h 498"/>
                  <a:gd name="T12" fmla="*/ 2147483647 w 222"/>
                  <a:gd name="T13" fmla="*/ 2147483647 h 498"/>
                  <a:gd name="T14" fmla="*/ 2147483647 w 222"/>
                  <a:gd name="T15" fmla="*/ 2147483647 h 498"/>
                  <a:gd name="T16" fmla="*/ 2147483647 w 222"/>
                  <a:gd name="T17" fmla="*/ 2147483647 h 498"/>
                  <a:gd name="T18" fmla="*/ 2147483647 w 222"/>
                  <a:gd name="T19" fmla="*/ 2147483647 h 498"/>
                  <a:gd name="T20" fmla="*/ 2147483647 w 222"/>
                  <a:gd name="T21" fmla="*/ 2147483647 h 498"/>
                  <a:gd name="T22" fmla="*/ 2147483647 w 222"/>
                  <a:gd name="T23" fmla="*/ 2147483647 h 498"/>
                  <a:gd name="T24" fmla="*/ 2147483647 w 222"/>
                  <a:gd name="T25" fmla="*/ 2147483647 h 498"/>
                  <a:gd name="T26" fmla="*/ 2147483647 w 222"/>
                  <a:gd name="T27" fmla="*/ 2147483647 h 498"/>
                  <a:gd name="T28" fmla="*/ 2147483647 w 222"/>
                  <a:gd name="T29" fmla="*/ 2147483647 h 498"/>
                  <a:gd name="T30" fmla="*/ 2147483647 w 222"/>
                  <a:gd name="T31" fmla="*/ 2147483647 h 498"/>
                  <a:gd name="T32" fmla="*/ 2147483647 w 222"/>
                  <a:gd name="T33" fmla="*/ 2147483647 h 498"/>
                  <a:gd name="T34" fmla="*/ 2147483647 w 222"/>
                  <a:gd name="T35" fmla="*/ 2147483647 h 498"/>
                  <a:gd name="T36" fmla="*/ 2147483647 w 222"/>
                  <a:gd name="T37" fmla="*/ 2147483647 h 498"/>
                  <a:gd name="T38" fmla="*/ 2147483647 w 222"/>
                  <a:gd name="T39" fmla="*/ 2147483647 h 498"/>
                  <a:gd name="T40" fmla="*/ 2147483647 w 222"/>
                  <a:gd name="T41" fmla="*/ 2147483647 h 498"/>
                  <a:gd name="T42" fmla="*/ 2147483647 w 222"/>
                  <a:gd name="T43" fmla="*/ 2147483647 h 498"/>
                  <a:gd name="T44" fmla="*/ 2147483647 w 222"/>
                  <a:gd name="T45" fmla="*/ 2147483647 h 498"/>
                  <a:gd name="T46" fmla="*/ 0 w 222"/>
                  <a:gd name="T47" fmla="*/ 2147483647 h 498"/>
                  <a:gd name="T48" fmla="*/ 2147483647 w 222"/>
                  <a:gd name="T49" fmla="*/ 2147483647 h 498"/>
                  <a:gd name="T50" fmla="*/ 2147483647 w 222"/>
                  <a:gd name="T51" fmla="*/ 2147483647 h 498"/>
                  <a:gd name="T52" fmla="*/ 2147483647 w 222"/>
                  <a:gd name="T53" fmla="*/ 2147483647 h 498"/>
                  <a:gd name="T54" fmla="*/ 2147483647 w 222"/>
                  <a:gd name="T55" fmla="*/ 2147483647 h 498"/>
                  <a:gd name="T56" fmla="*/ 2147483647 w 222"/>
                  <a:gd name="T57" fmla="*/ 2147483647 h 498"/>
                  <a:gd name="T58" fmla="*/ 2147483647 w 222"/>
                  <a:gd name="T59" fmla="*/ 2147483647 h 498"/>
                  <a:gd name="T60" fmla="*/ 2147483647 w 222"/>
                  <a:gd name="T61" fmla="*/ 2147483647 h 498"/>
                  <a:gd name="T62" fmla="*/ 2147483647 w 222"/>
                  <a:gd name="T63" fmla="*/ 2147483647 h 498"/>
                  <a:gd name="T64" fmla="*/ 2147483647 w 222"/>
                  <a:gd name="T65" fmla="*/ 2147483647 h 498"/>
                  <a:gd name="T66" fmla="*/ 2147483647 w 222"/>
                  <a:gd name="T67" fmla="*/ 2147483647 h 498"/>
                  <a:gd name="T68" fmla="*/ 2147483647 w 222"/>
                  <a:gd name="T69" fmla="*/ 2147483647 h 4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2"/>
                  <a:gd name="T106" fmla="*/ 0 h 498"/>
                  <a:gd name="T107" fmla="*/ 222 w 222"/>
                  <a:gd name="T108" fmla="*/ 498 h 4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2" h="498">
                    <a:moveTo>
                      <a:pt x="138" y="372"/>
                    </a:moveTo>
                    <a:lnTo>
                      <a:pt x="144" y="342"/>
                    </a:lnTo>
                    <a:lnTo>
                      <a:pt x="138" y="306"/>
                    </a:lnTo>
                    <a:lnTo>
                      <a:pt x="144" y="276"/>
                    </a:lnTo>
                    <a:lnTo>
                      <a:pt x="162" y="276"/>
                    </a:lnTo>
                    <a:lnTo>
                      <a:pt x="174" y="25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86" y="204"/>
                    </a:lnTo>
                    <a:lnTo>
                      <a:pt x="198" y="198"/>
                    </a:lnTo>
                    <a:lnTo>
                      <a:pt x="198" y="156"/>
                    </a:lnTo>
                    <a:lnTo>
                      <a:pt x="210" y="150"/>
                    </a:lnTo>
                    <a:lnTo>
                      <a:pt x="216" y="150"/>
                    </a:lnTo>
                    <a:lnTo>
                      <a:pt x="222" y="144"/>
                    </a:lnTo>
                    <a:lnTo>
                      <a:pt x="222" y="132"/>
                    </a:lnTo>
                    <a:lnTo>
                      <a:pt x="216" y="126"/>
                    </a:lnTo>
                    <a:lnTo>
                      <a:pt x="216" y="114"/>
                    </a:lnTo>
                    <a:lnTo>
                      <a:pt x="210" y="102"/>
                    </a:lnTo>
                    <a:lnTo>
                      <a:pt x="204" y="96"/>
                    </a:lnTo>
                    <a:lnTo>
                      <a:pt x="192" y="72"/>
                    </a:lnTo>
                    <a:lnTo>
                      <a:pt x="198" y="66"/>
                    </a:lnTo>
                    <a:lnTo>
                      <a:pt x="198" y="60"/>
                    </a:lnTo>
                    <a:lnTo>
                      <a:pt x="204" y="48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14" y="12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14" y="42"/>
                    </a:lnTo>
                    <a:lnTo>
                      <a:pt x="108" y="60"/>
                    </a:lnTo>
                    <a:lnTo>
                      <a:pt x="96" y="60"/>
                    </a:lnTo>
                    <a:lnTo>
                      <a:pt x="90" y="66"/>
                    </a:lnTo>
                    <a:lnTo>
                      <a:pt x="84" y="66"/>
                    </a:lnTo>
                    <a:lnTo>
                      <a:pt x="84" y="78"/>
                    </a:lnTo>
                    <a:lnTo>
                      <a:pt x="78" y="72"/>
                    </a:lnTo>
                    <a:lnTo>
                      <a:pt x="48" y="72"/>
                    </a:lnTo>
                    <a:lnTo>
                      <a:pt x="30" y="90"/>
                    </a:lnTo>
                    <a:lnTo>
                      <a:pt x="24" y="102"/>
                    </a:lnTo>
                    <a:lnTo>
                      <a:pt x="12" y="102"/>
                    </a:lnTo>
                    <a:lnTo>
                      <a:pt x="6" y="114"/>
                    </a:lnTo>
                    <a:lnTo>
                      <a:pt x="0" y="132"/>
                    </a:lnTo>
                    <a:lnTo>
                      <a:pt x="0" y="162"/>
                    </a:lnTo>
                    <a:lnTo>
                      <a:pt x="12" y="168"/>
                    </a:lnTo>
                    <a:lnTo>
                      <a:pt x="42" y="198"/>
                    </a:lnTo>
                    <a:lnTo>
                      <a:pt x="42" y="240"/>
                    </a:lnTo>
                    <a:lnTo>
                      <a:pt x="54" y="252"/>
                    </a:lnTo>
                    <a:lnTo>
                      <a:pt x="60" y="264"/>
                    </a:lnTo>
                    <a:lnTo>
                      <a:pt x="60" y="294"/>
                    </a:lnTo>
                    <a:lnTo>
                      <a:pt x="66" y="306"/>
                    </a:lnTo>
                    <a:lnTo>
                      <a:pt x="54" y="318"/>
                    </a:lnTo>
                    <a:lnTo>
                      <a:pt x="54" y="378"/>
                    </a:lnTo>
                    <a:lnTo>
                      <a:pt x="66" y="390"/>
                    </a:lnTo>
                    <a:lnTo>
                      <a:pt x="54" y="396"/>
                    </a:lnTo>
                    <a:lnTo>
                      <a:pt x="60" y="462"/>
                    </a:lnTo>
                    <a:lnTo>
                      <a:pt x="60" y="468"/>
                    </a:lnTo>
                    <a:lnTo>
                      <a:pt x="72" y="480"/>
                    </a:lnTo>
                    <a:lnTo>
                      <a:pt x="72" y="492"/>
                    </a:lnTo>
                    <a:lnTo>
                      <a:pt x="84" y="492"/>
                    </a:lnTo>
                    <a:lnTo>
                      <a:pt x="96" y="498"/>
                    </a:lnTo>
                    <a:lnTo>
                      <a:pt x="108" y="498"/>
                    </a:lnTo>
                    <a:lnTo>
                      <a:pt x="120" y="474"/>
                    </a:lnTo>
                    <a:lnTo>
                      <a:pt x="126" y="480"/>
                    </a:lnTo>
                    <a:lnTo>
                      <a:pt x="138" y="486"/>
                    </a:lnTo>
                    <a:lnTo>
                      <a:pt x="138" y="37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9" name="Belize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247166" y="3252018"/>
                <a:ext cx="35835" cy="64914"/>
              </a:xfrm>
              <a:custGeom>
                <a:avLst/>
                <a:gdLst>
                  <a:gd name="T0" fmla="*/ 2147483647 w 108"/>
                  <a:gd name="T1" fmla="*/ 2147483647 h 210"/>
                  <a:gd name="T2" fmla="*/ 2147483647 w 108"/>
                  <a:gd name="T3" fmla="*/ 2147483647 h 210"/>
                  <a:gd name="T4" fmla="*/ 2147483647 w 108"/>
                  <a:gd name="T5" fmla="*/ 2147483647 h 210"/>
                  <a:gd name="T6" fmla="*/ 2147483647 w 108"/>
                  <a:gd name="T7" fmla="*/ 2147483647 h 210"/>
                  <a:gd name="T8" fmla="*/ 2147483647 w 108"/>
                  <a:gd name="T9" fmla="*/ 2147483647 h 210"/>
                  <a:gd name="T10" fmla="*/ 2147483647 w 108"/>
                  <a:gd name="T11" fmla="*/ 0 h 210"/>
                  <a:gd name="T12" fmla="*/ 2147483647 w 108"/>
                  <a:gd name="T13" fmla="*/ 2147483647 h 210"/>
                  <a:gd name="T14" fmla="*/ 2147483647 w 108"/>
                  <a:gd name="T15" fmla="*/ 2147483647 h 210"/>
                  <a:gd name="T16" fmla="*/ 2147483647 w 108"/>
                  <a:gd name="T17" fmla="*/ 2147483647 h 210"/>
                  <a:gd name="T18" fmla="*/ 2147483647 w 108"/>
                  <a:gd name="T19" fmla="*/ 2147483647 h 210"/>
                  <a:gd name="T20" fmla="*/ 2147483647 w 108"/>
                  <a:gd name="T21" fmla="*/ 2147483647 h 210"/>
                  <a:gd name="T22" fmla="*/ 2147483647 w 108"/>
                  <a:gd name="T23" fmla="*/ 2147483647 h 210"/>
                  <a:gd name="T24" fmla="*/ 2147483647 w 108"/>
                  <a:gd name="T25" fmla="*/ 2147483647 h 210"/>
                  <a:gd name="T26" fmla="*/ 2147483647 w 108"/>
                  <a:gd name="T27" fmla="*/ 2147483647 h 210"/>
                  <a:gd name="T28" fmla="*/ 2147483647 w 108"/>
                  <a:gd name="T29" fmla="*/ 2147483647 h 210"/>
                  <a:gd name="T30" fmla="*/ 2147483647 w 108"/>
                  <a:gd name="T31" fmla="*/ 2147483647 h 210"/>
                  <a:gd name="T32" fmla="*/ 2147483647 w 108"/>
                  <a:gd name="T33" fmla="*/ 2147483647 h 210"/>
                  <a:gd name="T34" fmla="*/ 2147483647 w 108"/>
                  <a:gd name="T35" fmla="*/ 2147483647 h 210"/>
                  <a:gd name="T36" fmla="*/ 0 w 108"/>
                  <a:gd name="T37" fmla="*/ 2147483647 h 210"/>
                  <a:gd name="T38" fmla="*/ 2147483647 w 108"/>
                  <a:gd name="T39" fmla="*/ 2147483647 h 210"/>
                  <a:gd name="T40" fmla="*/ 2147483647 w 108"/>
                  <a:gd name="T41" fmla="*/ 2147483647 h 210"/>
                  <a:gd name="T42" fmla="*/ 2147483647 w 108"/>
                  <a:gd name="T43" fmla="*/ 2147483647 h 210"/>
                  <a:gd name="T44" fmla="*/ 2147483647 w 108"/>
                  <a:gd name="T45" fmla="*/ 2147483647 h 210"/>
                  <a:gd name="T46" fmla="*/ 2147483647 w 108"/>
                  <a:gd name="T47" fmla="*/ 2147483647 h 210"/>
                  <a:gd name="T48" fmla="*/ 2147483647 w 108"/>
                  <a:gd name="T49" fmla="*/ 2147483647 h 210"/>
                  <a:gd name="T50" fmla="*/ 2147483647 w 108"/>
                  <a:gd name="T51" fmla="*/ 2147483647 h 210"/>
                  <a:gd name="T52" fmla="*/ 2147483647 w 108"/>
                  <a:gd name="T53" fmla="*/ 2147483647 h 210"/>
                  <a:gd name="T54" fmla="*/ 2147483647 w 108"/>
                  <a:gd name="T55" fmla="*/ 2147483647 h 21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08"/>
                  <a:gd name="T85" fmla="*/ 0 h 210"/>
                  <a:gd name="T86" fmla="*/ 108 w 108"/>
                  <a:gd name="T87" fmla="*/ 210 h 21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08" h="210">
                    <a:moveTo>
                      <a:pt x="108" y="30"/>
                    </a:moveTo>
                    <a:lnTo>
                      <a:pt x="108" y="24"/>
                    </a:lnTo>
                    <a:lnTo>
                      <a:pt x="102" y="24"/>
                    </a:lnTo>
                    <a:lnTo>
                      <a:pt x="90" y="18"/>
                    </a:lnTo>
                    <a:lnTo>
                      <a:pt x="84" y="12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72" y="24"/>
                    </a:lnTo>
                    <a:lnTo>
                      <a:pt x="66" y="36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0" y="210"/>
                    </a:lnTo>
                    <a:lnTo>
                      <a:pt x="30" y="210"/>
                    </a:lnTo>
                    <a:lnTo>
                      <a:pt x="42" y="168"/>
                    </a:lnTo>
                    <a:lnTo>
                      <a:pt x="60" y="174"/>
                    </a:lnTo>
                    <a:lnTo>
                      <a:pt x="84" y="150"/>
                    </a:lnTo>
                    <a:lnTo>
                      <a:pt x="84" y="90"/>
                    </a:lnTo>
                    <a:lnTo>
                      <a:pt x="90" y="78"/>
                    </a:lnTo>
                    <a:lnTo>
                      <a:pt x="96" y="60"/>
                    </a:lnTo>
                    <a:lnTo>
                      <a:pt x="108" y="36"/>
                    </a:lnTo>
                    <a:lnTo>
                      <a:pt x="108" y="3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0" name="Belgium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371702" y="2432635"/>
                <a:ext cx="71671" cy="47766"/>
              </a:xfrm>
              <a:custGeom>
                <a:avLst/>
                <a:gdLst>
                  <a:gd name="T0" fmla="*/ 0 w 222"/>
                  <a:gd name="T1" fmla="*/ 2147483647 h 150"/>
                  <a:gd name="T2" fmla="*/ 2147483647 w 222"/>
                  <a:gd name="T3" fmla="*/ 2147483647 h 150"/>
                  <a:gd name="T4" fmla="*/ 2147483647 w 222"/>
                  <a:gd name="T5" fmla="*/ 2147483647 h 150"/>
                  <a:gd name="T6" fmla="*/ 2147483647 w 222"/>
                  <a:gd name="T7" fmla="*/ 2147483647 h 150"/>
                  <a:gd name="T8" fmla="*/ 2147483647 w 222"/>
                  <a:gd name="T9" fmla="*/ 2147483647 h 150"/>
                  <a:gd name="T10" fmla="*/ 2147483647 w 222"/>
                  <a:gd name="T11" fmla="*/ 2147483647 h 150"/>
                  <a:gd name="T12" fmla="*/ 2147483647 w 222"/>
                  <a:gd name="T13" fmla="*/ 2147483647 h 150"/>
                  <a:gd name="T14" fmla="*/ 2147483647 w 222"/>
                  <a:gd name="T15" fmla="*/ 2147483647 h 150"/>
                  <a:gd name="T16" fmla="*/ 2147483647 w 222"/>
                  <a:gd name="T17" fmla="*/ 2147483647 h 150"/>
                  <a:gd name="T18" fmla="*/ 2147483647 w 222"/>
                  <a:gd name="T19" fmla="*/ 2147483647 h 150"/>
                  <a:gd name="T20" fmla="*/ 2147483647 w 222"/>
                  <a:gd name="T21" fmla="*/ 2147483647 h 150"/>
                  <a:gd name="T22" fmla="*/ 2147483647 w 222"/>
                  <a:gd name="T23" fmla="*/ 2147483647 h 150"/>
                  <a:gd name="T24" fmla="*/ 2147483647 w 222"/>
                  <a:gd name="T25" fmla="*/ 2147483647 h 150"/>
                  <a:gd name="T26" fmla="*/ 2147483647 w 222"/>
                  <a:gd name="T27" fmla="*/ 2147483647 h 150"/>
                  <a:gd name="T28" fmla="*/ 2147483647 w 222"/>
                  <a:gd name="T29" fmla="*/ 2147483647 h 150"/>
                  <a:gd name="T30" fmla="*/ 2147483647 w 222"/>
                  <a:gd name="T31" fmla="*/ 2147483647 h 150"/>
                  <a:gd name="T32" fmla="*/ 2147483647 w 222"/>
                  <a:gd name="T33" fmla="*/ 2147483647 h 150"/>
                  <a:gd name="T34" fmla="*/ 2147483647 w 222"/>
                  <a:gd name="T35" fmla="*/ 2147483647 h 150"/>
                  <a:gd name="T36" fmla="*/ 2147483647 w 222"/>
                  <a:gd name="T37" fmla="*/ 2147483647 h 150"/>
                  <a:gd name="T38" fmla="*/ 2147483647 w 222"/>
                  <a:gd name="T39" fmla="*/ 2147483647 h 150"/>
                  <a:gd name="T40" fmla="*/ 2147483647 w 222"/>
                  <a:gd name="T41" fmla="*/ 2147483647 h 150"/>
                  <a:gd name="T42" fmla="*/ 2147483647 w 222"/>
                  <a:gd name="T43" fmla="*/ 2147483647 h 150"/>
                  <a:gd name="T44" fmla="*/ 2147483647 w 222"/>
                  <a:gd name="T45" fmla="*/ 2147483647 h 150"/>
                  <a:gd name="T46" fmla="*/ 2147483647 w 222"/>
                  <a:gd name="T47" fmla="*/ 2147483647 h 150"/>
                  <a:gd name="T48" fmla="*/ 2147483647 w 222"/>
                  <a:gd name="T49" fmla="*/ 2147483647 h 150"/>
                  <a:gd name="T50" fmla="*/ 2147483647 w 222"/>
                  <a:gd name="T51" fmla="*/ 2147483647 h 150"/>
                  <a:gd name="T52" fmla="*/ 2147483647 w 222"/>
                  <a:gd name="T53" fmla="*/ 2147483647 h 150"/>
                  <a:gd name="T54" fmla="*/ 2147483647 w 222"/>
                  <a:gd name="T55" fmla="*/ 2147483647 h 150"/>
                  <a:gd name="T56" fmla="*/ 2147483647 w 222"/>
                  <a:gd name="T57" fmla="*/ 2147483647 h 150"/>
                  <a:gd name="T58" fmla="*/ 2147483647 w 222"/>
                  <a:gd name="T59" fmla="*/ 2147483647 h 150"/>
                  <a:gd name="T60" fmla="*/ 2147483647 w 222"/>
                  <a:gd name="T61" fmla="*/ 2147483647 h 150"/>
                  <a:gd name="T62" fmla="*/ 2147483647 w 222"/>
                  <a:gd name="T63" fmla="*/ 2147483647 h 150"/>
                  <a:gd name="T64" fmla="*/ 2147483647 w 222"/>
                  <a:gd name="T65" fmla="*/ 2147483647 h 150"/>
                  <a:gd name="T66" fmla="*/ 2147483647 w 222"/>
                  <a:gd name="T67" fmla="*/ 2147483647 h 150"/>
                  <a:gd name="T68" fmla="*/ 2147483647 w 222"/>
                  <a:gd name="T69" fmla="*/ 2147483647 h 150"/>
                  <a:gd name="T70" fmla="*/ 2147483647 w 222"/>
                  <a:gd name="T71" fmla="*/ 2147483647 h 150"/>
                  <a:gd name="T72" fmla="*/ 2147483647 w 222"/>
                  <a:gd name="T73" fmla="*/ 2147483647 h 150"/>
                  <a:gd name="T74" fmla="*/ 2147483647 w 222"/>
                  <a:gd name="T75" fmla="*/ 2147483647 h 150"/>
                  <a:gd name="T76" fmla="*/ 2147483647 w 222"/>
                  <a:gd name="T77" fmla="*/ 2147483647 h 150"/>
                  <a:gd name="T78" fmla="*/ 2147483647 w 222"/>
                  <a:gd name="T79" fmla="*/ 2147483647 h 150"/>
                  <a:gd name="T80" fmla="*/ 2147483647 w 222"/>
                  <a:gd name="T81" fmla="*/ 0 h 150"/>
                  <a:gd name="T82" fmla="*/ 2147483647 w 222"/>
                  <a:gd name="T83" fmla="*/ 0 h 150"/>
                  <a:gd name="T84" fmla="*/ 2147483647 w 222"/>
                  <a:gd name="T85" fmla="*/ 2147483647 h 150"/>
                  <a:gd name="T86" fmla="*/ 2147483647 w 222"/>
                  <a:gd name="T87" fmla="*/ 0 h 150"/>
                  <a:gd name="T88" fmla="*/ 2147483647 w 222"/>
                  <a:gd name="T89" fmla="*/ 2147483647 h 150"/>
                  <a:gd name="T90" fmla="*/ 2147483647 w 222"/>
                  <a:gd name="T91" fmla="*/ 2147483647 h 150"/>
                  <a:gd name="T92" fmla="*/ 2147483647 w 222"/>
                  <a:gd name="T93" fmla="*/ 2147483647 h 150"/>
                  <a:gd name="T94" fmla="*/ 2147483647 w 222"/>
                  <a:gd name="T95" fmla="*/ 2147483647 h 150"/>
                  <a:gd name="T96" fmla="*/ 2147483647 w 222"/>
                  <a:gd name="T97" fmla="*/ 2147483647 h 150"/>
                  <a:gd name="T98" fmla="*/ 2147483647 w 222"/>
                  <a:gd name="T99" fmla="*/ 2147483647 h 150"/>
                  <a:gd name="T100" fmla="*/ 2147483647 w 222"/>
                  <a:gd name="T101" fmla="*/ 2147483647 h 150"/>
                  <a:gd name="T102" fmla="*/ 0 w 222"/>
                  <a:gd name="T103" fmla="*/ 2147483647 h 150"/>
                  <a:gd name="T104" fmla="*/ 0 w 222"/>
                  <a:gd name="T105" fmla="*/ 2147483647 h 1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2"/>
                  <a:gd name="T160" fmla="*/ 0 h 150"/>
                  <a:gd name="T161" fmla="*/ 222 w 222"/>
                  <a:gd name="T162" fmla="*/ 150 h 1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2" h="150">
                    <a:moveTo>
                      <a:pt x="0" y="42"/>
                    </a:moveTo>
                    <a:lnTo>
                      <a:pt x="6" y="60"/>
                    </a:lnTo>
                    <a:lnTo>
                      <a:pt x="30" y="66"/>
                    </a:lnTo>
                    <a:lnTo>
                      <a:pt x="42" y="78"/>
                    </a:lnTo>
                    <a:lnTo>
                      <a:pt x="66" y="78"/>
                    </a:lnTo>
                    <a:lnTo>
                      <a:pt x="78" y="84"/>
                    </a:lnTo>
                    <a:lnTo>
                      <a:pt x="84" y="90"/>
                    </a:lnTo>
                    <a:lnTo>
                      <a:pt x="84" y="114"/>
                    </a:lnTo>
                    <a:lnTo>
                      <a:pt x="108" y="114"/>
                    </a:lnTo>
                    <a:lnTo>
                      <a:pt x="120" y="102"/>
                    </a:lnTo>
                    <a:lnTo>
                      <a:pt x="120" y="126"/>
                    </a:lnTo>
                    <a:lnTo>
                      <a:pt x="132" y="126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62" y="144"/>
                    </a:lnTo>
                    <a:lnTo>
                      <a:pt x="180" y="144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32"/>
                    </a:lnTo>
                    <a:lnTo>
                      <a:pt x="174" y="120"/>
                    </a:lnTo>
                    <a:lnTo>
                      <a:pt x="174" y="114"/>
                    </a:lnTo>
                    <a:lnTo>
                      <a:pt x="180" y="114"/>
                    </a:lnTo>
                    <a:lnTo>
                      <a:pt x="192" y="108"/>
                    </a:lnTo>
                    <a:lnTo>
                      <a:pt x="198" y="102"/>
                    </a:lnTo>
                    <a:lnTo>
                      <a:pt x="204" y="102"/>
                    </a:lnTo>
                    <a:lnTo>
                      <a:pt x="204" y="96"/>
                    </a:lnTo>
                    <a:lnTo>
                      <a:pt x="210" y="90"/>
                    </a:lnTo>
                    <a:lnTo>
                      <a:pt x="222" y="90"/>
                    </a:lnTo>
                    <a:lnTo>
                      <a:pt x="216" y="84"/>
                    </a:lnTo>
                    <a:lnTo>
                      <a:pt x="216" y="66"/>
                    </a:lnTo>
                    <a:lnTo>
                      <a:pt x="204" y="54"/>
                    </a:lnTo>
                    <a:lnTo>
                      <a:pt x="180" y="54"/>
                    </a:lnTo>
                    <a:lnTo>
                      <a:pt x="180" y="42"/>
                    </a:lnTo>
                    <a:lnTo>
                      <a:pt x="186" y="36"/>
                    </a:lnTo>
                    <a:lnTo>
                      <a:pt x="186" y="18"/>
                    </a:lnTo>
                    <a:lnTo>
                      <a:pt x="180" y="12"/>
                    </a:lnTo>
                    <a:lnTo>
                      <a:pt x="174" y="12"/>
                    </a:lnTo>
                    <a:lnTo>
                      <a:pt x="162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96" y="0"/>
                    </a:lnTo>
                    <a:lnTo>
                      <a:pt x="96" y="12"/>
                    </a:lnTo>
                    <a:lnTo>
                      <a:pt x="78" y="6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0" y="24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1" name="Bangladesh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6267147" y="3049928"/>
                <a:ext cx="121585" cy="132277"/>
              </a:xfrm>
              <a:custGeom>
                <a:avLst/>
                <a:gdLst>
                  <a:gd name="T0" fmla="*/ 2147483647 w 372"/>
                  <a:gd name="T1" fmla="*/ 2147483647 h 426"/>
                  <a:gd name="T2" fmla="*/ 2147483647 w 372"/>
                  <a:gd name="T3" fmla="*/ 2147483647 h 426"/>
                  <a:gd name="T4" fmla="*/ 2147483647 w 372"/>
                  <a:gd name="T5" fmla="*/ 2147483647 h 426"/>
                  <a:gd name="T6" fmla="*/ 2147483647 w 372"/>
                  <a:gd name="T7" fmla="*/ 2147483647 h 426"/>
                  <a:gd name="T8" fmla="*/ 2147483647 w 372"/>
                  <a:gd name="T9" fmla="*/ 2147483647 h 426"/>
                  <a:gd name="T10" fmla="*/ 2147483647 w 372"/>
                  <a:gd name="T11" fmla="*/ 2147483647 h 426"/>
                  <a:gd name="T12" fmla="*/ 2147483647 w 372"/>
                  <a:gd name="T13" fmla="*/ 2147483647 h 426"/>
                  <a:gd name="T14" fmla="*/ 2147483647 w 372"/>
                  <a:gd name="T15" fmla="*/ 2147483647 h 426"/>
                  <a:gd name="T16" fmla="*/ 2147483647 w 372"/>
                  <a:gd name="T17" fmla="*/ 2147483647 h 426"/>
                  <a:gd name="T18" fmla="*/ 2147483647 w 372"/>
                  <a:gd name="T19" fmla="*/ 2147483647 h 426"/>
                  <a:gd name="T20" fmla="*/ 2147483647 w 372"/>
                  <a:gd name="T21" fmla="*/ 2147483647 h 426"/>
                  <a:gd name="T22" fmla="*/ 2147483647 w 372"/>
                  <a:gd name="T23" fmla="*/ 2147483647 h 426"/>
                  <a:gd name="T24" fmla="*/ 2147483647 w 372"/>
                  <a:gd name="T25" fmla="*/ 2147483647 h 426"/>
                  <a:gd name="T26" fmla="*/ 2147483647 w 372"/>
                  <a:gd name="T27" fmla="*/ 2147483647 h 426"/>
                  <a:gd name="T28" fmla="*/ 2147483647 w 372"/>
                  <a:gd name="T29" fmla="*/ 2147483647 h 426"/>
                  <a:gd name="T30" fmla="*/ 2147483647 w 372"/>
                  <a:gd name="T31" fmla="*/ 2147483647 h 426"/>
                  <a:gd name="T32" fmla="*/ 2147483647 w 372"/>
                  <a:gd name="T33" fmla="*/ 2147483647 h 426"/>
                  <a:gd name="T34" fmla="*/ 2147483647 w 372"/>
                  <a:gd name="T35" fmla="*/ 2147483647 h 426"/>
                  <a:gd name="T36" fmla="*/ 2147483647 w 372"/>
                  <a:gd name="T37" fmla="*/ 2147483647 h 426"/>
                  <a:gd name="T38" fmla="*/ 2147483647 w 372"/>
                  <a:gd name="T39" fmla="*/ 2147483647 h 426"/>
                  <a:gd name="T40" fmla="*/ 2147483647 w 372"/>
                  <a:gd name="T41" fmla="*/ 2147483647 h 426"/>
                  <a:gd name="T42" fmla="*/ 2147483647 w 372"/>
                  <a:gd name="T43" fmla="*/ 2147483647 h 426"/>
                  <a:gd name="T44" fmla="*/ 2147483647 w 372"/>
                  <a:gd name="T45" fmla="*/ 2147483647 h 426"/>
                  <a:gd name="T46" fmla="*/ 2147483647 w 372"/>
                  <a:gd name="T47" fmla="*/ 2147483647 h 426"/>
                  <a:gd name="T48" fmla="*/ 2147483647 w 372"/>
                  <a:gd name="T49" fmla="*/ 2147483647 h 426"/>
                  <a:gd name="T50" fmla="*/ 2147483647 w 372"/>
                  <a:gd name="T51" fmla="*/ 2147483647 h 426"/>
                  <a:gd name="T52" fmla="*/ 2147483647 w 372"/>
                  <a:gd name="T53" fmla="*/ 2147483647 h 426"/>
                  <a:gd name="T54" fmla="*/ 2147483647 w 372"/>
                  <a:gd name="T55" fmla="*/ 2147483647 h 426"/>
                  <a:gd name="T56" fmla="*/ 2147483647 w 372"/>
                  <a:gd name="T57" fmla="*/ 2147483647 h 426"/>
                  <a:gd name="T58" fmla="*/ 2147483647 w 372"/>
                  <a:gd name="T59" fmla="*/ 2147483647 h 426"/>
                  <a:gd name="T60" fmla="*/ 2147483647 w 372"/>
                  <a:gd name="T61" fmla="*/ 2147483647 h 426"/>
                  <a:gd name="T62" fmla="*/ 2147483647 w 372"/>
                  <a:gd name="T63" fmla="*/ 2147483647 h 426"/>
                  <a:gd name="T64" fmla="*/ 2147483647 w 372"/>
                  <a:gd name="T65" fmla="*/ 2147483647 h 426"/>
                  <a:gd name="T66" fmla="*/ 2147483647 w 372"/>
                  <a:gd name="T67" fmla="*/ 2147483647 h 426"/>
                  <a:gd name="T68" fmla="*/ 2147483647 w 372"/>
                  <a:gd name="T69" fmla="*/ 2147483647 h 426"/>
                  <a:gd name="T70" fmla="*/ 2147483647 w 372"/>
                  <a:gd name="T71" fmla="*/ 2147483647 h 426"/>
                  <a:gd name="T72" fmla="*/ 2147483647 w 372"/>
                  <a:gd name="T73" fmla="*/ 2147483647 h 426"/>
                  <a:gd name="T74" fmla="*/ 2147483647 w 372"/>
                  <a:gd name="T75" fmla="*/ 2147483647 h 426"/>
                  <a:gd name="T76" fmla="*/ 2147483647 w 372"/>
                  <a:gd name="T77" fmla="*/ 2147483647 h 426"/>
                  <a:gd name="T78" fmla="*/ 2147483647 w 372"/>
                  <a:gd name="T79" fmla="*/ 2147483647 h 426"/>
                  <a:gd name="T80" fmla="*/ 2147483647 w 372"/>
                  <a:gd name="T81" fmla="*/ 2147483647 h 426"/>
                  <a:gd name="T82" fmla="*/ 2147483647 w 372"/>
                  <a:gd name="T83" fmla="*/ 2147483647 h 426"/>
                  <a:gd name="T84" fmla="*/ 2147483647 w 372"/>
                  <a:gd name="T85" fmla="*/ 0 h 426"/>
                  <a:gd name="T86" fmla="*/ 2147483647 w 372"/>
                  <a:gd name="T87" fmla="*/ 2147483647 h 426"/>
                  <a:gd name="T88" fmla="*/ 0 w 372"/>
                  <a:gd name="T89" fmla="*/ 2147483647 h 426"/>
                  <a:gd name="T90" fmla="*/ 2147483647 w 372"/>
                  <a:gd name="T91" fmla="*/ 2147483647 h 426"/>
                  <a:gd name="T92" fmla="*/ 2147483647 w 372"/>
                  <a:gd name="T93" fmla="*/ 2147483647 h 426"/>
                  <a:gd name="T94" fmla="*/ 2147483647 w 372"/>
                  <a:gd name="T95" fmla="*/ 2147483647 h 426"/>
                  <a:gd name="T96" fmla="*/ 2147483647 w 372"/>
                  <a:gd name="T97" fmla="*/ 2147483647 h 426"/>
                  <a:gd name="T98" fmla="*/ 2147483647 w 372"/>
                  <a:gd name="T99" fmla="*/ 2147483647 h 426"/>
                  <a:gd name="T100" fmla="*/ 2147483647 w 372"/>
                  <a:gd name="T101" fmla="*/ 2147483647 h 426"/>
                  <a:gd name="T102" fmla="*/ 2147483647 w 372"/>
                  <a:gd name="T103" fmla="*/ 2147483647 h 426"/>
                  <a:gd name="T104" fmla="*/ 2147483647 w 372"/>
                  <a:gd name="T105" fmla="*/ 2147483647 h 426"/>
                  <a:gd name="T106" fmla="*/ 2147483647 w 372"/>
                  <a:gd name="T107" fmla="*/ 2147483647 h 426"/>
                  <a:gd name="T108" fmla="*/ 2147483647 w 372"/>
                  <a:gd name="T109" fmla="*/ 2147483647 h 426"/>
                  <a:gd name="T110" fmla="*/ 2147483647 w 372"/>
                  <a:gd name="T111" fmla="*/ 2147483647 h 426"/>
                  <a:gd name="T112" fmla="*/ 2147483647 w 372"/>
                  <a:gd name="T113" fmla="*/ 2147483647 h 426"/>
                  <a:gd name="T114" fmla="*/ 2147483647 w 372"/>
                  <a:gd name="T115" fmla="*/ 2147483647 h 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2"/>
                  <a:gd name="T175" fmla="*/ 0 h 426"/>
                  <a:gd name="T176" fmla="*/ 372 w 372"/>
                  <a:gd name="T177" fmla="*/ 426 h 42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2" h="426">
                    <a:moveTo>
                      <a:pt x="132" y="414"/>
                    </a:moveTo>
                    <a:lnTo>
                      <a:pt x="138" y="354"/>
                    </a:lnTo>
                    <a:lnTo>
                      <a:pt x="144" y="354"/>
                    </a:lnTo>
                    <a:lnTo>
                      <a:pt x="150" y="360"/>
                    </a:lnTo>
                    <a:lnTo>
                      <a:pt x="162" y="360"/>
                    </a:lnTo>
                    <a:lnTo>
                      <a:pt x="174" y="366"/>
                    </a:lnTo>
                    <a:lnTo>
                      <a:pt x="192" y="372"/>
                    </a:lnTo>
                    <a:lnTo>
                      <a:pt x="216" y="372"/>
                    </a:lnTo>
                    <a:lnTo>
                      <a:pt x="210" y="366"/>
                    </a:lnTo>
                    <a:lnTo>
                      <a:pt x="210" y="348"/>
                    </a:lnTo>
                    <a:lnTo>
                      <a:pt x="204" y="342"/>
                    </a:lnTo>
                    <a:lnTo>
                      <a:pt x="222" y="342"/>
                    </a:lnTo>
                    <a:lnTo>
                      <a:pt x="258" y="360"/>
                    </a:lnTo>
                    <a:lnTo>
                      <a:pt x="270" y="360"/>
                    </a:lnTo>
                    <a:lnTo>
                      <a:pt x="282" y="348"/>
                    </a:lnTo>
                    <a:lnTo>
                      <a:pt x="282" y="336"/>
                    </a:lnTo>
                    <a:lnTo>
                      <a:pt x="270" y="300"/>
                    </a:lnTo>
                    <a:lnTo>
                      <a:pt x="318" y="354"/>
                    </a:lnTo>
                    <a:lnTo>
                      <a:pt x="318" y="360"/>
                    </a:lnTo>
                    <a:lnTo>
                      <a:pt x="312" y="366"/>
                    </a:lnTo>
                    <a:lnTo>
                      <a:pt x="312" y="390"/>
                    </a:lnTo>
                    <a:lnTo>
                      <a:pt x="306" y="402"/>
                    </a:lnTo>
                    <a:lnTo>
                      <a:pt x="306" y="414"/>
                    </a:lnTo>
                    <a:lnTo>
                      <a:pt x="312" y="420"/>
                    </a:lnTo>
                    <a:lnTo>
                      <a:pt x="324" y="420"/>
                    </a:lnTo>
                    <a:lnTo>
                      <a:pt x="330" y="426"/>
                    </a:lnTo>
                    <a:lnTo>
                      <a:pt x="336" y="414"/>
                    </a:lnTo>
                    <a:lnTo>
                      <a:pt x="336" y="408"/>
                    </a:lnTo>
                    <a:lnTo>
                      <a:pt x="372" y="414"/>
                    </a:lnTo>
                    <a:lnTo>
                      <a:pt x="360" y="354"/>
                    </a:lnTo>
                    <a:lnTo>
                      <a:pt x="360" y="348"/>
                    </a:lnTo>
                    <a:lnTo>
                      <a:pt x="354" y="342"/>
                    </a:lnTo>
                    <a:lnTo>
                      <a:pt x="348" y="330"/>
                    </a:lnTo>
                    <a:lnTo>
                      <a:pt x="342" y="312"/>
                    </a:lnTo>
                    <a:lnTo>
                      <a:pt x="336" y="300"/>
                    </a:lnTo>
                    <a:lnTo>
                      <a:pt x="336" y="288"/>
                    </a:lnTo>
                    <a:lnTo>
                      <a:pt x="330" y="276"/>
                    </a:lnTo>
                    <a:lnTo>
                      <a:pt x="330" y="270"/>
                    </a:lnTo>
                    <a:lnTo>
                      <a:pt x="324" y="258"/>
                    </a:lnTo>
                    <a:lnTo>
                      <a:pt x="324" y="240"/>
                    </a:lnTo>
                    <a:lnTo>
                      <a:pt x="318" y="234"/>
                    </a:lnTo>
                    <a:lnTo>
                      <a:pt x="306" y="228"/>
                    </a:lnTo>
                    <a:lnTo>
                      <a:pt x="288" y="228"/>
                    </a:lnTo>
                    <a:lnTo>
                      <a:pt x="288" y="252"/>
                    </a:lnTo>
                    <a:lnTo>
                      <a:pt x="282" y="288"/>
                    </a:lnTo>
                    <a:lnTo>
                      <a:pt x="264" y="264"/>
                    </a:lnTo>
                    <a:lnTo>
                      <a:pt x="258" y="264"/>
                    </a:lnTo>
                    <a:lnTo>
                      <a:pt x="240" y="246"/>
                    </a:lnTo>
                    <a:lnTo>
                      <a:pt x="234" y="234"/>
                    </a:lnTo>
                    <a:lnTo>
                      <a:pt x="234" y="216"/>
                    </a:lnTo>
                    <a:lnTo>
                      <a:pt x="240" y="204"/>
                    </a:lnTo>
                    <a:lnTo>
                      <a:pt x="252" y="192"/>
                    </a:lnTo>
                    <a:lnTo>
                      <a:pt x="258" y="192"/>
                    </a:lnTo>
                    <a:lnTo>
                      <a:pt x="270" y="186"/>
                    </a:lnTo>
                    <a:lnTo>
                      <a:pt x="276" y="186"/>
                    </a:lnTo>
                    <a:lnTo>
                      <a:pt x="282" y="180"/>
                    </a:lnTo>
                    <a:lnTo>
                      <a:pt x="288" y="168"/>
                    </a:lnTo>
                    <a:lnTo>
                      <a:pt x="294" y="150"/>
                    </a:lnTo>
                    <a:lnTo>
                      <a:pt x="294" y="138"/>
                    </a:lnTo>
                    <a:lnTo>
                      <a:pt x="300" y="138"/>
                    </a:lnTo>
                    <a:lnTo>
                      <a:pt x="306" y="132"/>
                    </a:lnTo>
                    <a:lnTo>
                      <a:pt x="306" y="126"/>
                    </a:lnTo>
                    <a:lnTo>
                      <a:pt x="282" y="102"/>
                    </a:lnTo>
                    <a:lnTo>
                      <a:pt x="276" y="102"/>
                    </a:lnTo>
                    <a:lnTo>
                      <a:pt x="228" y="114"/>
                    </a:lnTo>
                    <a:lnTo>
                      <a:pt x="210" y="114"/>
                    </a:lnTo>
                    <a:lnTo>
                      <a:pt x="198" y="108"/>
                    </a:lnTo>
                    <a:lnTo>
                      <a:pt x="138" y="108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6" y="66"/>
                    </a:lnTo>
                    <a:lnTo>
                      <a:pt x="120" y="66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8" y="30"/>
                    </a:lnTo>
                    <a:lnTo>
                      <a:pt x="102" y="24"/>
                    </a:lnTo>
                    <a:lnTo>
                      <a:pt x="96" y="42"/>
                    </a:lnTo>
                    <a:lnTo>
                      <a:pt x="90" y="36"/>
                    </a:lnTo>
                    <a:lnTo>
                      <a:pt x="78" y="36"/>
                    </a:lnTo>
                    <a:lnTo>
                      <a:pt x="72" y="30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60" y="0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66"/>
                    </a:lnTo>
                    <a:lnTo>
                      <a:pt x="30" y="78"/>
                    </a:lnTo>
                    <a:lnTo>
                      <a:pt x="36" y="78"/>
                    </a:lnTo>
                    <a:lnTo>
                      <a:pt x="66" y="96"/>
                    </a:lnTo>
                    <a:lnTo>
                      <a:pt x="66" y="108"/>
                    </a:lnTo>
                    <a:lnTo>
                      <a:pt x="30" y="108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2" y="150"/>
                    </a:lnTo>
                    <a:lnTo>
                      <a:pt x="24" y="162"/>
                    </a:lnTo>
                    <a:lnTo>
                      <a:pt x="36" y="168"/>
                    </a:lnTo>
                    <a:lnTo>
                      <a:pt x="54" y="168"/>
                    </a:lnTo>
                    <a:lnTo>
                      <a:pt x="66" y="174"/>
                    </a:lnTo>
                    <a:lnTo>
                      <a:pt x="72" y="180"/>
                    </a:lnTo>
                    <a:lnTo>
                      <a:pt x="72" y="186"/>
                    </a:lnTo>
                    <a:lnTo>
                      <a:pt x="66" y="204"/>
                    </a:lnTo>
                    <a:lnTo>
                      <a:pt x="60" y="210"/>
                    </a:lnTo>
                    <a:lnTo>
                      <a:pt x="54" y="222"/>
                    </a:lnTo>
                    <a:lnTo>
                      <a:pt x="66" y="252"/>
                    </a:lnTo>
                    <a:lnTo>
                      <a:pt x="96" y="276"/>
                    </a:lnTo>
                    <a:lnTo>
                      <a:pt x="96" y="306"/>
                    </a:lnTo>
                    <a:lnTo>
                      <a:pt x="114" y="348"/>
                    </a:lnTo>
                    <a:lnTo>
                      <a:pt x="108" y="378"/>
                    </a:lnTo>
                    <a:lnTo>
                      <a:pt x="132" y="41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2" name="Bahrai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426291" y="3052378"/>
                <a:ext cx="8959" cy="17147"/>
              </a:xfrm>
              <a:custGeom>
                <a:avLst/>
                <a:gdLst>
                  <a:gd name="T0" fmla="*/ 2147483647 w 15"/>
                  <a:gd name="T1" fmla="*/ 0 h 28"/>
                  <a:gd name="T2" fmla="*/ 2147483647 w 15"/>
                  <a:gd name="T3" fmla="*/ 2147483647 h 28"/>
                  <a:gd name="T4" fmla="*/ 2147483647 w 15"/>
                  <a:gd name="T5" fmla="*/ 2147483647 h 28"/>
                  <a:gd name="T6" fmla="*/ 2033064304 w 15"/>
                  <a:gd name="T7" fmla="*/ 2147483647 h 28"/>
                  <a:gd name="T8" fmla="*/ 813445092 w 15"/>
                  <a:gd name="T9" fmla="*/ 2147483647 h 28"/>
                  <a:gd name="T10" fmla="*/ 2147483647 w 15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8"/>
                  <a:gd name="T20" fmla="*/ 15 w 15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8">
                    <a:moveTo>
                      <a:pt x="9" y="0"/>
                    </a:moveTo>
                    <a:cubicBezTo>
                      <a:pt x="14" y="0"/>
                      <a:pt x="15" y="10"/>
                      <a:pt x="14" y="14"/>
                    </a:cubicBezTo>
                    <a:cubicBezTo>
                      <a:pt x="13" y="18"/>
                      <a:pt x="15" y="28"/>
                      <a:pt x="9" y="28"/>
                    </a:cubicBezTo>
                    <a:cubicBezTo>
                      <a:pt x="4" y="27"/>
                      <a:pt x="5" y="21"/>
                      <a:pt x="5" y="18"/>
                    </a:cubicBezTo>
                    <a:cubicBezTo>
                      <a:pt x="5" y="14"/>
                      <a:pt x="0" y="14"/>
                      <a:pt x="2" y="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3" name="Belarus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76132" y="2319954"/>
                <a:ext cx="185577" cy="115130"/>
              </a:xfrm>
              <a:custGeom>
                <a:avLst/>
                <a:gdLst>
                  <a:gd name="T0" fmla="*/ 2147483647 w 570"/>
                  <a:gd name="T1" fmla="*/ 2147483647 h 372"/>
                  <a:gd name="T2" fmla="*/ 2147483647 w 570"/>
                  <a:gd name="T3" fmla="*/ 2147483647 h 372"/>
                  <a:gd name="T4" fmla="*/ 2147483647 w 570"/>
                  <a:gd name="T5" fmla="*/ 2147483647 h 372"/>
                  <a:gd name="T6" fmla="*/ 2147483647 w 570"/>
                  <a:gd name="T7" fmla="*/ 2147483647 h 372"/>
                  <a:gd name="T8" fmla="*/ 2147483647 w 570"/>
                  <a:gd name="T9" fmla="*/ 2147483647 h 372"/>
                  <a:gd name="T10" fmla="*/ 2147483647 w 570"/>
                  <a:gd name="T11" fmla="*/ 2147483647 h 372"/>
                  <a:gd name="T12" fmla="*/ 2147483647 w 570"/>
                  <a:gd name="T13" fmla="*/ 2147483647 h 372"/>
                  <a:gd name="T14" fmla="*/ 2147483647 w 570"/>
                  <a:gd name="T15" fmla="*/ 2147483647 h 372"/>
                  <a:gd name="T16" fmla="*/ 2147483647 w 570"/>
                  <a:gd name="T17" fmla="*/ 2147483647 h 372"/>
                  <a:gd name="T18" fmla="*/ 2147483647 w 570"/>
                  <a:gd name="T19" fmla="*/ 2147483647 h 372"/>
                  <a:gd name="T20" fmla="*/ 2147483647 w 570"/>
                  <a:gd name="T21" fmla="*/ 2147483647 h 372"/>
                  <a:gd name="T22" fmla="*/ 2147483647 w 570"/>
                  <a:gd name="T23" fmla="*/ 2147483647 h 372"/>
                  <a:gd name="T24" fmla="*/ 2147483647 w 570"/>
                  <a:gd name="T25" fmla="*/ 2147483647 h 372"/>
                  <a:gd name="T26" fmla="*/ 2147483647 w 570"/>
                  <a:gd name="T27" fmla="*/ 2147483647 h 372"/>
                  <a:gd name="T28" fmla="*/ 2147483647 w 570"/>
                  <a:gd name="T29" fmla="*/ 2147483647 h 372"/>
                  <a:gd name="T30" fmla="*/ 2147483647 w 570"/>
                  <a:gd name="T31" fmla="*/ 2147483647 h 372"/>
                  <a:gd name="T32" fmla="*/ 2147483647 w 570"/>
                  <a:gd name="T33" fmla="*/ 2147483647 h 372"/>
                  <a:gd name="T34" fmla="*/ 2147483647 w 570"/>
                  <a:gd name="T35" fmla="*/ 2147483647 h 372"/>
                  <a:gd name="T36" fmla="*/ 2147483647 w 570"/>
                  <a:gd name="T37" fmla="*/ 2147483647 h 372"/>
                  <a:gd name="T38" fmla="*/ 2147483647 w 570"/>
                  <a:gd name="T39" fmla="*/ 2147483647 h 372"/>
                  <a:gd name="T40" fmla="*/ 2147483647 w 570"/>
                  <a:gd name="T41" fmla="*/ 2147483647 h 372"/>
                  <a:gd name="T42" fmla="*/ 2147483647 w 570"/>
                  <a:gd name="T43" fmla="*/ 2147483647 h 372"/>
                  <a:gd name="T44" fmla="*/ 2147483647 w 570"/>
                  <a:gd name="T45" fmla="*/ 2147483647 h 372"/>
                  <a:gd name="T46" fmla="*/ 2147483647 w 570"/>
                  <a:gd name="T47" fmla="*/ 2147483647 h 372"/>
                  <a:gd name="T48" fmla="*/ 2147483647 w 570"/>
                  <a:gd name="T49" fmla="*/ 2147483647 h 372"/>
                  <a:gd name="T50" fmla="*/ 2147483647 w 570"/>
                  <a:gd name="T51" fmla="*/ 2147483647 h 372"/>
                  <a:gd name="T52" fmla="*/ 2147483647 w 570"/>
                  <a:gd name="T53" fmla="*/ 2147483647 h 372"/>
                  <a:gd name="T54" fmla="*/ 2147483647 w 570"/>
                  <a:gd name="T55" fmla="*/ 2147483647 h 372"/>
                  <a:gd name="T56" fmla="*/ 2147483647 w 570"/>
                  <a:gd name="T57" fmla="*/ 0 h 372"/>
                  <a:gd name="T58" fmla="*/ 2147483647 w 570"/>
                  <a:gd name="T59" fmla="*/ 2147483647 h 372"/>
                  <a:gd name="T60" fmla="*/ 2147483647 w 570"/>
                  <a:gd name="T61" fmla="*/ 2147483647 h 372"/>
                  <a:gd name="T62" fmla="*/ 2147483647 w 570"/>
                  <a:gd name="T63" fmla="*/ 2147483647 h 372"/>
                  <a:gd name="T64" fmla="*/ 2147483647 w 570"/>
                  <a:gd name="T65" fmla="*/ 2147483647 h 372"/>
                  <a:gd name="T66" fmla="*/ 2147483647 w 570"/>
                  <a:gd name="T67" fmla="*/ 2147483647 h 372"/>
                  <a:gd name="T68" fmla="*/ 2147483647 w 570"/>
                  <a:gd name="T69" fmla="*/ 2147483647 h 372"/>
                  <a:gd name="T70" fmla="*/ 2147483647 w 570"/>
                  <a:gd name="T71" fmla="*/ 2147483647 h 372"/>
                  <a:gd name="T72" fmla="*/ 2147483647 w 570"/>
                  <a:gd name="T73" fmla="*/ 2147483647 h 372"/>
                  <a:gd name="T74" fmla="*/ 2147483647 w 570"/>
                  <a:gd name="T75" fmla="*/ 2147483647 h 372"/>
                  <a:gd name="T76" fmla="*/ 2147483647 w 570"/>
                  <a:gd name="T77" fmla="*/ 2147483647 h 372"/>
                  <a:gd name="T78" fmla="*/ 2147483647 w 570"/>
                  <a:gd name="T79" fmla="*/ 2147483647 h 372"/>
                  <a:gd name="T80" fmla="*/ 2147483647 w 570"/>
                  <a:gd name="T81" fmla="*/ 2147483647 h 372"/>
                  <a:gd name="T82" fmla="*/ 2147483647 w 570"/>
                  <a:gd name="T83" fmla="*/ 2147483647 h 372"/>
                  <a:gd name="T84" fmla="*/ 2147483647 w 570"/>
                  <a:gd name="T85" fmla="*/ 2147483647 h 372"/>
                  <a:gd name="T86" fmla="*/ 2147483647 w 570"/>
                  <a:gd name="T87" fmla="*/ 2147483647 h 372"/>
                  <a:gd name="T88" fmla="*/ 2147483647 w 570"/>
                  <a:gd name="T89" fmla="*/ 2147483647 h 372"/>
                  <a:gd name="T90" fmla="*/ 2147483647 w 570"/>
                  <a:gd name="T91" fmla="*/ 2147483647 h 372"/>
                  <a:gd name="T92" fmla="*/ 2147483647 w 570"/>
                  <a:gd name="T93" fmla="*/ 2147483647 h 372"/>
                  <a:gd name="T94" fmla="*/ 2147483647 w 570"/>
                  <a:gd name="T95" fmla="*/ 2147483647 h 372"/>
                  <a:gd name="T96" fmla="*/ 2147483647 w 570"/>
                  <a:gd name="T97" fmla="*/ 2147483647 h 3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0"/>
                  <a:gd name="T148" fmla="*/ 0 h 372"/>
                  <a:gd name="T149" fmla="*/ 570 w 570"/>
                  <a:gd name="T150" fmla="*/ 372 h 3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0" h="372">
                    <a:moveTo>
                      <a:pt x="24" y="312"/>
                    </a:moveTo>
                    <a:lnTo>
                      <a:pt x="24" y="342"/>
                    </a:lnTo>
                    <a:lnTo>
                      <a:pt x="30" y="354"/>
                    </a:lnTo>
                    <a:lnTo>
                      <a:pt x="36" y="360"/>
                    </a:lnTo>
                    <a:lnTo>
                      <a:pt x="48" y="360"/>
                    </a:lnTo>
                    <a:lnTo>
                      <a:pt x="60" y="354"/>
                    </a:lnTo>
                    <a:lnTo>
                      <a:pt x="72" y="342"/>
                    </a:lnTo>
                    <a:lnTo>
                      <a:pt x="72" y="336"/>
                    </a:lnTo>
                    <a:lnTo>
                      <a:pt x="108" y="336"/>
                    </a:lnTo>
                    <a:lnTo>
                      <a:pt x="120" y="330"/>
                    </a:lnTo>
                    <a:lnTo>
                      <a:pt x="126" y="324"/>
                    </a:lnTo>
                    <a:lnTo>
                      <a:pt x="174" y="324"/>
                    </a:lnTo>
                    <a:lnTo>
                      <a:pt x="174" y="330"/>
                    </a:lnTo>
                    <a:lnTo>
                      <a:pt x="180" y="336"/>
                    </a:lnTo>
                    <a:lnTo>
                      <a:pt x="216" y="336"/>
                    </a:lnTo>
                    <a:lnTo>
                      <a:pt x="240" y="342"/>
                    </a:lnTo>
                    <a:lnTo>
                      <a:pt x="258" y="354"/>
                    </a:lnTo>
                    <a:lnTo>
                      <a:pt x="264" y="348"/>
                    </a:lnTo>
                    <a:lnTo>
                      <a:pt x="282" y="360"/>
                    </a:lnTo>
                    <a:lnTo>
                      <a:pt x="294" y="348"/>
                    </a:lnTo>
                    <a:lnTo>
                      <a:pt x="300" y="360"/>
                    </a:lnTo>
                    <a:lnTo>
                      <a:pt x="318" y="354"/>
                    </a:lnTo>
                    <a:lnTo>
                      <a:pt x="324" y="360"/>
                    </a:lnTo>
                    <a:lnTo>
                      <a:pt x="336" y="354"/>
                    </a:lnTo>
                    <a:lnTo>
                      <a:pt x="348" y="366"/>
                    </a:lnTo>
                    <a:lnTo>
                      <a:pt x="348" y="360"/>
                    </a:lnTo>
                    <a:lnTo>
                      <a:pt x="354" y="354"/>
                    </a:lnTo>
                    <a:lnTo>
                      <a:pt x="372" y="354"/>
                    </a:lnTo>
                    <a:lnTo>
                      <a:pt x="378" y="360"/>
                    </a:lnTo>
                    <a:lnTo>
                      <a:pt x="378" y="372"/>
                    </a:lnTo>
                    <a:lnTo>
                      <a:pt x="384" y="372"/>
                    </a:lnTo>
                    <a:lnTo>
                      <a:pt x="396" y="366"/>
                    </a:lnTo>
                    <a:lnTo>
                      <a:pt x="420" y="366"/>
                    </a:lnTo>
                    <a:lnTo>
                      <a:pt x="426" y="372"/>
                    </a:lnTo>
                    <a:lnTo>
                      <a:pt x="444" y="372"/>
                    </a:lnTo>
                    <a:lnTo>
                      <a:pt x="450" y="366"/>
                    </a:lnTo>
                    <a:lnTo>
                      <a:pt x="450" y="354"/>
                    </a:lnTo>
                    <a:lnTo>
                      <a:pt x="444" y="348"/>
                    </a:lnTo>
                    <a:lnTo>
                      <a:pt x="450" y="336"/>
                    </a:lnTo>
                    <a:lnTo>
                      <a:pt x="456" y="330"/>
                    </a:lnTo>
                    <a:lnTo>
                      <a:pt x="468" y="324"/>
                    </a:lnTo>
                    <a:lnTo>
                      <a:pt x="474" y="312"/>
                    </a:lnTo>
                    <a:lnTo>
                      <a:pt x="498" y="312"/>
                    </a:lnTo>
                    <a:lnTo>
                      <a:pt x="516" y="318"/>
                    </a:lnTo>
                    <a:lnTo>
                      <a:pt x="516" y="300"/>
                    </a:lnTo>
                    <a:lnTo>
                      <a:pt x="510" y="288"/>
                    </a:lnTo>
                    <a:lnTo>
                      <a:pt x="504" y="282"/>
                    </a:lnTo>
                    <a:lnTo>
                      <a:pt x="504" y="264"/>
                    </a:lnTo>
                    <a:lnTo>
                      <a:pt x="480" y="240"/>
                    </a:lnTo>
                    <a:lnTo>
                      <a:pt x="480" y="234"/>
                    </a:lnTo>
                    <a:lnTo>
                      <a:pt x="486" y="228"/>
                    </a:lnTo>
                    <a:lnTo>
                      <a:pt x="510" y="228"/>
                    </a:lnTo>
                    <a:lnTo>
                      <a:pt x="510" y="234"/>
                    </a:lnTo>
                    <a:lnTo>
                      <a:pt x="516" y="234"/>
                    </a:lnTo>
                    <a:lnTo>
                      <a:pt x="522" y="240"/>
                    </a:lnTo>
                    <a:lnTo>
                      <a:pt x="528" y="240"/>
                    </a:lnTo>
                    <a:lnTo>
                      <a:pt x="552" y="228"/>
                    </a:lnTo>
                    <a:lnTo>
                      <a:pt x="558" y="216"/>
                    </a:lnTo>
                    <a:lnTo>
                      <a:pt x="570" y="210"/>
                    </a:lnTo>
                    <a:lnTo>
                      <a:pt x="546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46" y="186"/>
                    </a:lnTo>
                    <a:lnTo>
                      <a:pt x="540" y="180"/>
                    </a:lnTo>
                    <a:lnTo>
                      <a:pt x="504" y="180"/>
                    </a:lnTo>
                    <a:lnTo>
                      <a:pt x="504" y="156"/>
                    </a:lnTo>
                    <a:lnTo>
                      <a:pt x="474" y="144"/>
                    </a:lnTo>
                    <a:lnTo>
                      <a:pt x="474" y="132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44" y="84"/>
                    </a:lnTo>
                    <a:lnTo>
                      <a:pt x="432" y="66"/>
                    </a:lnTo>
                    <a:lnTo>
                      <a:pt x="438" y="60"/>
                    </a:lnTo>
                    <a:lnTo>
                      <a:pt x="438" y="48"/>
                    </a:lnTo>
                    <a:lnTo>
                      <a:pt x="432" y="42"/>
                    </a:lnTo>
                    <a:lnTo>
                      <a:pt x="396" y="24"/>
                    </a:lnTo>
                    <a:lnTo>
                      <a:pt x="390" y="18"/>
                    </a:lnTo>
                    <a:lnTo>
                      <a:pt x="384" y="18"/>
                    </a:lnTo>
                    <a:lnTo>
                      <a:pt x="354" y="36"/>
                    </a:lnTo>
                    <a:lnTo>
                      <a:pt x="348" y="18"/>
                    </a:lnTo>
                    <a:lnTo>
                      <a:pt x="312" y="12"/>
                    </a:lnTo>
                    <a:lnTo>
                      <a:pt x="300" y="18"/>
                    </a:lnTo>
                    <a:lnTo>
                      <a:pt x="300" y="12"/>
                    </a:lnTo>
                    <a:lnTo>
                      <a:pt x="294" y="6"/>
                    </a:lnTo>
                    <a:lnTo>
                      <a:pt x="276" y="6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52" y="6"/>
                    </a:lnTo>
                    <a:lnTo>
                      <a:pt x="246" y="18"/>
                    </a:lnTo>
                    <a:lnTo>
                      <a:pt x="240" y="24"/>
                    </a:lnTo>
                    <a:lnTo>
                      <a:pt x="234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30"/>
                    </a:lnTo>
                    <a:lnTo>
                      <a:pt x="180" y="36"/>
                    </a:lnTo>
                    <a:lnTo>
                      <a:pt x="174" y="42"/>
                    </a:lnTo>
                    <a:lnTo>
                      <a:pt x="174" y="54"/>
                    </a:lnTo>
                    <a:lnTo>
                      <a:pt x="192" y="72"/>
                    </a:lnTo>
                    <a:lnTo>
                      <a:pt x="186" y="78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72"/>
                    </a:lnTo>
                    <a:lnTo>
                      <a:pt x="162" y="90"/>
                    </a:lnTo>
                    <a:lnTo>
                      <a:pt x="144" y="90"/>
                    </a:lnTo>
                    <a:lnTo>
                      <a:pt x="138" y="96"/>
                    </a:lnTo>
                    <a:lnTo>
                      <a:pt x="138" y="102"/>
                    </a:lnTo>
                    <a:lnTo>
                      <a:pt x="144" y="114"/>
                    </a:lnTo>
                    <a:lnTo>
                      <a:pt x="144" y="120"/>
                    </a:lnTo>
                    <a:lnTo>
                      <a:pt x="132" y="120"/>
                    </a:lnTo>
                    <a:lnTo>
                      <a:pt x="132" y="126"/>
                    </a:lnTo>
                    <a:lnTo>
                      <a:pt x="138" y="132"/>
                    </a:lnTo>
                    <a:lnTo>
                      <a:pt x="138" y="144"/>
                    </a:lnTo>
                    <a:lnTo>
                      <a:pt x="144" y="15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38" y="150"/>
                    </a:lnTo>
                    <a:lnTo>
                      <a:pt x="138" y="144"/>
                    </a:lnTo>
                    <a:lnTo>
                      <a:pt x="120" y="144"/>
                    </a:lnTo>
                    <a:lnTo>
                      <a:pt x="108" y="150"/>
                    </a:lnTo>
                    <a:lnTo>
                      <a:pt x="102" y="156"/>
                    </a:lnTo>
                    <a:lnTo>
                      <a:pt x="96" y="168"/>
                    </a:lnTo>
                    <a:lnTo>
                      <a:pt x="84" y="156"/>
                    </a:lnTo>
                    <a:lnTo>
                      <a:pt x="84" y="174"/>
                    </a:lnTo>
                    <a:lnTo>
                      <a:pt x="54" y="174"/>
                    </a:lnTo>
                    <a:lnTo>
                      <a:pt x="54" y="168"/>
                    </a:lnTo>
                    <a:lnTo>
                      <a:pt x="48" y="162"/>
                    </a:lnTo>
                    <a:lnTo>
                      <a:pt x="42" y="162"/>
                    </a:lnTo>
                    <a:lnTo>
                      <a:pt x="30" y="168"/>
                    </a:lnTo>
                    <a:lnTo>
                      <a:pt x="18" y="168"/>
                    </a:lnTo>
                    <a:lnTo>
                      <a:pt x="12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8" y="192"/>
                    </a:lnTo>
                    <a:lnTo>
                      <a:pt x="18" y="204"/>
                    </a:lnTo>
                    <a:lnTo>
                      <a:pt x="24" y="210"/>
                    </a:lnTo>
                    <a:lnTo>
                      <a:pt x="36" y="234"/>
                    </a:lnTo>
                    <a:lnTo>
                      <a:pt x="42" y="240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36" y="264"/>
                    </a:lnTo>
                    <a:lnTo>
                      <a:pt x="12" y="270"/>
                    </a:lnTo>
                    <a:lnTo>
                      <a:pt x="12" y="288"/>
                    </a:lnTo>
                    <a:lnTo>
                      <a:pt x="0" y="288"/>
                    </a:lnTo>
                    <a:lnTo>
                      <a:pt x="0" y="294"/>
                    </a:lnTo>
                    <a:lnTo>
                      <a:pt x="6" y="300"/>
                    </a:lnTo>
                    <a:lnTo>
                      <a:pt x="12" y="300"/>
                    </a:lnTo>
                    <a:lnTo>
                      <a:pt x="24" y="31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4" name="Azerbaijan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5257352" y="2666569"/>
                <a:ext cx="116465" cy="89410"/>
              </a:xfrm>
              <a:custGeom>
                <a:avLst/>
                <a:gdLst>
                  <a:gd name="T0" fmla="*/ 2147483647 w 360"/>
                  <a:gd name="T1" fmla="*/ 2147483647 h 288"/>
                  <a:gd name="T2" fmla="*/ 2147483647 w 360"/>
                  <a:gd name="T3" fmla="*/ 2147483647 h 288"/>
                  <a:gd name="T4" fmla="*/ 2147483647 w 360"/>
                  <a:gd name="T5" fmla="*/ 2147483647 h 288"/>
                  <a:gd name="T6" fmla="*/ 2147483647 w 360"/>
                  <a:gd name="T7" fmla="*/ 2147483647 h 288"/>
                  <a:gd name="T8" fmla="*/ 2147483647 w 360"/>
                  <a:gd name="T9" fmla="*/ 2147483647 h 288"/>
                  <a:gd name="T10" fmla="*/ 2147483647 w 360"/>
                  <a:gd name="T11" fmla="*/ 2147483647 h 288"/>
                  <a:gd name="T12" fmla="*/ 2147483647 w 360"/>
                  <a:gd name="T13" fmla="*/ 2147483647 h 288"/>
                  <a:gd name="T14" fmla="*/ 2147483647 w 360"/>
                  <a:gd name="T15" fmla="*/ 2147483647 h 288"/>
                  <a:gd name="T16" fmla="*/ 2147483647 w 360"/>
                  <a:gd name="T17" fmla="*/ 2147483647 h 288"/>
                  <a:gd name="T18" fmla="*/ 2147483647 w 360"/>
                  <a:gd name="T19" fmla="*/ 2147483647 h 288"/>
                  <a:gd name="T20" fmla="*/ 2147483647 w 360"/>
                  <a:gd name="T21" fmla="*/ 2147483647 h 288"/>
                  <a:gd name="T22" fmla="*/ 2147483647 w 360"/>
                  <a:gd name="T23" fmla="*/ 2147483647 h 288"/>
                  <a:gd name="T24" fmla="*/ 2147483647 w 360"/>
                  <a:gd name="T25" fmla="*/ 2147483647 h 288"/>
                  <a:gd name="T26" fmla="*/ 2147483647 w 360"/>
                  <a:gd name="T27" fmla="*/ 0 h 288"/>
                  <a:gd name="T28" fmla="*/ 2147483647 w 360"/>
                  <a:gd name="T29" fmla="*/ 2147483647 h 288"/>
                  <a:gd name="T30" fmla="*/ 2147483647 w 360"/>
                  <a:gd name="T31" fmla="*/ 2147483647 h 288"/>
                  <a:gd name="T32" fmla="*/ 2147483647 w 360"/>
                  <a:gd name="T33" fmla="*/ 2147483647 h 288"/>
                  <a:gd name="T34" fmla="*/ 2147483647 w 360"/>
                  <a:gd name="T35" fmla="*/ 2147483647 h 288"/>
                  <a:gd name="T36" fmla="*/ 2147483647 w 360"/>
                  <a:gd name="T37" fmla="*/ 2147483647 h 288"/>
                  <a:gd name="T38" fmla="*/ 2147483647 w 360"/>
                  <a:gd name="T39" fmla="*/ 0 h 288"/>
                  <a:gd name="T40" fmla="*/ 2147483647 w 360"/>
                  <a:gd name="T41" fmla="*/ 2147483647 h 288"/>
                  <a:gd name="T42" fmla="*/ 2147483647 w 360"/>
                  <a:gd name="T43" fmla="*/ 2147483647 h 288"/>
                  <a:gd name="T44" fmla="*/ 2147483647 w 360"/>
                  <a:gd name="T45" fmla="*/ 2147483647 h 288"/>
                  <a:gd name="T46" fmla="*/ 2147483647 w 360"/>
                  <a:gd name="T47" fmla="*/ 2147483647 h 288"/>
                  <a:gd name="T48" fmla="*/ 2147483647 w 360"/>
                  <a:gd name="T49" fmla="*/ 2147483647 h 288"/>
                  <a:gd name="T50" fmla="*/ 2147483647 w 360"/>
                  <a:gd name="T51" fmla="*/ 2147483647 h 288"/>
                  <a:gd name="T52" fmla="*/ 2147483647 w 360"/>
                  <a:gd name="T53" fmla="*/ 2147483647 h 288"/>
                  <a:gd name="T54" fmla="*/ 0 w 360"/>
                  <a:gd name="T55" fmla="*/ 2147483647 h 288"/>
                  <a:gd name="T56" fmla="*/ 2147483647 w 360"/>
                  <a:gd name="T57" fmla="*/ 2147483647 h 288"/>
                  <a:gd name="T58" fmla="*/ 2147483647 w 360"/>
                  <a:gd name="T59" fmla="*/ 2147483647 h 288"/>
                  <a:gd name="T60" fmla="*/ 2147483647 w 360"/>
                  <a:gd name="T61" fmla="*/ 2147483647 h 288"/>
                  <a:gd name="T62" fmla="*/ 2147483647 w 360"/>
                  <a:gd name="T63" fmla="*/ 2147483647 h 288"/>
                  <a:gd name="T64" fmla="*/ 2147483647 w 360"/>
                  <a:gd name="T65" fmla="*/ 2147483647 h 288"/>
                  <a:gd name="T66" fmla="*/ 2147483647 w 360"/>
                  <a:gd name="T67" fmla="*/ 2147483647 h 288"/>
                  <a:gd name="T68" fmla="*/ 2147483647 w 360"/>
                  <a:gd name="T69" fmla="*/ 2147483647 h 288"/>
                  <a:gd name="T70" fmla="*/ 2147483647 w 360"/>
                  <a:gd name="T71" fmla="*/ 2147483647 h 288"/>
                  <a:gd name="T72" fmla="*/ 2147483647 w 360"/>
                  <a:gd name="T73" fmla="*/ 2147483647 h 288"/>
                  <a:gd name="T74" fmla="*/ 2147483647 w 360"/>
                  <a:gd name="T75" fmla="*/ 2147483647 h 288"/>
                  <a:gd name="T76" fmla="*/ 2147483647 w 360"/>
                  <a:gd name="T77" fmla="*/ 2147483647 h 288"/>
                  <a:gd name="T78" fmla="*/ 2147483647 w 360"/>
                  <a:gd name="T79" fmla="*/ 2147483647 h 288"/>
                  <a:gd name="T80" fmla="*/ 2147483647 w 360"/>
                  <a:gd name="T81" fmla="*/ 2147483647 h 288"/>
                  <a:gd name="T82" fmla="*/ 2147483647 w 360"/>
                  <a:gd name="T83" fmla="*/ 2147483647 h 288"/>
                  <a:gd name="T84" fmla="*/ 2147483647 w 360"/>
                  <a:gd name="T85" fmla="*/ 2147483647 h 288"/>
                  <a:gd name="T86" fmla="*/ 2147483647 w 360"/>
                  <a:gd name="T87" fmla="*/ 2147483647 h 288"/>
                  <a:gd name="T88" fmla="*/ 2147483647 w 360"/>
                  <a:gd name="T89" fmla="*/ 2147483647 h 288"/>
                  <a:gd name="T90" fmla="*/ 2147483647 w 360"/>
                  <a:gd name="T91" fmla="*/ 2147483647 h 288"/>
                  <a:gd name="T92" fmla="*/ 2147483647 w 360"/>
                  <a:gd name="T93" fmla="*/ 2147483647 h 288"/>
                  <a:gd name="T94" fmla="*/ 2147483647 w 360"/>
                  <a:gd name="T95" fmla="*/ 2147483647 h 288"/>
                  <a:gd name="T96" fmla="*/ 2147483647 w 360"/>
                  <a:gd name="T97" fmla="*/ 2147483647 h 288"/>
                  <a:gd name="T98" fmla="*/ 2147483647 w 360"/>
                  <a:gd name="T99" fmla="*/ 2147483647 h 288"/>
                  <a:gd name="T100" fmla="*/ 2147483647 w 360"/>
                  <a:gd name="T101" fmla="*/ 2147483647 h 288"/>
                  <a:gd name="T102" fmla="*/ 2147483647 w 360"/>
                  <a:gd name="T103" fmla="*/ 2147483647 h 288"/>
                  <a:gd name="T104" fmla="*/ 2147483647 w 360"/>
                  <a:gd name="T105" fmla="*/ 2147483647 h 288"/>
                  <a:gd name="T106" fmla="*/ 2147483647 w 360"/>
                  <a:gd name="T107" fmla="*/ 2147483647 h 288"/>
                  <a:gd name="T108" fmla="*/ 2147483647 w 360"/>
                  <a:gd name="T109" fmla="*/ 2147483647 h 288"/>
                  <a:gd name="T110" fmla="*/ 2147483647 w 360"/>
                  <a:gd name="T111" fmla="*/ 2147483647 h 288"/>
                  <a:gd name="T112" fmla="*/ 2147483647 w 360"/>
                  <a:gd name="T113" fmla="*/ 2147483647 h 288"/>
                  <a:gd name="T114" fmla="*/ 2147483647 w 360"/>
                  <a:gd name="T115" fmla="*/ 2147483647 h 288"/>
                  <a:gd name="T116" fmla="*/ 2147483647 w 360"/>
                  <a:gd name="T117" fmla="*/ 2147483647 h 288"/>
                  <a:gd name="T118" fmla="*/ 2147483647 w 360"/>
                  <a:gd name="T119" fmla="*/ 2147483647 h 288"/>
                  <a:gd name="T120" fmla="*/ 2147483647 w 360"/>
                  <a:gd name="T121" fmla="*/ 2147483647 h 2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60"/>
                  <a:gd name="T184" fmla="*/ 0 h 288"/>
                  <a:gd name="T185" fmla="*/ 360 w 360"/>
                  <a:gd name="T186" fmla="*/ 288 h 2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60" h="288">
                    <a:moveTo>
                      <a:pt x="66" y="186"/>
                    </a:moveTo>
                    <a:lnTo>
                      <a:pt x="36" y="186"/>
                    </a:lnTo>
                    <a:lnTo>
                      <a:pt x="24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18" y="204"/>
                    </a:lnTo>
                    <a:lnTo>
                      <a:pt x="36" y="222"/>
                    </a:lnTo>
                    <a:lnTo>
                      <a:pt x="48" y="228"/>
                    </a:lnTo>
                    <a:lnTo>
                      <a:pt x="84" y="240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84" y="222"/>
                    </a:lnTo>
                    <a:lnTo>
                      <a:pt x="78" y="216"/>
                    </a:lnTo>
                    <a:lnTo>
                      <a:pt x="78" y="204"/>
                    </a:lnTo>
                    <a:lnTo>
                      <a:pt x="72" y="198"/>
                    </a:lnTo>
                    <a:lnTo>
                      <a:pt x="72" y="186"/>
                    </a:lnTo>
                    <a:lnTo>
                      <a:pt x="66" y="186"/>
                    </a:lnTo>
                    <a:close/>
                    <a:moveTo>
                      <a:pt x="354" y="108"/>
                    </a:moveTo>
                    <a:lnTo>
                      <a:pt x="348" y="102"/>
                    </a:lnTo>
                    <a:lnTo>
                      <a:pt x="330" y="102"/>
                    </a:lnTo>
                    <a:lnTo>
                      <a:pt x="318" y="108"/>
                    </a:lnTo>
                    <a:lnTo>
                      <a:pt x="306" y="108"/>
                    </a:lnTo>
                    <a:lnTo>
                      <a:pt x="288" y="90"/>
                    </a:lnTo>
                    <a:lnTo>
                      <a:pt x="288" y="84"/>
                    </a:lnTo>
                    <a:lnTo>
                      <a:pt x="264" y="54"/>
                    </a:lnTo>
                    <a:lnTo>
                      <a:pt x="264" y="42"/>
                    </a:lnTo>
                    <a:lnTo>
                      <a:pt x="216" y="0"/>
                    </a:lnTo>
                    <a:lnTo>
                      <a:pt x="216" y="30"/>
                    </a:lnTo>
                    <a:lnTo>
                      <a:pt x="210" y="36"/>
                    </a:lnTo>
                    <a:lnTo>
                      <a:pt x="192" y="36"/>
                    </a:lnTo>
                    <a:lnTo>
                      <a:pt x="192" y="48"/>
                    </a:lnTo>
                    <a:lnTo>
                      <a:pt x="186" y="54"/>
                    </a:lnTo>
                    <a:lnTo>
                      <a:pt x="162" y="54"/>
                    </a:lnTo>
                    <a:lnTo>
                      <a:pt x="156" y="48"/>
                    </a:lnTo>
                    <a:lnTo>
                      <a:pt x="144" y="42"/>
                    </a:lnTo>
                    <a:lnTo>
                      <a:pt x="138" y="30"/>
                    </a:lnTo>
                    <a:lnTo>
                      <a:pt x="120" y="12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6"/>
                    </a:lnTo>
                    <a:lnTo>
                      <a:pt x="96" y="48"/>
                    </a:lnTo>
                    <a:lnTo>
                      <a:pt x="102" y="54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84" y="54"/>
                    </a:lnTo>
                    <a:lnTo>
                      <a:pt x="72" y="54"/>
                    </a:lnTo>
                    <a:lnTo>
                      <a:pt x="60" y="60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2" y="66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66" y="120"/>
                    </a:lnTo>
                    <a:lnTo>
                      <a:pt x="72" y="126"/>
                    </a:lnTo>
                    <a:lnTo>
                      <a:pt x="72" y="132"/>
                    </a:lnTo>
                    <a:lnTo>
                      <a:pt x="54" y="150"/>
                    </a:lnTo>
                    <a:lnTo>
                      <a:pt x="42" y="150"/>
                    </a:lnTo>
                    <a:lnTo>
                      <a:pt x="72" y="162"/>
                    </a:lnTo>
                    <a:lnTo>
                      <a:pt x="84" y="180"/>
                    </a:lnTo>
                    <a:lnTo>
                      <a:pt x="114" y="186"/>
                    </a:lnTo>
                    <a:lnTo>
                      <a:pt x="114" y="198"/>
                    </a:lnTo>
                    <a:lnTo>
                      <a:pt x="120" y="210"/>
                    </a:lnTo>
                    <a:lnTo>
                      <a:pt x="120" y="240"/>
                    </a:lnTo>
                    <a:lnTo>
                      <a:pt x="132" y="240"/>
                    </a:lnTo>
                    <a:lnTo>
                      <a:pt x="138" y="228"/>
                    </a:lnTo>
                    <a:lnTo>
                      <a:pt x="144" y="222"/>
                    </a:lnTo>
                    <a:lnTo>
                      <a:pt x="144" y="216"/>
                    </a:lnTo>
                    <a:lnTo>
                      <a:pt x="156" y="204"/>
                    </a:lnTo>
                    <a:lnTo>
                      <a:pt x="174" y="192"/>
                    </a:lnTo>
                    <a:lnTo>
                      <a:pt x="186" y="186"/>
                    </a:lnTo>
                    <a:lnTo>
                      <a:pt x="198" y="174"/>
                    </a:lnTo>
                    <a:lnTo>
                      <a:pt x="210" y="168"/>
                    </a:lnTo>
                    <a:lnTo>
                      <a:pt x="222" y="168"/>
                    </a:lnTo>
                    <a:lnTo>
                      <a:pt x="228" y="180"/>
                    </a:lnTo>
                    <a:lnTo>
                      <a:pt x="234" y="186"/>
                    </a:lnTo>
                    <a:lnTo>
                      <a:pt x="234" y="204"/>
                    </a:lnTo>
                    <a:lnTo>
                      <a:pt x="228" y="210"/>
                    </a:lnTo>
                    <a:lnTo>
                      <a:pt x="228" y="222"/>
                    </a:lnTo>
                    <a:lnTo>
                      <a:pt x="234" y="222"/>
                    </a:lnTo>
                    <a:lnTo>
                      <a:pt x="240" y="228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2" y="240"/>
                    </a:lnTo>
                    <a:lnTo>
                      <a:pt x="222" y="246"/>
                    </a:lnTo>
                    <a:lnTo>
                      <a:pt x="234" y="258"/>
                    </a:lnTo>
                    <a:lnTo>
                      <a:pt x="246" y="264"/>
                    </a:lnTo>
                    <a:lnTo>
                      <a:pt x="252" y="270"/>
                    </a:lnTo>
                    <a:lnTo>
                      <a:pt x="258" y="270"/>
                    </a:lnTo>
                    <a:lnTo>
                      <a:pt x="264" y="276"/>
                    </a:lnTo>
                    <a:lnTo>
                      <a:pt x="264" y="282"/>
                    </a:lnTo>
                    <a:lnTo>
                      <a:pt x="282" y="282"/>
                    </a:lnTo>
                    <a:lnTo>
                      <a:pt x="282" y="288"/>
                    </a:lnTo>
                    <a:lnTo>
                      <a:pt x="288" y="282"/>
                    </a:lnTo>
                    <a:lnTo>
                      <a:pt x="288" y="258"/>
                    </a:lnTo>
                    <a:lnTo>
                      <a:pt x="282" y="252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88" y="240"/>
                    </a:lnTo>
                    <a:lnTo>
                      <a:pt x="288" y="210"/>
                    </a:lnTo>
                    <a:lnTo>
                      <a:pt x="300" y="222"/>
                    </a:lnTo>
                    <a:lnTo>
                      <a:pt x="306" y="222"/>
                    </a:lnTo>
                    <a:lnTo>
                      <a:pt x="318" y="210"/>
                    </a:lnTo>
                    <a:lnTo>
                      <a:pt x="300" y="192"/>
                    </a:lnTo>
                    <a:lnTo>
                      <a:pt x="300" y="138"/>
                    </a:lnTo>
                    <a:lnTo>
                      <a:pt x="318" y="138"/>
                    </a:lnTo>
                    <a:lnTo>
                      <a:pt x="330" y="126"/>
                    </a:lnTo>
                    <a:lnTo>
                      <a:pt x="360" y="132"/>
                    </a:lnTo>
                    <a:lnTo>
                      <a:pt x="360" y="120"/>
                    </a:lnTo>
                    <a:lnTo>
                      <a:pt x="354" y="10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" name="Austr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507365" y="2491425"/>
                <a:ext cx="148462" cy="63689"/>
              </a:xfrm>
              <a:custGeom>
                <a:avLst/>
                <a:gdLst>
                  <a:gd name="T0" fmla="*/ 2147483647 w 456"/>
                  <a:gd name="T1" fmla="*/ 2147483647 h 204"/>
                  <a:gd name="T2" fmla="*/ 2147483647 w 456"/>
                  <a:gd name="T3" fmla="*/ 2147483647 h 204"/>
                  <a:gd name="T4" fmla="*/ 2147483647 w 456"/>
                  <a:gd name="T5" fmla="*/ 2147483647 h 204"/>
                  <a:gd name="T6" fmla="*/ 2147483647 w 456"/>
                  <a:gd name="T7" fmla="*/ 2147483647 h 204"/>
                  <a:gd name="T8" fmla="*/ 2147483647 w 456"/>
                  <a:gd name="T9" fmla="*/ 2147483647 h 204"/>
                  <a:gd name="T10" fmla="*/ 2147483647 w 456"/>
                  <a:gd name="T11" fmla="*/ 2147483647 h 204"/>
                  <a:gd name="T12" fmla="*/ 2147483647 w 456"/>
                  <a:gd name="T13" fmla="*/ 2147483647 h 204"/>
                  <a:gd name="T14" fmla="*/ 2147483647 w 456"/>
                  <a:gd name="T15" fmla="*/ 0 h 204"/>
                  <a:gd name="T16" fmla="*/ 2147483647 w 456"/>
                  <a:gd name="T17" fmla="*/ 2147483647 h 204"/>
                  <a:gd name="T18" fmla="*/ 2147483647 w 456"/>
                  <a:gd name="T19" fmla="*/ 2147483647 h 204"/>
                  <a:gd name="T20" fmla="*/ 2147483647 w 456"/>
                  <a:gd name="T21" fmla="*/ 2147483647 h 204"/>
                  <a:gd name="T22" fmla="*/ 2147483647 w 456"/>
                  <a:gd name="T23" fmla="*/ 2147483647 h 204"/>
                  <a:gd name="T24" fmla="*/ 2147483647 w 456"/>
                  <a:gd name="T25" fmla="*/ 2147483647 h 204"/>
                  <a:gd name="T26" fmla="*/ 2147483647 w 456"/>
                  <a:gd name="T27" fmla="*/ 2147483647 h 204"/>
                  <a:gd name="T28" fmla="*/ 2147483647 w 456"/>
                  <a:gd name="T29" fmla="*/ 2147483647 h 204"/>
                  <a:gd name="T30" fmla="*/ 2147483647 w 456"/>
                  <a:gd name="T31" fmla="*/ 2147483647 h 204"/>
                  <a:gd name="T32" fmla="*/ 2147483647 w 456"/>
                  <a:gd name="T33" fmla="*/ 2147483647 h 204"/>
                  <a:gd name="T34" fmla="*/ 2147483647 w 456"/>
                  <a:gd name="T35" fmla="*/ 2147483647 h 204"/>
                  <a:gd name="T36" fmla="*/ 2147483647 w 456"/>
                  <a:gd name="T37" fmla="*/ 2147483647 h 204"/>
                  <a:gd name="T38" fmla="*/ 2147483647 w 456"/>
                  <a:gd name="T39" fmla="*/ 2147483647 h 204"/>
                  <a:gd name="T40" fmla="*/ 2147483647 w 456"/>
                  <a:gd name="T41" fmla="*/ 2147483647 h 204"/>
                  <a:gd name="T42" fmla="*/ 2147483647 w 456"/>
                  <a:gd name="T43" fmla="*/ 2147483647 h 204"/>
                  <a:gd name="T44" fmla="*/ 2147483647 w 456"/>
                  <a:gd name="T45" fmla="*/ 2147483647 h 204"/>
                  <a:gd name="T46" fmla="*/ 2147483647 w 456"/>
                  <a:gd name="T47" fmla="*/ 2147483647 h 204"/>
                  <a:gd name="T48" fmla="*/ 2147483647 w 456"/>
                  <a:gd name="T49" fmla="*/ 2147483647 h 204"/>
                  <a:gd name="T50" fmla="*/ 2147483647 w 456"/>
                  <a:gd name="T51" fmla="*/ 2147483647 h 204"/>
                  <a:gd name="T52" fmla="*/ 2147483647 w 456"/>
                  <a:gd name="T53" fmla="*/ 2147483647 h 204"/>
                  <a:gd name="T54" fmla="*/ 0 w 456"/>
                  <a:gd name="T55" fmla="*/ 2147483647 h 204"/>
                  <a:gd name="T56" fmla="*/ 2147483647 w 456"/>
                  <a:gd name="T57" fmla="*/ 2147483647 h 204"/>
                  <a:gd name="T58" fmla="*/ 2147483647 w 456"/>
                  <a:gd name="T59" fmla="*/ 2147483647 h 204"/>
                  <a:gd name="T60" fmla="*/ 2147483647 w 456"/>
                  <a:gd name="T61" fmla="*/ 2147483647 h 204"/>
                  <a:gd name="T62" fmla="*/ 2147483647 w 456"/>
                  <a:gd name="T63" fmla="*/ 2147483647 h 204"/>
                  <a:gd name="T64" fmla="*/ 2147483647 w 456"/>
                  <a:gd name="T65" fmla="*/ 2147483647 h 204"/>
                  <a:gd name="T66" fmla="*/ 2147483647 w 456"/>
                  <a:gd name="T67" fmla="*/ 2147483647 h 204"/>
                  <a:gd name="T68" fmla="*/ 2147483647 w 456"/>
                  <a:gd name="T69" fmla="*/ 2147483647 h 204"/>
                  <a:gd name="T70" fmla="*/ 2147483647 w 456"/>
                  <a:gd name="T71" fmla="*/ 2147483647 h 204"/>
                  <a:gd name="T72" fmla="*/ 2147483647 w 456"/>
                  <a:gd name="T73" fmla="*/ 2147483647 h 204"/>
                  <a:gd name="T74" fmla="*/ 2147483647 w 456"/>
                  <a:gd name="T75" fmla="*/ 2147483647 h 204"/>
                  <a:gd name="T76" fmla="*/ 2147483647 w 456"/>
                  <a:gd name="T77" fmla="*/ 2147483647 h 204"/>
                  <a:gd name="T78" fmla="*/ 2147483647 w 456"/>
                  <a:gd name="T79" fmla="*/ 2147483647 h 204"/>
                  <a:gd name="T80" fmla="*/ 2147483647 w 456"/>
                  <a:gd name="T81" fmla="*/ 2147483647 h 204"/>
                  <a:gd name="T82" fmla="*/ 2147483647 w 456"/>
                  <a:gd name="T83" fmla="*/ 2147483647 h 204"/>
                  <a:gd name="T84" fmla="*/ 2147483647 w 456"/>
                  <a:gd name="T85" fmla="*/ 2147483647 h 204"/>
                  <a:gd name="T86" fmla="*/ 2147483647 w 456"/>
                  <a:gd name="T87" fmla="*/ 2147483647 h 204"/>
                  <a:gd name="T88" fmla="*/ 2147483647 w 456"/>
                  <a:gd name="T89" fmla="*/ 2147483647 h 204"/>
                  <a:gd name="T90" fmla="*/ 2147483647 w 456"/>
                  <a:gd name="T91" fmla="*/ 2147483647 h 2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56"/>
                  <a:gd name="T139" fmla="*/ 0 h 204"/>
                  <a:gd name="T140" fmla="*/ 456 w 456"/>
                  <a:gd name="T141" fmla="*/ 204 h 2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56" h="204">
                    <a:moveTo>
                      <a:pt x="456" y="102"/>
                    </a:moveTo>
                    <a:lnTo>
                      <a:pt x="456" y="60"/>
                    </a:lnTo>
                    <a:lnTo>
                      <a:pt x="450" y="60"/>
                    </a:lnTo>
                    <a:lnTo>
                      <a:pt x="450" y="48"/>
                    </a:lnTo>
                    <a:lnTo>
                      <a:pt x="456" y="24"/>
                    </a:lnTo>
                    <a:lnTo>
                      <a:pt x="444" y="18"/>
                    </a:lnTo>
                    <a:lnTo>
                      <a:pt x="438" y="18"/>
                    </a:lnTo>
                    <a:lnTo>
                      <a:pt x="432" y="12"/>
                    </a:lnTo>
                    <a:lnTo>
                      <a:pt x="420" y="12"/>
                    </a:lnTo>
                    <a:lnTo>
                      <a:pt x="414" y="18"/>
                    </a:lnTo>
                    <a:lnTo>
                      <a:pt x="402" y="24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66" y="6"/>
                    </a:lnTo>
                    <a:lnTo>
                      <a:pt x="354" y="0"/>
                    </a:lnTo>
                    <a:lnTo>
                      <a:pt x="336" y="0"/>
                    </a:lnTo>
                    <a:lnTo>
                      <a:pt x="330" y="6"/>
                    </a:lnTo>
                    <a:lnTo>
                      <a:pt x="324" y="18"/>
                    </a:lnTo>
                    <a:lnTo>
                      <a:pt x="318" y="18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300" y="30"/>
                    </a:lnTo>
                    <a:lnTo>
                      <a:pt x="288" y="36"/>
                    </a:lnTo>
                    <a:lnTo>
                      <a:pt x="276" y="36"/>
                    </a:lnTo>
                    <a:lnTo>
                      <a:pt x="258" y="18"/>
                    </a:lnTo>
                    <a:lnTo>
                      <a:pt x="252" y="36"/>
                    </a:lnTo>
                    <a:lnTo>
                      <a:pt x="234" y="36"/>
                    </a:lnTo>
                    <a:lnTo>
                      <a:pt x="240" y="48"/>
                    </a:lnTo>
                    <a:lnTo>
                      <a:pt x="240" y="66"/>
                    </a:lnTo>
                    <a:lnTo>
                      <a:pt x="234" y="66"/>
                    </a:lnTo>
                    <a:lnTo>
                      <a:pt x="228" y="60"/>
                    </a:lnTo>
                    <a:lnTo>
                      <a:pt x="210" y="60"/>
                    </a:lnTo>
                    <a:lnTo>
                      <a:pt x="204" y="66"/>
                    </a:lnTo>
                    <a:lnTo>
                      <a:pt x="204" y="72"/>
                    </a:lnTo>
                    <a:lnTo>
                      <a:pt x="198" y="78"/>
                    </a:lnTo>
                    <a:lnTo>
                      <a:pt x="198" y="84"/>
                    </a:lnTo>
                    <a:lnTo>
                      <a:pt x="210" y="84"/>
                    </a:lnTo>
                    <a:lnTo>
                      <a:pt x="210" y="126"/>
                    </a:lnTo>
                    <a:lnTo>
                      <a:pt x="204" y="126"/>
                    </a:lnTo>
                    <a:lnTo>
                      <a:pt x="192" y="114"/>
                    </a:lnTo>
                    <a:lnTo>
                      <a:pt x="174" y="108"/>
                    </a:lnTo>
                    <a:lnTo>
                      <a:pt x="162" y="102"/>
                    </a:lnTo>
                    <a:lnTo>
                      <a:pt x="144" y="114"/>
                    </a:lnTo>
                    <a:lnTo>
                      <a:pt x="126" y="114"/>
                    </a:lnTo>
                    <a:lnTo>
                      <a:pt x="108" y="126"/>
                    </a:lnTo>
                    <a:lnTo>
                      <a:pt x="102" y="132"/>
                    </a:lnTo>
                    <a:lnTo>
                      <a:pt x="84" y="132"/>
                    </a:lnTo>
                    <a:lnTo>
                      <a:pt x="66" y="114"/>
                    </a:lnTo>
                    <a:lnTo>
                      <a:pt x="48" y="114"/>
                    </a:lnTo>
                    <a:lnTo>
                      <a:pt x="48" y="126"/>
                    </a:lnTo>
                    <a:lnTo>
                      <a:pt x="42" y="132"/>
                    </a:lnTo>
                    <a:lnTo>
                      <a:pt x="30" y="132"/>
                    </a:lnTo>
                    <a:lnTo>
                      <a:pt x="30" y="126"/>
                    </a:lnTo>
                    <a:lnTo>
                      <a:pt x="24" y="120"/>
                    </a:lnTo>
                    <a:lnTo>
                      <a:pt x="0" y="120"/>
                    </a:lnTo>
                    <a:lnTo>
                      <a:pt x="0" y="156"/>
                    </a:lnTo>
                    <a:lnTo>
                      <a:pt x="18" y="156"/>
                    </a:lnTo>
                    <a:lnTo>
                      <a:pt x="18" y="174"/>
                    </a:lnTo>
                    <a:lnTo>
                      <a:pt x="24" y="174"/>
                    </a:lnTo>
                    <a:lnTo>
                      <a:pt x="42" y="156"/>
                    </a:lnTo>
                    <a:lnTo>
                      <a:pt x="48" y="156"/>
                    </a:lnTo>
                    <a:lnTo>
                      <a:pt x="60" y="168"/>
                    </a:lnTo>
                    <a:lnTo>
                      <a:pt x="60" y="174"/>
                    </a:lnTo>
                    <a:lnTo>
                      <a:pt x="72" y="174"/>
                    </a:lnTo>
                    <a:lnTo>
                      <a:pt x="84" y="180"/>
                    </a:lnTo>
                    <a:lnTo>
                      <a:pt x="96" y="162"/>
                    </a:lnTo>
                    <a:lnTo>
                      <a:pt x="138" y="162"/>
                    </a:lnTo>
                    <a:lnTo>
                      <a:pt x="138" y="156"/>
                    </a:lnTo>
                    <a:lnTo>
                      <a:pt x="144" y="150"/>
                    </a:lnTo>
                    <a:lnTo>
                      <a:pt x="162" y="150"/>
                    </a:lnTo>
                    <a:lnTo>
                      <a:pt x="168" y="156"/>
                    </a:lnTo>
                    <a:lnTo>
                      <a:pt x="168" y="174"/>
                    </a:lnTo>
                    <a:lnTo>
                      <a:pt x="180" y="174"/>
                    </a:lnTo>
                    <a:lnTo>
                      <a:pt x="186" y="192"/>
                    </a:lnTo>
                    <a:lnTo>
                      <a:pt x="240" y="192"/>
                    </a:lnTo>
                    <a:lnTo>
                      <a:pt x="240" y="204"/>
                    </a:lnTo>
                    <a:lnTo>
                      <a:pt x="258" y="204"/>
                    </a:lnTo>
                    <a:lnTo>
                      <a:pt x="264" y="198"/>
                    </a:lnTo>
                    <a:lnTo>
                      <a:pt x="282" y="198"/>
                    </a:lnTo>
                    <a:lnTo>
                      <a:pt x="288" y="204"/>
                    </a:lnTo>
                    <a:lnTo>
                      <a:pt x="318" y="204"/>
                    </a:lnTo>
                    <a:lnTo>
                      <a:pt x="318" y="192"/>
                    </a:lnTo>
                    <a:lnTo>
                      <a:pt x="366" y="192"/>
                    </a:lnTo>
                    <a:lnTo>
                      <a:pt x="378" y="186"/>
                    </a:lnTo>
                    <a:lnTo>
                      <a:pt x="402" y="192"/>
                    </a:lnTo>
                    <a:lnTo>
                      <a:pt x="414" y="156"/>
                    </a:lnTo>
                    <a:lnTo>
                      <a:pt x="432" y="156"/>
                    </a:lnTo>
                    <a:lnTo>
                      <a:pt x="432" y="132"/>
                    </a:lnTo>
                    <a:lnTo>
                      <a:pt x="444" y="114"/>
                    </a:lnTo>
                    <a:lnTo>
                      <a:pt x="432" y="114"/>
                    </a:lnTo>
                    <a:lnTo>
                      <a:pt x="438" y="102"/>
                    </a:lnTo>
                    <a:lnTo>
                      <a:pt x="456" y="102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" name="Australi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6797000" y="3980768"/>
                <a:ext cx="921486" cy="826733"/>
              </a:xfrm>
              <a:custGeom>
                <a:avLst/>
                <a:gdLst>
                  <a:gd name="T0" fmla="*/ 2147483647 w 2838"/>
                  <a:gd name="T1" fmla="*/ 2147483647 h 2664"/>
                  <a:gd name="T2" fmla="*/ 2147483647 w 2838"/>
                  <a:gd name="T3" fmla="*/ 2147483647 h 2664"/>
                  <a:gd name="T4" fmla="*/ 2147483647 w 2838"/>
                  <a:gd name="T5" fmla="*/ 2147483647 h 2664"/>
                  <a:gd name="T6" fmla="*/ 2147483647 w 2838"/>
                  <a:gd name="T7" fmla="*/ 2147483647 h 2664"/>
                  <a:gd name="T8" fmla="*/ 2147483647 w 2838"/>
                  <a:gd name="T9" fmla="*/ 2147483647 h 2664"/>
                  <a:gd name="T10" fmla="*/ 2147483647 w 2838"/>
                  <a:gd name="T11" fmla="*/ 2147483647 h 2664"/>
                  <a:gd name="T12" fmla="*/ 2147483647 w 2838"/>
                  <a:gd name="T13" fmla="*/ 2147483647 h 2664"/>
                  <a:gd name="T14" fmla="*/ 2147483647 w 2838"/>
                  <a:gd name="T15" fmla="*/ 2147483647 h 2664"/>
                  <a:gd name="T16" fmla="*/ 2147483647 w 2838"/>
                  <a:gd name="T17" fmla="*/ 2147483647 h 2664"/>
                  <a:gd name="T18" fmla="*/ 2147483647 w 2838"/>
                  <a:gd name="T19" fmla="*/ 2147483647 h 2664"/>
                  <a:gd name="T20" fmla="*/ 2147483647 w 2838"/>
                  <a:gd name="T21" fmla="*/ 2147483647 h 2664"/>
                  <a:gd name="T22" fmla="*/ 2147483647 w 2838"/>
                  <a:gd name="T23" fmla="*/ 2147483647 h 2664"/>
                  <a:gd name="T24" fmla="*/ 2147483647 w 2838"/>
                  <a:gd name="T25" fmla="*/ 2147483647 h 2664"/>
                  <a:gd name="T26" fmla="*/ 2147483647 w 2838"/>
                  <a:gd name="T27" fmla="*/ 2147483647 h 2664"/>
                  <a:gd name="T28" fmla="*/ 2147483647 w 2838"/>
                  <a:gd name="T29" fmla="*/ 2147483647 h 2664"/>
                  <a:gd name="T30" fmla="*/ 2147483647 w 2838"/>
                  <a:gd name="T31" fmla="*/ 2147483647 h 2664"/>
                  <a:gd name="T32" fmla="*/ 2147483647 w 2838"/>
                  <a:gd name="T33" fmla="*/ 2147483647 h 2664"/>
                  <a:gd name="T34" fmla="*/ 2147483647 w 2838"/>
                  <a:gd name="T35" fmla="*/ 2147483647 h 2664"/>
                  <a:gd name="T36" fmla="*/ 2147483647 w 2838"/>
                  <a:gd name="T37" fmla="*/ 2147483647 h 2664"/>
                  <a:gd name="T38" fmla="*/ 2147483647 w 2838"/>
                  <a:gd name="T39" fmla="*/ 2147483647 h 2664"/>
                  <a:gd name="T40" fmla="*/ 2147483647 w 2838"/>
                  <a:gd name="T41" fmla="*/ 2147483647 h 2664"/>
                  <a:gd name="T42" fmla="*/ 2147483647 w 2838"/>
                  <a:gd name="T43" fmla="*/ 2147483647 h 2664"/>
                  <a:gd name="T44" fmla="*/ 2147483647 w 2838"/>
                  <a:gd name="T45" fmla="*/ 2147483647 h 2664"/>
                  <a:gd name="T46" fmla="*/ 2147483647 w 2838"/>
                  <a:gd name="T47" fmla="*/ 2147483647 h 2664"/>
                  <a:gd name="T48" fmla="*/ 2147483647 w 2838"/>
                  <a:gd name="T49" fmla="*/ 2147483647 h 2664"/>
                  <a:gd name="T50" fmla="*/ 2147483647 w 2838"/>
                  <a:gd name="T51" fmla="*/ 2147483647 h 2664"/>
                  <a:gd name="T52" fmla="*/ 2147483647 w 2838"/>
                  <a:gd name="T53" fmla="*/ 2147483647 h 2664"/>
                  <a:gd name="T54" fmla="*/ 2147483647 w 2838"/>
                  <a:gd name="T55" fmla="*/ 2147483647 h 2664"/>
                  <a:gd name="T56" fmla="*/ 2147483647 w 2838"/>
                  <a:gd name="T57" fmla="*/ 2147483647 h 2664"/>
                  <a:gd name="T58" fmla="*/ 2147483647 w 2838"/>
                  <a:gd name="T59" fmla="*/ 2147483647 h 2664"/>
                  <a:gd name="T60" fmla="*/ 2147483647 w 2838"/>
                  <a:gd name="T61" fmla="*/ 2147483647 h 2664"/>
                  <a:gd name="T62" fmla="*/ 2147483647 w 2838"/>
                  <a:gd name="T63" fmla="*/ 2147483647 h 2664"/>
                  <a:gd name="T64" fmla="*/ 2147483647 w 2838"/>
                  <a:gd name="T65" fmla="*/ 2147483647 h 2664"/>
                  <a:gd name="T66" fmla="*/ 2147483647 w 2838"/>
                  <a:gd name="T67" fmla="*/ 2147483647 h 2664"/>
                  <a:gd name="T68" fmla="*/ 2147483647 w 2838"/>
                  <a:gd name="T69" fmla="*/ 2147483647 h 2664"/>
                  <a:gd name="T70" fmla="*/ 2147483647 w 2838"/>
                  <a:gd name="T71" fmla="*/ 2147483647 h 2664"/>
                  <a:gd name="T72" fmla="*/ 2147483647 w 2838"/>
                  <a:gd name="T73" fmla="*/ 2147483647 h 2664"/>
                  <a:gd name="T74" fmla="*/ 2147483647 w 2838"/>
                  <a:gd name="T75" fmla="*/ 2147483647 h 2664"/>
                  <a:gd name="T76" fmla="*/ 2147483647 w 2838"/>
                  <a:gd name="T77" fmla="*/ 2147483647 h 2664"/>
                  <a:gd name="T78" fmla="*/ 2147483647 w 2838"/>
                  <a:gd name="T79" fmla="*/ 2147483647 h 2664"/>
                  <a:gd name="T80" fmla="*/ 2147483647 w 2838"/>
                  <a:gd name="T81" fmla="*/ 2147483647 h 2664"/>
                  <a:gd name="T82" fmla="*/ 2147483647 w 2838"/>
                  <a:gd name="T83" fmla="*/ 2147483647 h 2664"/>
                  <a:gd name="T84" fmla="*/ 2147483647 w 2838"/>
                  <a:gd name="T85" fmla="*/ 2147483647 h 2664"/>
                  <a:gd name="T86" fmla="*/ 2147483647 w 2838"/>
                  <a:gd name="T87" fmla="*/ 2147483647 h 2664"/>
                  <a:gd name="T88" fmla="*/ 2147483647 w 2838"/>
                  <a:gd name="T89" fmla="*/ 2147483647 h 2664"/>
                  <a:gd name="T90" fmla="*/ 2147483647 w 2838"/>
                  <a:gd name="T91" fmla="*/ 2147483647 h 2664"/>
                  <a:gd name="T92" fmla="*/ 2147483647 w 2838"/>
                  <a:gd name="T93" fmla="*/ 2147483647 h 2664"/>
                  <a:gd name="T94" fmla="*/ 2147483647 w 2838"/>
                  <a:gd name="T95" fmla="*/ 2147483647 h 2664"/>
                  <a:gd name="T96" fmla="*/ 2147483647 w 2838"/>
                  <a:gd name="T97" fmla="*/ 2147483647 h 2664"/>
                  <a:gd name="T98" fmla="*/ 2147483647 w 2838"/>
                  <a:gd name="T99" fmla="*/ 2147483647 h 2664"/>
                  <a:gd name="T100" fmla="*/ 2147483647 w 2838"/>
                  <a:gd name="T101" fmla="*/ 2147483647 h 2664"/>
                  <a:gd name="T102" fmla="*/ 2147483647 w 2838"/>
                  <a:gd name="T103" fmla="*/ 2147483647 h 2664"/>
                  <a:gd name="T104" fmla="*/ 2147483647 w 2838"/>
                  <a:gd name="T105" fmla="*/ 2147483647 h 2664"/>
                  <a:gd name="T106" fmla="*/ 2147483647 w 2838"/>
                  <a:gd name="T107" fmla="*/ 2147483647 h 2664"/>
                  <a:gd name="T108" fmla="*/ 2147483647 w 2838"/>
                  <a:gd name="T109" fmla="*/ 2147483647 h 2664"/>
                  <a:gd name="T110" fmla="*/ 2147483647 w 2838"/>
                  <a:gd name="T111" fmla="*/ 2147483647 h 2664"/>
                  <a:gd name="T112" fmla="*/ 2147483647 w 2838"/>
                  <a:gd name="T113" fmla="*/ 2147483647 h 2664"/>
                  <a:gd name="T114" fmla="*/ 2147483647 w 2838"/>
                  <a:gd name="T115" fmla="*/ 2147483647 h 2664"/>
                  <a:gd name="T116" fmla="*/ 2147483647 w 2838"/>
                  <a:gd name="T117" fmla="*/ 2147483647 h 266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838"/>
                  <a:gd name="T178" fmla="*/ 0 h 2664"/>
                  <a:gd name="T179" fmla="*/ 2838 w 2838"/>
                  <a:gd name="T180" fmla="*/ 2664 h 266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838" h="2664">
                    <a:moveTo>
                      <a:pt x="1530" y="66"/>
                    </a:moveTo>
                    <a:lnTo>
                      <a:pt x="1524" y="60"/>
                    </a:lnTo>
                    <a:lnTo>
                      <a:pt x="1518" y="60"/>
                    </a:lnTo>
                    <a:lnTo>
                      <a:pt x="1506" y="66"/>
                    </a:lnTo>
                    <a:lnTo>
                      <a:pt x="1500" y="72"/>
                    </a:lnTo>
                    <a:lnTo>
                      <a:pt x="1494" y="84"/>
                    </a:lnTo>
                    <a:lnTo>
                      <a:pt x="1494" y="102"/>
                    </a:lnTo>
                    <a:lnTo>
                      <a:pt x="1506" y="102"/>
                    </a:lnTo>
                    <a:lnTo>
                      <a:pt x="1512" y="90"/>
                    </a:lnTo>
                    <a:lnTo>
                      <a:pt x="1524" y="78"/>
                    </a:lnTo>
                    <a:lnTo>
                      <a:pt x="1530" y="66"/>
                    </a:lnTo>
                    <a:close/>
                    <a:moveTo>
                      <a:pt x="1476" y="2016"/>
                    </a:moveTo>
                    <a:lnTo>
                      <a:pt x="1464" y="2016"/>
                    </a:lnTo>
                    <a:lnTo>
                      <a:pt x="1440" y="2028"/>
                    </a:lnTo>
                    <a:lnTo>
                      <a:pt x="1440" y="2034"/>
                    </a:lnTo>
                    <a:lnTo>
                      <a:pt x="1452" y="2046"/>
                    </a:lnTo>
                    <a:lnTo>
                      <a:pt x="1452" y="2052"/>
                    </a:lnTo>
                    <a:lnTo>
                      <a:pt x="1470" y="2052"/>
                    </a:lnTo>
                    <a:lnTo>
                      <a:pt x="1482" y="2046"/>
                    </a:lnTo>
                    <a:lnTo>
                      <a:pt x="1488" y="2040"/>
                    </a:lnTo>
                    <a:lnTo>
                      <a:pt x="1506" y="2040"/>
                    </a:lnTo>
                    <a:lnTo>
                      <a:pt x="1512" y="2034"/>
                    </a:lnTo>
                    <a:lnTo>
                      <a:pt x="1530" y="2034"/>
                    </a:lnTo>
                    <a:lnTo>
                      <a:pt x="1536" y="2028"/>
                    </a:lnTo>
                    <a:lnTo>
                      <a:pt x="1512" y="2028"/>
                    </a:lnTo>
                    <a:lnTo>
                      <a:pt x="1500" y="2016"/>
                    </a:lnTo>
                    <a:lnTo>
                      <a:pt x="1476" y="2016"/>
                    </a:lnTo>
                    <a:close/>
                    <a:moveTo>
                      <a:pt x="2802" y="1164"/>
                    </a:moveTo>
                    <a:lnTo>
                      <a:pt x="2802" y="1134"/>
                    </a:lnTo>
                    <a:lnTo>
                      <a:pt x="2796" y="1116"/>
                    </a:lnTo>
                    <a:lnTo>
                      <a:pt x="2796" y="1092"/>
                    </a:lnTo>
                    <a:lnTo>
                      <a:pt x="2790" y="1086"/>
                    </a:lnTo>
                    <a:lnTo>
                      <a:pt x="2778" y="1086"/>
                    </a:lnTo>
                    <a:lnTo>
                      <a:pt x="2772" y="1080"/>
                    </a:lnTo>
                    <a:lnTo>
                      <a:pt x="2760" y="1080"/>
                    </a:lnTo>
                    <a:lnTo>
                      <a:pt x="2760" y="1062"/>
                    </a:lnTo>
                    <a:lnTo>
                      <a:pt x="2742" y="1050"/>
                    </a:lnTo>
                    <a:lnTo>
                      <a:pt x="2742" y="1014"/>
                    </a:lnTo>
                    <a:lnTo>
                      <a:pt x="2736" y="1008"/>
                    </a:lnTo>
                    <a:lnTo>
                      <a:pt x="2724" y="1002"/>
                    </a:lnTo>
                    <a:lnTo>
                      <a:pt x="2718" y="996"/>
                    </a:lnTo>
                    <a:lnTo>
                      <a:pt x="2706" y="996"/>
                    </a:lnTo>
                    <a:lnTo>
                      <a:pt x="2712" y="996"/>
                    </a:lnTo>
                    <a:lnTo>
                      <a:pt x="2718" y="990"/>
                    </a:lnTo>
                    <a:lnTo>
                      <a:pt x="2730" y="990"/>
                    </a:lnTo>
                    <a:lnTo>
                      <a:pt x="2742" y="984"/>
                    </a:lnTo>
                    <a:lnTo>
                      <a:pt x="2760" y="966"/>
                    </a:lnTo>
                    <a:lnTo>
                      <a:pt x="2754" y="954"/>
                    </a:lnTo>
                    <a:lnTo>
                      <a:pt x="2736" y="936"/>
                    </a:lnTo>
                    <a:lnTo>
                      <a:pt x="2730" y="936"/>
                    </a:lnTo>
                    <a:lnTo>
                      <a:pt x="2730" y="930"/>
                    </a:lnTo>
                    <a:lnTo>
                      <a:pt x="2712" y="912"/>
                    </a:lnTo>
                    <a:lnTo>
                      <a:pt x="2700" y="906"/>
                    </a:lnTo>
                    <a:lnTo>
                      <a:pt x="2694" y="912"/>
                    </a:lnTo>
                    <a:lnTo>
                      <a:pt x="2694" y="936"/>
                    </a:lnTo>
                    <a:lnTo>
                      <a:pt x="2670" y="930"/>
                    </a:lnTo>
                    <a:lnTo>
                      <a:pt x="2670" y="924"/>
                    </a:lnTo>
                    <a:lnTo>
                      <a:pt x="2676" y="918"/>
                    </a:lnTo>
                    <a:lnTo>
                      <a:pt x="2676" y="906"/>
                    </a:lnTo>
                    <a:lnTo>
                      <a:pt x="2682" y="894"/>
                    </a:lnTo>
                    <a:lnTo>
                      <a:pt x="2688" y="876"/>
                    </a:lnTo>
                    <a:lnTo>
                      <a:pt x="2688" y="858"/>
                    </a:lnTo>
                    <a:lnTo>
                      <a:pt x="2682" y="852"/>
                    </a:lnTo>
                    <a:lnTo>
                      <a:pt x="2676" y="840"/>
                    </a:lnTo>
                    <a:lnTo>
                      <a:pt x="2670" y="840"/>
                    </a:lnTo>
                    <a:lnTo>
                      <a:pt x="2652" y="822"/>
                    </a:lnTo>
                    <a:lnTo>
                      <a:pt x="2652" y="816"/>
                    </a:lnTo>
                    <a:lnTo>
                      <a:pt x="2658" y="804"/>
                    </a:lnTo>
                    <a:lnTo>
                      <a:pt x="2658" y="792"/>
                    </a:lnTo>
                    <a:lnTo>
                      <a:pt x="2664" y="774"/>
                    </a:lnTo>
                    <a:lnTo>
                      <a:pt x="2664" y="762"/>
                    </a:lnTo>
                    <a:lnTo>
                      <a:pt x="2652" y="750"/>
                    </a:lnTo>
                    <a:lnTo>
                      <a:pt x="2628" y="732"/>
                    </a:lnTo>
                    <a:lnTo>
                      <a:pt x="2598" y="720"/>
                    </a:lnTo>
                    <a:lnTo>
                      <a:pt x="2580" y="708"/>
                    </a:lnTo>
                    <a:lnTo>
                      <a:pt x="2568" y="702"/>
                    </a:lnTo>
                    <a:lnTo>
                      <a:pt x="2556" y="708"/>
                    </a:lnTo>
                    <a:lnTo>
                      <a:pt x="2550" y="696"/>
                    </a:lnTo>
                    <a:lnTo>
                      <a:pt x="2538" y="684"/>
                    </a:lnTo>
                    <a:lnTo>
                      <a:pt x="2532" y="672"/>
                    </a:lnTo>
                    <a:lnTo>
                      <a:pt x="2520" y="660"/>
                    </a:lnTo>
                    <a:lnTo>
                      <a:pt x="2514" y="642"/>
                    </a:lnTo>
                    <a:lnTo>
                      <a:pt x="2514" y="594"/>
                    </a:lnTo>
                    <a:lnTo>
                      <a:pt x="2520" y="576"/>
                    </a:lnTo>
                    <a:lnTo>
                      <a:pt x="2526" y="564"/>
                    </a:lnTo>
                    <a:lnTo>
                      <a:pt x="2526" y="546"/>
                    </a:lnTo>
                    <a:lnTo>
                      <a:pt x="2520" y="504"/>
                    </a:lnTo>
                    <a:lnTo>
                      <a:pt x="2502" y="462"/>
                    </a:lnTo>
                    <a:lnTo>
                      <a:pt x="2490" y="426"/>
                    </a:lnTo>
                    <a:lnTo>
                      <a:pt x="2490" y="402"/>
                    </a:lnTo>
                    <a:lnTo>
                      <a:pt x="2496" y="390"/>
                    </a:lnTo>
                    <a:lnTo>
                      <a:pt x="2502" y="384"/>
                    </a:lnTo>
                    <a:lnTo>
                      <a:pt x="2502" y="324"/>
                    </a:lnTo>
                    <a:lnTo>
                      <a:pt x="2496" y="312"/>
                    </a:lnTo>
                    <a:lnTo>
                      <a:pt x="2496" y="300"/>
                    </a:lnTo>
                    <a:lnTo>
                      <a:pt x="2472" y="294"/>
                    </a:lnTo>
                    <a:lnTo>
                      <a:pt x="2460" y="288"/>
                    </a:lnTo>
                    <a:lnTo>
                      <a:pt x="2454" y="276"/>
                    </a:lnTo>
                    <a:lnTo>
                      <a:pt x="2442" y="270"/>
                    </a:lnTo>
                    <a:lnTo>
                      <a:pt x="2424" y="270"/>
                    </a:lnTo>
                    <a:lnTo>
                      <a:pt x="2418" y="282"/>
                    </a:lnTo>
                    <a:lnTo>
                      <a:pt x="2412" y="288"/>
                    </a:lnTo>
                    <a:lnTo>
                      <a:pt x="2412" y="282"/>
                    </a:lnTo>
                    <a:lnTo>
                      <a:pt x="2406" y="276"/>
                    </a:lnTo>
                    <a:lnTo>
                      <a:pt x="2400" y="264"/>
                    </a:lnTo>
                    <a:lnTo>
                      <a:pt x="2400" y="228"/>
                    </a:lnTo>
                    <a:lnTo>
                      <a:pt x="2406" y="216"/>
                    </a:lnTo>
                    <a:lnTo>
                      <a:pt x="2406" y="204"/>
                    </a:lnTo>
                    <a:lnTo>
                      <a:pt x="2388" y="180"/>
                    </a:lnTo>
                    <a:lnTo>
                      <a:pt x="2394" y="96"/>
                    </a:lnTo>
                    <a:lnTo>
                      <a:pt x="2382" y="90"/>
                    </a:lnTo>
                    <a:lnTo>
                      <a:pt x="2364" y="72"/>
                    </a:lnTo>
                    <a:lnTo>
                      <a:pt x="2364" y="66"/>
                    </a:lnTo>
                    <a:lnTo>
                      <a:pt x="2370" y="48"/>
                    </a:lnTo>
                    <a:lnTo>
                      <a:pt x="2370" y="24"/>
                    </a:lnTo>
                    <a:lnTo>
                      <a:pt x="2364" y="18"/>
                    </a:lnTo>
                    <a:lnTo>
                      <a:pt x="2346" y="18"/>
                    </a:lnTo>
                    <a:lnTo>
                      <a:pt x="2346" y="0"/>
                    </a:lnTo>
                    <a:lnTo>
                      <a:pt x="2316" y="12"/>
                    </a:lnTo>
                    <a:lnTo>
                      <a:pt x="2310" y="30"/>
                    </a:lnTo>
                    <a:lnTo>
                      <a:pt x="2298" y="36"/>
                    </a:lnTo>
                    <a:lnTo>
                      <a:pt x="2292" y="42"/>
                    </a:lnTo>
                    <a:lnTo>
                      <a:pt x="2280" y="48"/>
                    </a:lnTo>
                    <a:lnTo>
                      <a:pt x="2280" y="66"/>
                    </a:lnTo>
                    <a:lnTo>
                      <a:pt x="2286" y="78"/>
                    </a:lnTo>
                    <a:lnTo>
                      <a:pt x="2286" y="90"/>
                    </a:lnTo>
                    <a:lnTo>
                      <a:pt x="2292" y="102"/>
                    </a:lnTo>
                    <a:lnTo>
                      <a:pt x="2292" y="114"/>
                    </a:lnTo>
                    <a:lnTo>
                      <a:pt x="2286" y="126"/>
                    </a:lnTo>
                    <a:lnTo>
                      <a:pt x="2274" y="138"/>
                    </a:lnTo>
                    <a:lnTo>
                      <a:pt x="2268" y="150"/>
                    </a:lnTo>
                    <a:lnTo>
                      <a:pt x="2238" y="180"/>
                    </a:lnTo>
                    <a:lnTo>
                      <a:pt x="2256" y="192"/>
                    </a:lnTo>
                    <a:lnTo>
                      <a:pt x="2256" y="198"/>
                    </a:lnTo>
                    <a:lnTo>
                      <a:pt x="2250" y="204"/>
                    </a:lnTo>
                    <a:lnTo>
                      <a:pt x="2238" y="228"/>
                    </a:lnTo>
                    <a:lnTo>
                      <a:pt x="2232" y="234"/>
                    </a:lnTo>
                    <a:lnTo>
                      <a:pt x="2232" y="264"/>
                    </a:lnTo>
                    <a:lnTo>
                      <a:pt x="2238" y="276"/>
                    </a:lnTo>
                    <a:lnTo>
                      <a:pt x="2238" y="288"/>
                    </a:lnTo>
                    <a:lnTo>
                      <a:pt x="2232" y="300"/>
                    </a:lnTo>
                    <a:lnTo>
                      <a:pt x="2214" y="408"/>
                    </a:lnTo>
                    <a:lnTo>
                      <a:pt x="2208" y="432"/>
                    </a:lnTo>
                    <a:lnTo>
                      <a:pt x="2202" y="438"/>
                    </a:lnTo>
                    <a:lnTo>
                      <a:pt x="2190" y="462"/>
                    </a:lnTo>
                    <a:lnTo>
                      <a:pt x="2178" y="474"/>
                    </a:lnTo>
                    <a:lnTo>
                      <a:pt x="2172" y="486"/>
                    </a:lnTo>
                    <a:lnTo>
                      <a:pt x="2166" y="492"/>
                    </a:lnTo>
                    <a:lnTo>
                      <a:pt x="2166" y="516"/>
                    </a:lnTo>
                    <a:lnTo>
                      <a:pt x="2160" y="534"/>
                    </a:lnTo>
                    <a:lnTo>
                      <a:pt x="2154" y="546"/>
                    </a:lnTo>
                    <a:lnTo>
                      <a:pt x="2142" y="552"/>
                    </a:lnTo>
                    <a:lnTo>
                      <a:pt x="2088" y="570"/>
                    </a:lnTo>
                    <a:lnTo>
                      <a:pt x="2076" y="570"/>
                    </a:lnTo>
                    <a:lnTo>
                      <a:pt x="2064" y="576"/>
                    </a:lnTo>
                    <a:lnTo>
                      <a:pt x="2058" y="576"/>
                    </a:lnTo>
                    <a:lnTo>
                      <a:pt x="2058" y="570"/>
                    </a:lnTo>
                    <a:lnTo>
                      <a:pt x="2052" y="564"/>
                    </a:lnTo>
                    <a:lnTo>
                      <a:pt x="2028" y="516"/>
                    </a:lnTo>
                    <a:lnTo>
                      <a:pt x="2022" y="510"/>
                    </a:lnTo>
                    <a:lnTo>
                      <a:pt x="1998" y="492"/>
                    </a:lnTo>
                    <a:lnTo>
                      <a:pt x="1956" y="474"/>
                    </a:lnTo>
                    <a:lnTo>
                      <a:pt x="1920" y="462"/>
                    </a:lnTo>
                    <a:lnTo>
                      <a:pt x="1908" y="456"/>
                    </a:lnTo>
                    <a:lnTo>
                      <a:pt x="1896" y="438"/>
                    </a:lnTo>
                    <a:lnTo>
                      <a:pt x="1884" y="426"/>
                    </a:lnTo>
                    <a:lnTo>
                      <a:pt x="1872" y="402"/>
                    </a:lnTo>
                    <a:lnTo>
                      <a:pt x="1866" y="396"/>
                    </a:lnTo>
                    <a:lnTo>
                      <a:pt x="1830" y="396"/>
                    </a:lnTo>
                    <a:lnTo>
                      <a:pt x="1806" y="348"/>
                    </a:lnTo>
                    <a:lnTo>
                      <a:pt x="1824" y="330"/>
                    </a:lnTo>
                    <a:lnTo>
                      <a:pt x="1824" y="306"/>
                    </a:lnTo>
                    <a:lnTo>
                      <a:pt x="1830" y="294"/>
                    </a:lnTo>
                    <a:lnTo>
                      <a:pt x="1836" y="288"/>
                    </a:lnTo>
                    <a:lnTo>
                      <a:pt x="1848" y="282"/>
                    </a:lnTo>
                    <a:lnTo>
                      <a:pt x="1854" y="276"/>
                    </a:lnTo>
                    <a:lnTo>
                      <a:pt x="1848" y="228"/>
                    </a:lnTo>
                    <a:lnTo>
                      <a:pt x="1866" y="210"/>
                    </a:lnTo>
                    <a:lnTo>
                      <a:pt x="1872" y="216"/>
                    </a:lnTo>
                    <a:lnTo>
                      <a:pt x="1884" y="216"/>
                    </a:lnTo>
                    <a:lnTo>
                      <a:pt x="1890" y="222"/>
                    </a:lnTo>
                    <a:lnTo>
                      <a:pt x="1896" y="222"/>
                    </a:lnTo>
                    <a:lnTo>
                      <a:pt x="1902" y="216"/>
                    </a:lnTo>
                    <a:lnTo>
                      <a:pt x="1908" y="204"/>
                    </a:lnTo>
                    <a:lnTo>
                      <a:pt x="1908" y="180"/>
                    </a:lnTo>
                    <a:lnTo>
                      <a:pt x="1944" y="144"/>
                    </a:lnTo>
                    <a:lnTo>
                      <a:pt x="1938" y="132"/>
                    </a:lnTo>
                    <a:lnTo>
                      <a:pt x="1914" y="108"/>
                    </a:lnTo>
                    <a:lnTo>
                      <a:pt x="1890" y="108"/>
                    </a:lnTo>
                    <a:lnTo>
                      <a:pt x="1872" y="114"/>
                    </a:lnTo>
                    <a:lnTo>
                      <a:pt x="1848" y="126"/>
                    </a:lnTo>
                    <a:lnTo>
                      <a:pt x="1842" y="138"/>
                    </a:lnTo>
                    <a:lnTo>
                      <a:pt x="1842" y="120"/>
                    </a:lnTo>
                    <a:lnTo>
                      <a:pt x="1812" y="126"/>
                    </a:lnTo>
                    <a:lnTo>
                      <a:pt x="1794" y="138"/>
                    </a:lnTo>
                    <a:lnTo>
                      <a:pt x="1788" y="120"/>
                    </a:lnTo>
                    <a:lnTo>
                      <a:pt x="1752" y="114"/>
                    </a:lnTo>
                    <a:lnTo>
                      <a:pt x="1746" y="108"/>
                    </a:lnTo>
                    <a:lnTo>
                      <a:pt x="1734" y="102"/>
                    </a:lnTo>
                    <a:lnTo>
                      <a:pt x="1728" y="96"/>
                    </a:lnTo>
                    <a:lnTo>
                      <a:pt x="1716" y="90"/>
                    </a:lnTo>
                    <a:lnTo>
                      <a:pt x="1674" y="90"/>
                    </a:lnTo>
                    <a:lnTo>
                      <a:pt x="1662" y="84"/>
                    </a:lnTo>
                    <a:lnTo>
                      <a:pt x="1650" y="84"/>
                    </a:lnTo>
                    <a:lnTo>
                      <a:pt x="1650" y="78"/>
                    </a:lnTo>
                    <a:lnTo>
                      <a:pt x="1644" y="72"/>
                    </a:lnTo>
                    <a:lnTo>
                      <a:pt x="1632" y="48"/>
                    </a:lnTo>
                    <a:lnTo>
                      <a:pt x="1626" y="42"/>
                    </a:lnTo>
                    <a:lnTo>
                      <a:pt x="1620" y="42"/>
                    </a:lnTo>
                    <a:lnTo>
                      <a:pt x="1620" y="54"/>
                    </a:lnTo>
                    <a:lnTo>
                      <a:pt x="1614" y="60"/>
                    </a:lnTo>
                    <a:lnTo>
                      <a:pt x="1602" y="54"/>
                    </a:lnTo>
                    <a:lnTo>
                      <a:pt x="1596" y="54"/>
                    </a:lnTo>
                    <a:lnTo>
                      <a:pt x="1584" y="48"/>
                    </a:lnTo>
                    <a:lnTo>
                      <a:pt x="1566" y="48"/>
                    </a:lnTo>
                    <a:lnTo>
                      <a:pt x="1566" y="60"/>
                    </a:lnTo>
                    <a:lnTo>
                      <a:pt x="1572" y="66"/>
                    </a:lnTo>
                    <a:lnTo>
                      <a:pt x="1554" y="66"/>
                    </a:lnTo>
                    <a:lnTo>
                      <a:pt x="1548" y="72"/>
                    </a:lnTo>
                    <a:lnTo>
                      <a:pt x="1548" y="78"/>
                    </a:lnTo>
                    <a:lnTo>
                      <a:pt x="1554" y="84"/>
                    </a:lnTo>
                    <a:lnTo>
                      <a:pt x="1566" y="84"/>
                    </a:lnTo>
                    <a:lnTo>
                      <a:pt x="1590" y="96"/>
                    </a:lnTo>
                    <a:lnTo>
                      <a:pt x="1596" y="96"/>
                    </a:lnTo>
                    <a:lnTo>
                      <a:pt x="1608" y="90"/>
                    </a:lnTo>
                    <a:lnTo>
                      <a:pt x="1614" y="84"/>
                    </a:lnTo>
                    <a:lnTo>
                      <a:pt x="1644" y="102"/>
                    </a:lnTo>
                    <a:lnTo>
                      <a:pt x="1638" y="102"/>
                    </a:lnTo>
                    <a:lnTo>
                      <a:pt x="1632" y="108"/>
                    </a:lnTo>
                    <a:lnTo>
                      <a:pt x="1596" y="126"/>
                    </a:lnTo>
                    <a:lnTo>
                      <a:pt x="1572" y="126"/>
                    </a:lnTo>
                    <a:lnTo>
                      <a:pt x="1554" y="132"/>
                    </a:lnTo>
                    <a:lnTo>
                      <a:pt x="1512" y="132"/>
                    </a:lnTo>
                    <a:lnTo>
                      <a:pt x="1500" y="138"/>
                    </a:lnTo>
                    <a:lnTo>
                      <a:pt x="1482" y="144"/>
                    </a:lnTo>
                    <a:lnTo>
                      <a:pt x="1470" y="156"/>
                    </a:lnTo>
                    <a:lnTo>
                      <a:pt x="1452" y="162"/>
                    </a:lnTo>
                    <a:lnTo>
                      <a:pt x="1440" y="168"/>
                    </a:lnTo>
                    <a:lnTo>
                      <a:pt x="1434" y="174"/>
                    </a:lnTo>
                    <a:lnTo>
                      <a:pt x="1428" y="174"/>
                    </a:lnTo>
                    <a:lnTo>
                      <a:pt x="1428" y="186"/>
                    </a:lnTo>
                    <a:lnTo>
                      <a:pt x="1422" y="204"/>
                    </a:lnTo>
                    <a:lnTo>
                      <a:pt x="1422" y="228"/>
                    </a:lnTo>
                    <a:lnTo>
                      <a:pt x="1428" y="234"/>
                    </a:lnTo>
                    <a:lnTo>
                      <a:pt x="1440" y="240"/>
                    </a:lnTo>
                    <a:lnTo>
                      <a:pt x="1446" y="246"/>
                    </a:lnTo>
                    <a:lnTo>
                      <a:pt x="1452" y="246"/>
                    </a:lnTo>
                    <a:lnTo>
                      <a:pt x="1398" y="246"/>
                    </a:lnTo>
                    <a:lnTo>
                      <a:pt x="1368" y="282"/>
                    </a:lnTo>
                    <a:lnTo>
                      <a:pt x="1368" y="312"/>
                    </a:lnTo>
                    <a:lnTo>
                      <a:pt x="1362" y="324"/>
                    </a:lnTo>
                    <a:lnTo>
                      <a:pt x="1362" y="330"/>
                    </a:lnTo>
                    <a:lnTo>
                      <a:pt x="1368" y="336"/>
                    </a:lnTo>
                    <a:lnTo>
                      <a:pt x="1380" y="336"/>
                    </a:lnTo>
                    <a:lnTo>
                      <a:pt x="1404" y="348"/>
                    </a:lnTo>
                    <a:lnTo>
                      <a:pt x="1410" y="354"/>
                    </a:lnTo>
                    <a:lnTo>
                      <a:pt x="1410" y="390"/>
                    </a:lnTo>
                    <a:lnTo>
                      <a:pt x="1386" y="366"/>
                    </a:lnTo>
                    <a:lnTo>
                      <a:pt x="1356" y="366"/>
                    </a:lnTo>
                    <a:lnTo>
                      <a:pt x="1344" y="390"/>
                    </a:lnTo>
                    <a:lnTo>
                      <a:pt x="1308" y="354"/>
                    </a:lnTo>
                    <a:lnTo>
                      <a:pt x="1302" y="384"/>
                    </a:lnTo>
                    <a:lnTo>
                      <a:pt x="1278" y="396"/>
                    </a:lnTo>
                    <a:lnTo>
                      <a:pt x="1284" y="420"/>
                    </a:lnTo>
                    <a:lnTo>
                      <a:pt x="1254" y="414"/>
                    </a:lnTo>
                    <a:lnTo>
                      <a:pt x="1284" y="354"/>
                    </a:lnTo>
                    <a:lnTo>
                      <a:pt x="1278" y="348"/>
                    </a:lnTo>
                    <a:lnTo>
                      <a:pt x="1272" y="336"/>
                    </a:lnTo>
                    <a:lnTo>
                      <a:pt x="1272" y="324"/>
                    </a:lnTo>
                    <a:lnTo>
                      <a:pt x="1266" y="318"/>
                    </a:lnTo>
                    <a:lnTo>
                      <a:pt x="1254" y="312"/>
                    </a:lnTo>
                    <a:lnTo>
                      <a:pt x="1236" y="312"/>
                    </a:lnTo>
                    <a:lnTo>
                      <a:pt x="1224" y="282"/>
                    </a:lnTo>
                    <a:lnTo>
                      <a:pt x="1224" y="276"/>
                    </a:lnTo>
                    <a:lnTo>
                      <a:pt x="1230" y="270"/>
                    </a:lnTo>
                    <a:lnTo>
                      <a:pt x="1230" y="258"/>
                    </a:lnTo>
                    <a:lnTo>
                      <a:pt x="1224" y="246"/>
                    </a:lnTo>
                    <a:lnTo>
                      <a:pt x="1218" y="240"/>
                    </a:lnTo>
                    <a:lnTo>
                      <a:pt x="1206" y="234"/>
                    </a:lnTo>
                    <a:lnTo>
                      <a:pt x="1194" y="240"/>
                    </a:lnTo>
                    <a:lnTo>
                      <a:pt x="1188" y="246"/>
                    </a:lnTo>
                    <a:lnTo>
                      <a:pt x="1176" y="252"/>
                    </a:lnTo>
                    <a:lnTo>
                      <a:pt x="1176" y="264"/>
                    </a:lnTo>
                    <a:lnTo>
                      <a:pt x="1182" y="270"/>
                    </a:lnTo>
                    <a:lnTo>
                      <a:pt x="1182" y="282"/>
                    </a:lnTo>
                    <a:lnTo>
                      <a:pt x="1146" y="276"/>
                    </a:lnTo>
                    <a:lnTo>
                      <a:pt x="1152" y="306"/>
                    </a:lnTo>
                    <a:lnTo>
                      <a:pt x="1134" y="300"/>
                    </a:lnTo>
                    <a:lnTo>
                      <a:pt x="1116" y="306"/>
                    </a:lnTo>
                    <a:lnTo>
                      <a:pt x="1122" y="312"/>
                    </a:lnTo>
                    <a:lnTo>
                      <a:pt x="1122" y="330"/>
                    </a:lnTo>
                    <a:lnTo>
                      <a:pt x="1116" y="342"/>
                    </a:lnTo>
                    <a:lnTo>
                      <a:pt x="1110" y="348"/>
                    </a:lnTo>
                    <a:lnTo>
                      <a:pt x="1098" y="354"/>
                    </a:lnTo>
                    <a:lnTo>
                      <a:pt x="1092" y="360"/>
                    </a:lnTo>
                    <a:lnTo>
                      <a:pt x="1104" y="324"/>
                    </a:lnTo>
                    <a:lnTo>
                      <a:pt x="1080" y="348"/>
                    </a:lnTo>
                    <a:lnTo>
                      <a:pt x="1062" y="348"/>
                    </a:lnTo>
                    <a:lnTo>
                      <a:pt x="1056" y="360"/>
                    </a:lnTo>
                    <a:lnTo>
                      <a:pt x="1050" y="366"/>
                    </a:lnTo>
                    <a:lnTo>
                      <a:pt x="1050" y="378"/>
                    </a:lnTo>
                    <a:lnTo>
                      <a:pt x="1056" y="390"/>
                    </a:lnTo>
                    <a:lnTo>
                      <a:pt x="1056" y="396"/>
                    </a:lnTo>
                    <a:lnTo>
                      <a:pt x="1062" y="408"/>
                    </a:lnTo>
                    <a:lnTo>
                      <a:pt x="1014" y="384"/>
                    </a:lnTo>
                    <a:lnTo>
                      <a:pt x="1008" y="420"/>
                    </a:lnTo>
                    <a:lnTo>
                      <a:pt x="996" y="426"/>
                    </a:lnTo>
                    <a:lnTo>
                      <a:pt x="1008" y="450"/>
                    </a:lnTo>
                    <a:lnTo>
                      <a:pt x="1032" y="450"/>
                    </a:lnTo>
                    <a:lnTo>
                      <a:pt x="1026" y="468"/>
                    </a:lnTo>
                    <a:lnTo>
                      <a:pt x="954" y="474"/>
                    </a:lnTo>
                    <a:lnTo>
                      <a:pt x="948" y="468"/>
                    </a:lnTo>
                    <a:lnTo>
                      <a:pt x="936" y="462"/>
                    </a:lnTo>
                    <a:lnTo>
                      <a:pt x="930" y="462"/>
                    </a:lnTo>
                    <a:lnTo>
                      <a:pt x="918" y="468"/>
                    </a:lnTo>
                    <a:lnTo>
                      <a:pt x="912" y="474"/>
                    </a:lnTo>
                    <a:lnTo>
                      <a:pt x="918" y="486"/>
                    </a:lnTo>
                    <a:lnTo>
                      <a:pt x="918" y="492"/>
                    </a:lnTo>
                    <a:lnTo>
                      <a:pt x="924" y="504"/>
                    </a:lnTo>
                    <a:lnTo>
                      <a:pt x="930" y="510"/>
                    </a:lnTo>
                    <a:lnTo>
                      <a:pt x="930" y="540"/>
                    </a:lnTo>
                    <a:lnTo>
                      <a:pt x="924" y="564"/>
                    </a:lnTo>
                    <a:lnTo>
                      <a:pt x="930" y="600"/>
                    </a:lnTo>
                    <a:lnTo>
                      <a:pt x="912" y="600"/>
                    </a:lnTo>
                    <a:lnTo>
                      <a:pt x="906" y="522"/>
                    </a:lnTo>
                    <a:lnTo>
                      <a:pt x="888" y="510"/>
                    </a:lnTo>
                    <a:lnTo>
                      <a:pt x="888" y="480"/>
                    </a:lnTo>
                    <a:lnTo>
                      <a:pt x="870" y="480"/>
                    </a:lnTo>
                    <a:lnTo>
                      <a:pt x="852" y="504"/>
                    </a:lnTo>
                    <a:lnTo>
                      <a:pt x="822" y="534"/>
                    </a:lnTo>
                    <a:lnTo>
                      <a:pt x="804" y="546"/>
                    </a:lnTo>
                    <a:lnTo>
                      <a:pt x="792" y="558"/>
                    </a:lnTo>
                    <a:lnTo>
                      <a:pt x="786" y="570"/>
                    </a:lnTo>
                    <a:lnTo>
                      <a:pt x="786" y="600"/>
                    </a:lnTo>
                    <a:lnTo>
                      <a:pt x="792" y="606"/>
                    </a:lnTo>
                    <a:lnTo>
                      <a:pt x="792" y="618"/>
                    </a:lnTo>
                    <a:lnTo>
                      <a:pt x="798" y="618"/>
                    </a:lnTo>
                    <a:lnTo>
                      <a:pt x="816" y="636"/>
                    </a:lnTo>
                    <a:lnTo>
                      <a:pt x="810" y="648"/>
                    </a:lnTo>
                    <a:lnTo>
                      <a:pt x="792" y="654"/>
                    </a:lnTo>
                    <a:lnTo>
                      <a:pt x="774" y="666"/>
                    </a:lnTo>
                    <a:lnTo>
                      <a:pt x="750" y="678"/>
                    </a:lnTo>
                    <a:lnTo>
                      <a:pt x="750" y="696"/>
                    </a:lnTo>
                    <a:lnTo>
                      <a:pt x="720" y="726"/>
                    </a:lnTo>
                    <a:lnTo>
                      <a:pt x="702" y="732"/>
                    </a:lnTo>
                    <a:lnTo>
                      <a:pt x="690" y="744"/>
                    </a:lnTo>
                    <a:lnTo>
                      <a:pt x="666" y="756"/>
                    </a:lnTo>
                    <a:lnTo>
                      <a:pt x="630" y="762"/>
                    </a:lnTo>
                    <a:lnTo>
                      <a:pt x="600" y="768"/>
                    </a:lnTo>
                    <a:lnTo>
                      <a:pt x="588" y="768"/>
                    </a:lnTo>
                    <a:lnTo>
                      <a:pt x="534" y="762"/>
                    </a:lnTo>
                    <a:lnTo>
                      <a:pt x="492" y="780"/>
                    </a:lnTo>
                    <a:lnTo>
                      <a:pt x="438" y="786"/>
                    </a:lnTo>
                    <a:lnTo>
                      <a:pt x="432" y="798"/>
                    </a:lnTo>
                    <a:lnTo>
                      <a:pt x="414" y="798"/>
                    </a:lnTo>
                    <a:lnTo>
                      <a:pt x="402" y="804"/>
                    </a:lnTo>
                    <a:lnTo>
                      <a:pt x="396" y="810"/>
                    </a:lnTo>
                    <a:lnTo>
                      <a:pt x="384" y="816"/>
                    </a:lnTo>
                    <a:lnTo>
                      <a:pt x="372" y="828"/>
                    </a:lnTo>
                    <a:lnTo>
                      <a:pt x="342" y="828"/>
                    </a:lnTo>
                    <a:lnTo>
                      <a:pt x="324" y="834"/>
                    </a:lnTo>
                    <a:lnTo>
                      <a:pt x="312" y="840"/>
                    </a:lnTo>
                    <a:lnTo>
                      <a:pt x="306" y="852"/>
                    </a:lnTo>
                    <a:lnTo>
                      <a:pt x="294" y="858"/>
                    </a:lnTo>
                    <a:lnTo>
                      <a:pt x="288" y="870"/>
                    </a:lnTo>
                    <a:lnTo>
                      <a:pt x="282" y="876"/>
                    </a:lnTo>
                    <a:lnTo>
                      <a:pt x="282" y="882"/>
                    </a:lnTo>
                    <a:lnTo>
                      <a:pt x="276" y="882"/>
                    </a:lnTo>
                    <a:lnTo>
                      <a:pt x="270" y="888"/>
                    </a:lnTo>
                    <a:lnTo>
                      <a:pt x="252" y="888"/>
                    </a:lnTo>
                    <a:lnTo>
                      <a:pt x="240" y="894"/>
                    </a:lnTo>
                    <a:lnTo>
                      <a:pt x="228" y="894"/>
                    </a:lnTo>
                    <a:lnTo>
                      <a:pt x="216" y="900"/>
                    </a:lnTo>
                    <a:lnTo>
                      <a:pt x="210" y="906"/>
                    </a:lnTo>
                    <a:lnTo>
                      <a:pt x="198" y="912"/>
                    </a:lnTo>
                    <a:lnTo>
                      <a:pt x="192" y="930"/>
                    </a:lnTo>
                    <a:lnTo>
                      <a:pt x="150" y="972"/>
                    </a:lnTo>
                    <a:lnTo>
                      <a:pt x="150" y="978"/>
                    </a:lnTo>
                    <a:lnTo>
                      <a:pt x="162" y="912"/>
                    </a:lnTo>
                    <a:lnTo>
                      <a:pt x="144" y="918"/>
                    </a:lnTo>
                    <a:lnTo>
                      <a:pt x="120" y="978"/>
                    </a:lnTo>
                    <a:lnTo>
                      <a:pt x="90" y="1038"/>
                    </a:lnTo>
                    <a:lnTo>
                      <a:pt x="90" y="1056"/>
                    </a:lnTo>
                    <a:lnTo>
                      <a:pt x="96" y="1062"/>
                    </a:lnTo>
                    <a:lnTo>
                      <a:pt x="108" y="1068"/>
                    </a:lnTo>
                    <a:lnTo>
                      <a:pt x="114" y="1068"/>
                    </a:lnTo>
                    <a:lnTo>
                      <a:pt x="108" y="1080"/>
                    </a:lnTo>
                    <a:lnTo>
                      <a:pt x="96" y="1086"/>
                    </a:lnTo>
                    <a:lnTo>
                      <a:pt x="90" y="1098"/>
                    </a:lnTo>
                    <a:lnTo>
                      <a:pt x="66" y="1122"/>
                    </a:lnTo>
                    <a:lnTo>
                      <a:pt x="66" y="1134"/>
                    </a:lnTo>
                    <a:lnTo>
                      <a:pt x="72" y="1152"/>
                    </a:lnTo>
                    <a:lnTo>
                      <a:pt x="72" y="1164"/>
                    </a:lnTo>
                    <a:lnTo>
                      <a:pt x="84" y="1188"/>
                    </a:lnTo>
                    <a:lnTo>
                      <a:pt x="84" y="1200"/>
                    </a:lnTo>
                    <a:lnTo>
                      <a:pt x="102" y="1236"/>
                    </a:lnTo>
                    <a:lnTo>
                      <a:pt x="108" y="1254"/>
                    </a:lnTo>
                    <a:lnTo>
                      <a:pt x="114" y="1266"/>
                    </a:lnTo>
                    <a:lnTo>
                      <a:pt x="114" y="1278"/>
                    </a:lnTo>
                    <a:lnTo>
                      <a:pt x="108" y="1278"/>
                    </a:lnTo>
                    <a:lnTo>
                      <a:pt x="96" y="1266"/>
                    </a:lnTo>
                    <a:lnTo>
                      <a:pt x="90" y="1254"/>
                    </a:lnTo>
                    <a:lnTo>
                      <a:pt x="72" y="1236"/>
                    </a:lnTo>
                    <a:lnTo>
                      <a:pt x="66" y="1224"/>
                    </a:lnTo>
                    <a:lnTo>
                      <a:pt x="48" y="1218"/>
                    </a:lnTo>
                    <a:lnTo>
                      <a:pt x="66" y="1266"/>
                    </a:lnTo>
                    <a:lnTo>
                      <a:pt x="30" y="1236"/>
                    </a:lnTo>
                    <a:lnTo>
                      <a:pt x="30" y="1290"/>
                    </a:lnTo>
                    <a:lnTo>
                      <a:pt x="60" y="1350"/>
                    </a:lnTo>
                    <a:lnTo>
                      <a:pt x="66" y="1356"/>
                    </a:lnTo>
                    <a:lnTo>
                      <a:pt x="66" y="1368"/>
                    </a:lnTo>
                    <a:lnTo>
                      <a:pt x="60" y="1374"/>
                    </a:lnTo>
                    <a:lnTo>
                      <a:pt x="54" y="1386"/>
                    </a:lnTo>
                    <a:lnTo>
                      <a:pt x="54" y="1398"/>
                    </a:lnTo>
                    <a:lnTo>
                      <a:pt x="48" y="1410"/>
                    </a:lnTo>
                    <a:lnTo>
                      <a:pt x="54" y="1416"/>
                    </a:lnTo>
                    <a:lnTo>
                      <a:pt x="60" y="1428"/>
                    </a:lnTo>
                    <a:lnTo>
                      <a:pt x="78" y="1446"/>
                    </a:lnTo>
                    <a:lnTo>
                      <a:pt x="84" y="1458"/>
                    </a:lnTo>
                    <a:lnTo>
                      <a:pt x="90" y="1464"/>
                    </a:lnTo>
                    <a:lnTo>
                      <a:pt x="96" y="1476"/>
                    </a:lnTo>
                    <a:lnTo>
                      <a:pt x="96" y="1506"/>
                    </a:lnTo>
                    <a:lnTo>
                      <a:pt x="90" y="1518"/>
                    </a:lnTo>
                    <a:lnTo>
                      <a:pt x="84" y="1524"/>
                    </a:lnTo>
                    <a:lnTo>
                      <a:pt x="90" y="1542"/>
                    </a:lnTo>
                    <a:lnTo>
                      <a:pt x="90" y="1554"/>
                    </a:lnTo>
                    <a:lnTo>
                      <a:pt x="96" y="1572"/>
                    </a:lnTo>
                    <a:lnTo>
                      <a:pt x="96" y="1590"/>
                    </a:lnTo>
                    <a:lnTo>
                      <a:pt x="102" y="1596"/>
                    </a:lnTo>
                    <a:lnTo>
                      <a:pt x="102" y="1602"/>
                    </a:lnTo>
                    <a:lnTo>
                      <a:pt x="96" y="1602"/>
                    </a:lnTo>
                    <a:lnTo>
                      <a:pt x="78" y="1620"/>
                    </a:lnTo>
                    <a:lnTo>
                      <a:pt x="84" y="1626"/>
                    </a:lnTo>
                    <a:lnTo>
                      <a:pt x="84" y="1638"/>
                    </a:lnTo>
                    <a:lnTo>
                      <a:pt x="90" y="1650"/>
                    </a:lnTo>
                    <a:lnTo>
                      <a:pt x="90" y="1662"/>
                    </a:lnTo>
                    <a:lnTo>
                      <a:pt x="96" y="1668"/>
                    </a:lnTo>
                    <a:lnTo>
                      <a:pt x="96" y="1674"/>
                    </a:lnTo>
                    <a:lnTo>
                      <a:pt x="102" y="1674"/>
                    </a:lnTo>
                    <a:lnTo>
                      <a:pt x="108" y="1680"/>
                    </a:lnTo>
                    <a:lnTo>
                      <a:pt x="126" y="1716"/>
                    </a:lnTo>
                    <a:lnTo>
                      <a:pt x="126" y="1728"/>
                    </a:lnTo>
                    <a:lnTo>
                      <a:pt x="108" y="1764"/>
                    </a:lnTo>
                    <a:lnTo>
                      <a:pt x="90" y="1782"/>
                    </a:lnTo>
                    <a:lnTo>
                      <a:pt x="90" y="1824"/>
                    </a:lnTo>
                    <a:lnTo>
                      <a:pt x="84" y="1842"/>
                    </a:lnTo>
                    <a:lnTo>
                      <a:pt x="60" y="1866"/>
                    </a:lnTo>
                    <a:lnTo>
                      <a:pt x="42" y="1866"/>
                    </a:lnTo>
                    <a:lnTo>
                      <a:pt x="30" y="1872"/>
                    </a:lnTo>
                    <a:lnTo>
                      <a:pt x="18" y="1866"/>
                    </a:lnTo>
                    <a:lnTo>
                      <a:pt x="6" y="1866"/>
                    </a:lnTo>
                    <a:lnTo>
                      <a:pt x="0" y="1920"/>
                    </a:lnTo>
                    <a:lnTo>
                      <a:pt x="12" y="1920"/>
                    </a:lnTo>
                    <a:lnTo>
                      <a:pt x="24" y="1926"/>
                    </a:lnTo>
                    <a:lnTo>
                      <a:pt x="42" y="1926"/>
                    </a:lnTo>
                    <a:lnTo>
                      <a:pt x="54" y="1932"/>
                    </a:lnTo>
                    <a:lnTo>
                      <a:pt x="72" y="1950"/>
                    </a:lnTo>
                    <a:lnTo>
                      <a:pt x="78" y="1962"/>
                    </a:lnTo>
                    <a:lnTo>
                      <a:pt x="108" y="1956"/>
                    </a:lnTo>
                    <a:lnTo>
                      <a:pt x="114" y="1968"/>
                    </a:lnTo>
                    <a:lnTo>
                      <a:pt x="138" y="1980"/>
                    </a:lnTo>
                    <a:lnTo>
                      <a:pt x="174" y="1980"/>
                    </a:lnTo>
                    <a:lnTo>
                      <a:pt x="210" y="1968"/>
                    </a:lnTo>
                    <a:lnTo>
                      <a:pt x="234" y="1968"/>
                    </a:lnTo>
                    <a:lnTo>
                      <a:pt x="234" y="1950"/>
                    </a:lnTo>
                    <a:lnTo>
                      <a:pt x="228" y="1944"/>
                    </a:lnTo>
                    <a:lnTo>
                      <a:pt x="264" y="1950"/>
                    </a:lnTo>
                    <a:lnTo>
                      <a:pt x="276" y="1932"/>
                    </a:lnTo>
                    <a:lnTo>
                      <a:pt x="318" y="1926"/>
                    </a:lnTo>
                    <a:lnTo>
                      <a:pt x="354" y="1890"/>
                    </a:lnTo>
                    <a:lnTo>
                      <a:pt x="366" y="1884"/>
                    </a:lnTo>
                    <a:lnTo>
                      <a:pt x="372" y="1884"/>
                    </a:lnTo>
                    <a:lnTo>
                      <a:pt x="420" y="1908"/>
                    </a:lnTo>
                    <a:lnTo>
                      <a:pt x="426" y="1902"/>
                    </a:lnTo>
                    <a:lnTo>
                      <a:pt x="474" y="1878"/>
                    </a:lnTo>
                    <a:lnTo>
                      <a:pt x="480" y="1872"/>
                    </a:lnTo>
                    <a:lnTo>
                      <a:pt x="486" y="1872"/>
                    </a:lnTo>
                    <a:lnTo>
                      <a:pt x="498" y="1878"/>
                    </a:lnTo>
                    <a:lnTo>
                      <a:pt x="504" y="1884"/>
                    </a:lnTo>
                    <a:lnTo>
                      <a:pt x="516" y="1884"/>
                    </a:lnTo>
                    <a:lnTo>
                      <a:pt x="528" y="1890"/>
                    </a:lnTo>
                    <a:lnTo>
                      <a:pt x="534" y="1890"/>
                    </a:lnTo>
                    <a:lnTo>
                      <a:pt x="552" y="1884"/>
                    </a:lnTo>
                    <a:lnTo>
                      <a:pt x="576" y="1872"/>
                    </a:lnTo>
                    <a:lnTo>
                      <a:pt x="582" y="1872"/>
                    </a:lnTo>
                    <a:lnTo>
                      <a:pt x="594" y="1878"/>
                    </a:lnTo>
                    <a:lnTo>
                      <a:pt x="606" y="1878"/>
                    </a:lnTo>
                    <a:lnTo>
                      <a:pt x="624" y="1884"/>
                    </a:lnTo>
                    <a:lnTo>
                      <a:pt x="636" y="1884"/>
                    </a:lnTo>
                    <a:lnTo>
                      <a:pt x="648" y="1878"/>
                    </a:lnTo>
                    <a:lnTo>
                      <a:pt x="654" y="1872"/>
                    </a:lnTo>
                    <a:lnTo>
                      <a:pt x="654" y="1848"/>
                    </a:lnTo>
                    <a:lnTo>
                      <a:pt x="666" y="1848"/>
                    </a:lnTo>
                    <a:lnTo>
                      <a:pt x="672" y="1842"/>
                    </a:lnTo>
                    <a:lnTo>
                      <a:pt x="678" y="1842"/>
                    </a:lnTo>
                    <a:lnTo>
                      <a:pt x="684" y="1836"/>
                    </a:lnTo>
                    <a:lnTo>
                      <a:pt x="690" y="1824"/>
                    </a:lnTo>
                    <a:lnTo>
                      <a:pt x="702" y="1788"/>
                    </a:lnTo>
                    <a:lnTo>
                      <a:pt x="714" y="1776"/>
                    </a:lnTo>
                    <a:lnTo>
                      <a:pt x="726" y="1770"/>
                    </a:lnTo>
                    <a:lnTo>
                      <a:pt x="744" y="1764"/>
                    </a:lnTo>
                    <a:lnTo>
                      <a:pt x="756" y="1764"/>
                    </a:lnTo>
                    <a:lnTo>
                      <a:pt x="774" y="1770"/>
                    </a:lnTo>
                    <a:lnTo>
                      <a:pt x="798" y="1770"/>
                    </a:lnTo>
                    <a:lnTo>
                      <a:pt x="822" y="1758"/>
                    </a:lnTo>
                    <a:lnTo>
                      <a:pt x="840" y="1752"/>
                    </a:lnTo>
                    <a:lnTo>
                      <a:pt x="858" y="1740"/>
                    </a:lnTo>
                    <a:lnTo>
                      <a:pt x="876" y="1734"/>
                    </a:lnTo>
                    <a:lnTo>
                      <a:pt x="912" y="1734"/>
                    </a:lnTo>
                    <a:lnTo>
                      <a:pt x="918" y="1740"/>
                    </a:lnTo>
                    <a:lnTo>
                      <a:pt x="930" y="1740"/>
                    </a:lnTo>
                    <a:lnTo>
                      <a:pt x="942" y="1746"/>
                    </a:lnTo>
                    <a:lnTo>
                      <a:pt x="972" y="1740"/>
                    </a:lnTo>
                    <a:lnTo>
                      <a:pt x="1044" y="1704"/>
                    </a:lnTo>
                    <a:lnTo>
                      <a:pt x="1074" y="1692"/>
                    </a:lnTo>
                    <a:lnTo>
                      <a:pt x="1098" y="1686"/>
                    </a:lnTo>
                    <a:lnTo>
                      <a:pt x="1140" y="1680"/>
                    </a:lnTo>
                    <a:lnTo>
                      <a:pt x="1176" y="1674"/>
                    </a:lnTo>
                    <a:lnTo>
                      <a:pt x="1224" y="1674"/>
                    </a:lnTo>
                    <a:lnTo>
                      <a:pt x="1236" y="1662"/>
                    </a:lnTo>
                    <a:lnTo>
                      <a:pt x="1254" y="1680"/>
                    </a:lnTo>
                    <a:lnTo>
                      <a:pt x="1266" y="1686"/>
                    </a:lnTo>
                    <a:lnTo>
                      <a:pt x="1278" y="1698"/>
                    </a:lnTo>
                    <a:lnTo>
                      <a:pt x="1302" y="1710"/>
                    </a:lnTo>
                    <a:lnTo>
                      <a:pt x="1320" y="1716"/>
                    </a:lnTo>
                    <a:lnTo>
                      <a:pt x="1332" y="1716"/>
                    </a:lnTo>
                    <a:lnTo>
                      <a:pt x="1338" y="1710"/>
                    </a:lnTo>
                    <a:lnTo>
                      <a:pt x="1338" y="1716"/>
                    </a:lnTo>
                    <a:lnTo>
                      <a:pt x="1344" y="1722"/>
                    </a:lnTo>
                    <a:lnTo>
                      <a:pt x="1350" y="1734"/>
                    </a:lnTo>
                    <a:lnTo>
                      <a:pt x="1356" y="1740"/>
                    </a:lnTo>
                    <a:lnTo>
                      <a:pt x="1374" y="1740"/>
                    </a:lnTo>
                    <a:lnTo>
                      <a:pt x="1380" y="1734"/>
                    </a:lnTo>
                    <a:lnTo>
                      <a:pt x="1380" y="1752"/>
                    </a:lnTo>
                    <a:lnTo>
                      <a:pt x="1392" y="1752"/>
                    </a:lnTo>
                    <a:lnTo>
                      <a:pt x="1398" y="1758"/>
                    </a:lnTo>
                    <a:lnTo>
                      <a:pt x="1398" y="1770"/>
                    </a:lnTo>
                    <a:lnTo>
                      <a:pt x="1386" y="1794"/>
                    </a:lnTo>
                    <a:lnTo>
                      <a:pt x="1380" y="1800"/>
                    </a:lnTo>
                    <a:lnTo>
                      <a:pt x="1374" y="1812"/>
                    </a:lnTo>
                    <a:lnTo>
                      <a:pt x="1392" y="1842"/>
                    </a:lnTo>
                    <a:lnTo>
                      <a:pt x="1410" y="1830"/>
                    </a:lnTo>
                    <a:lnTo>
                      <a:pt x="1428" y="1866"/>
                    </a:lnTo>
                    <a:lnTo>
                      <a:pt x="1428" y="1872"/>
                    </a:lnTo>
                    <a:lnTo>
                      <a:pt x="1434" y="1878"/>
                    </a:lnTo>
                    <a:lnTo>
                      <a:pt x="1434" y="1902"/>
                    </a:lnTo>
                    <a:lnTo>
                      <a:pt x="1440" y="1914"/>
                    </a:lnTo>
                    <a:lnTo>
                      <a:pt x="1440" y="1926"/>
                    </a:lnTo>
                    <a:lnTo>
                      <a:pt x="1422" y="1926"/>
                    </a:lnTo>
                    <a:lnTo>
                      <a:pt x="1410" y="1920"/>
                    </a:lnTo>
                    <a:lnTo>
                      <a:pt x="1404" y="1920"/>
                    </a:lnTo>
                    <a:lnTo>
                      <a:pt x="1410" y="1956"/>
                    </a:lnTo>
                    <a:lnTo>
                      <a:pt x="1446" y="1956"/>
                    </a:lnTo>
                    <a:lnTo>
                      <a:pt x="1452" y="1962"/>
                    </a:lnTo>
                    <a:lnTo>
                      <a:pt x="1452" y="1968"/>
                    </a:lnTo>
                    <a:lnTo>
                      <a:pt x="1470" y="1968"/>
                    </a:lnTo>
                    <a:lnTo>
                      <a:pt x="1470" y="1956"/>
                    </a:lnTo>
                    <a:lnTo>
                      <a:pt x="1464" y="1938"/>
                    </a:lnTo>
                    <a:lnTo>
                      <a:pt x="1464" y="1926"/>
                    </a:lnTo>
                    <a:lnTo>
                      <a:pt x="1470" y="1914"/>
                    </a:lnTo>
                    <a:lnTo>
                      <a:pt x="1476" y="1908"/>
                    </a:lnTo>
                    <a:lnTo>
                      <a:pt x="1500" y="1896"/>
                    </a:lnTo>
                    <a:lnTo>
                      <a:pt x="1512" y="1896"/>
                    </a:lnTo>
                    <a:lnTo>
                      <a:pt x="1518" y="1890"/>
                    </a:lnTo>
                    <a:lnTo>
                      <a:pt x="1530" y="1884"/>
                    </a:lnTo>
                    <a:lnTo>
                      <a:pt x="1542" y="1872"/>
                    </a:lnTo>
                    <a:lnTo>
                      <a:pt x="1548" y="1860"/>
                    </a:lnTo>
                    <a:lnTo>
                      <a:pt x="1566" y="1842"/>
                    </a:lnTo>
                    <a:lnTo>
                      <a:pt x="1566" y="1836"/>
                    </a:lnTo>
                    <a:lnTo>
                      <a:pt x="1590" y="1842"/>
                    </a:lnTo>
                    <a:lnTo>
                      <a:pt x="1608" y="1788"/>
                    </a:lnTo>
                    <a:lnTo>
                      <a:pt x="1638" y="1788"/>
                    </a:lnTo>
                    <a:lnTo>
                      <a:pt x="1650" y="1782"/>
                    </a:lnTo>
                    <a:lnTo>
                      <a:pt x="1662" y="1770"/>
                    </a:lnTo>
                    <a:lnTo>
                      <a:pt x="1668" y="1752"/>
                    </a:lnTo>
                    <a:lnTo>
                      <a:pt x="1668" y="1740"/>
                    </a:lnTo>
                    <a:lnTo>
                      <a:pt x="1668" y="1746"/>
                    </a:lnTo>
                    <a:lnTo>
                      <a:pt x="1674" y="1752"/>
                    </a:lnTo>
                    <a:lnTo>
                      <a:pt x="1674" y="1764"/>
                    </a:lnTo>
                    <a:lnTo>
                      <a:pt x="1680" y="1776"/>
                    </a:lnTo>
                    <a:lnTo>
                      <a:pt x="1680" y="1782"/>
                    </a:lnTo>
                    <a:lnTo>
                      <a:pt x="1668" y="1794"/>
                    </a:lnTo>
                    <a:lnTo>
                      <a:pt x="1662" y="1806"/>
                    </a:lnTo>
                    <a:lnTo>
                      <a:pt x="1650" y="1812"/>
                    </a:lnTo>
                    <a:lnTo>
                      <a:pt x="1644" y="1818"/>
                    </a:lnTo>
                    <a:lnTo>
                      <a:pt x="1620" y="1818"/>
                    </a:lnTo>
                    <a:lnTo>
                      <a:pt x="1614" y="1830"/>
                    </a:lnTo>
                    <a:lnTo>
                      <a:pt x="1632" y="1866"/>
                    </a:lnTo>
                    <a:lnTo>
                      <a:pt x="1620" y="1866"/>
                    </a:lnTo>
                    <a:lnTo>
                      <a:pt x="1614" y="1872"/>
                    </a:lnTo>
                    <a:lnTo>
                      <a:pt x="1602" y="1878"/>
                    </a:lnTo>
                    <a:lnTo>
                      <a:pt x="1566" y="1914"/>
                    </a:lnTo>
                    <a:lnTo>
                      <a:pt x="1566" y="1926"/>
                    </a:lnTo>
                    <a:lnTo>
                      <a:pt x="1560" y="1932"/>
                    </a:lnTo>
                    <a:lnTo>
                      <a:pt x="1554" y="1944"/>
                    </a:lnTo>
                    <a:lnTo>
                      <a:pt x="1542" y="1956"/>
                    </a:lnTo>
                    <a:lnTo>
                      <a:pt x="1518" y="1968"/>
                    </a:lnTo>
                    <a:lnTo>
                      <a:pt x="1512" y="1974"/>
                    </a:lnTo>
                    <a:lnTo>
                      <a:pt x="1512" y="1980"/>
                    </a:lnTo>
                    <a:lnTo>
                      <a:pt x="1518" y="1986"/>
                    </a:lnTo>
                    <a:lnTo>
                      <a:pt x="1548" y="1986"/>
                    </a:lnTo>
                    <a:lnTo>
                      <a:pt x="1560" y="1980"/>
                    </a:lnTo>
                    <a:lnTo>
                      <a:pt x="1572" y="1980"/>
                    </a:lnTo>
                    <a:lnTo>
                      <a:pt x="1584" y="1968"/>
                    </a:lnTo>
                    <a:lnTo>
                      <a:pt x="1602" y="1932"/>
                    </a:lnTo>
                    <a:lnTo>
                      <a:pt x="1608" y="1926"/>
                    </a:lnTo>
                    <a:lnTo>
                      <a:pt x="1614" y="1914"/>
                    </a:lnTo>
                    <a:lnTo>
                      <a:pt x="1626" y="1908"/>
                    </a:lnTo>
                    <a:lnTo>
                      <a:pt x="1632" y="1902"/>
                    </a:lnTo>
                    <a:lnTo>
                      <a:pt x="1632" y="1920"/>
                    </a:lnTo>
                    <a:lnTo>
                      <a:pt x="1638" y="1932"/>
                    </a:lnTo>
                    <a:lnTo>
                      <a:pt x="1638" y="1956"/>
                    </a:lnTo>
                    <a:lnTo>
                      <a:pt x="1626" y="1968"/>
                    </a:lnTo>
                    <a:lnTo>
                      <a:pt x="1614" y="1974"/>
                    </a:lnTo>
                    <a:lnTo>
                      <a:pt x="1602" y="1986"/>
                    </a:lnTo>
                    <a:lnTo>
                      <a:pt x="1602" y="2004"/>
                    </a:lnTo>
                    <a:lnTo>
                      <a:pt x="1608" y="2010"/>
                    </a:lnTo>
                    <a:lnTo>
                      <a:pt x="1614" y="2010"/>
                    </a:lnTo>
                    <a:lnTo>
                      <a:pt x="1632" y="2016"/>
                    </a:lnTo>
                    <a:lnTo>
                      <a:pt x="1662" y="2016"/>
                    </a:lnTo>
                    <a:lnTo>
                      <a:pt x="1668" y="2028"/>
                    </a:lnTo>
                    <a:lnTo>
                      <a:pt x="1644" y="2052"/>
                    </a:lnTo>
                    <a:lnTo>
                      <a:pt x="1644" y="2058"/>
                    </a:lnTo>
                    <a:lnTo>
                      <a:pt x="1650" y="2064"/>
                    </a:lnTo>
                    <a:lnTo>
                      <a:pt x="1668" y="2100"/>
                    </a:lnTo>
                    <a:lnTo>
                      <a:pt x="1674" y="2106"/>
                    </a:lnTo>
                    <a:lnTo>
                      <a:pt x="1674" y="2118"/>
                    </a:lnTo>
                    <a:lnTo>
                      <a:pt x="1626" y="2166"/>
                    </a:lnTo>
                    <a:lnTo>
                      <a:pt x="1626" y="2178"/>
                    </a:lnTo>
                    <a:lnTo>
                      <a:pt x="1638" y="2190"/>
                    </a:lnTo>
                    <a:lnTo>
                      <a:pt x="1644" y="2202"/>
                    </a:lnTo>
                    <a:lnTo>
                      <a:pt x="1668" y="2214"/>
                    </a:lnTo>
                    <a:lnTo>
                      <a:pt x="1680" y="2226"/>
                    </a:lnTo>
                    <a:lnTo>
                      <a:pt x="1692" y="2232"/>
                    </a:lnTo>
                    <a:lnTo>
                      <a:pt x="1716" y="2256"/>
                    </a:lnTo>
                    <a:lnTo>
                      <a:pt x="1728" y="2262"/>
                    </a:lnTo>
                    <a:lnTo>
                      <a:pt x="1800" y="2262"/>
                    </a:lnTo>
                    <a:lnTo>
                      <a:pt x="1824" y="2286"/>
                    </a:lnTo>
                    <a:lnTo>
                      <a:pt x="1842" y="2292"/>
                    </a:lnTo>
                    <a:lnTo>
                      <a:pt x="1872" y="2286"/>
                    </a:lnTo>
                    <a:lnTo>
                      <a:pt x="1902" y="2274"/>
                    </a:lnTo>
                    <a:lnTo>
                      <a:pt x="1932" y="2256"/>
                    </a:lnTo>
                    <a:lnTo>
                      <a:pt x="1944" y="2250"/>
                    </a:lnTo>
                    <a:lnTo>
                      <a:pt x="1944" y="2226"/>
                    </a:lnTo>
                    <a:lnTo>
                      <a:pt x="1956" y="2214"/>
                    </a:lnTo>
                    <a:lnTo>
                      <a:pt x="1962" y="2214"/>
                    </a:lnTo>
                    <a:lnTo>
                      <a:pt x="1974" y="2226"/>
                    </a:lnTo>
                    <a:lnTo>
                      <a:pt x="1974" y="2256"/>
                    </a:lnTo>
                    <a:lnTo>
                      <a:pt x="1992" y="2256"/>
                    </a:lnTo>
                    <a:lnTo>
                      <a:pt x="1980" y="2280"/>
                    </a:lnTo>
                    <a:lnTo>
                      <a:pt x="1998" y="2280"/>
                    </a:lnTo>
                    <a:lnTo>
                      <a:pt x="1998" y="2292"/>
                    </a:lnTo>
                    <a:lnTo>
                      <a:pt x="2004" y="2298"/>
                    </a:lnTo>
                    <a:lnTo>
                      <a:pt x="2010" y="2310"/>
                    </a:lnTo>
                    <a:lnTo>
                      <a:pt x="2016" y="2316"/>
                    </a:lnTo>
                    <a:lnTo>
                      <a:pt x="2028" y="2316"/>
                    </a:lnTo>
                    <a:lnTo>
                      <a:pt x="2040" y="2304"/>
                    </a:lnTo>
                    <a:lnTo>
                      <a:pt x="2046" y="2304"/>
                    </a:lnTo>
                    <a:lnTo>
                      <a:pt x="2052" y="2298"/>
                    </a:lnTo>
                    <a:lnTo>
                      <a:pt x="2070" y="2292"/>
                    </a:lnTo>
                    <a:lnTo>
                      <a:pt x="2082" y="2286"/>
                    </a:lnTo>
                    <a:lnTo>
                      <a:pt x="2088" y="2280"/>
                    </a:lnTo>
                    <a:lnTo>
                      <a:pt x="2100" y="2274"/>
                    </a:lnTo>
                    <a:lnTo>
                      <a:pt x="2124" y="2250"/>
                    </a:lnTo>
                    <a:lnTo>
                      <a:pt x="2136" y="2244"/>
                    </a:lnTo>
                    <a:lnTo>
                      <a:pt x="2148" y="2232"/>
                    </a:lnTo>
                    <a:lnTo>
                      <a:pt x="2160" y="2226"/>
                    </a:lnTo>
                    <a:lnTo>
                      <a:pt x="2154" y="2214"/>
                    </a:lnTo>
                    <a:lnTo>
                      <a:pt x="2190" y="2202"/>
                    </a:lnTo>
                    <a:lnTo>
                      <a:pt x="2202" y="2214"/>
                    </a:lnTo>
                    <a:lnTo>
                      <a:pt x="2220" y="2214"/>
                    </a:lnTo>
                    <a:lnTo>
                      <a:pt x="2256" y="2208"/>
                    </a:lnTo>
                    <a:lnTo>
                      <a:pt x="2298" y="2196"/>
                    </a:lnTo>
                    <a:lnTo>
                      <a:pt x="2316" y="2178"/>
                    </a:lnTo>
                    <a:lnTo>
                      <a:pt x="2328" y="2148"/>
                    </a:lnTo>
                    <a:lnTo>
                      <a:pt x="2334" y="2118"/>
                    </a:lnTo>
                    <a:lnTo>
                      <a:pt x="2340" y="2100"/>
                    </a:lnTo>
                    <a:lnTo>
                      <a:pt x="2346" y="2088"/>
                    </a:lnTo>
                    <a:lnTo>
                      <a:pt x="2376" y="2058"/>
                    </a:lnTo>
                    <a:lnTo>
                      <a:pt x="2382" y="2058"/>
                    </a:lnTo>
                    <a:lnTo>
                      <a:pt x="2382" y="2034"/>
                    </a:lnTo>
                    <a:lnTo>
                      <a:pt x="2388" y="2034"/>
                    </a:lnTo>
                    <a:lnTo>
                      <a:pt x="2394" y="2028"/>
                    </a:lnTo>
                    <a:lnTo>
                      <a:pt x="2406" y="2022"/>
                    </a:lnTo>
                    <a:lnTo>
                      <a:pt x="2418" y="2010"/>
                    </a:lnTo>
                    <a:lnTo>
                      <a:pt x="2424" y="1998"/>
                    </a:lnTo>
                    <a:lnTo>
                      <a:pt x="2442" y="1980"/>
                    </a:lnTo>
                    <a:lnTo>
                      <a:pt x="2442" y="1956"/>
                    </a:lnTo>
                    <a:lnTo>
                      <a:pt x="2448" y="1944"/>
                    </a:lnTo>
                    <a:lnTo>
                      <a:pt x="2454" y="1926"/>
                    </a:lnTo>
                    <a:lnTo>
                      <a:pt x="2460" y="1914"/>
                    </a:lnTo>
                    <a:lnTo>
                      <a:pt x="2490" y="1884"/>
                    </a:lnTo>
                    <a:lnTo>
                      <a:pt x="2502" y="1866"/>
                    </a:lnTo>
                    <a:lnTo>
                      <a:pt x="2526" y="1842"/>
                    </a:lnTo>
                    <a:lnTo>
                      <a:pt x="2538" y="1836"/>
                    </a:lnTo>
                    <a:lnTo>
                      <a:pt x="2550" y="1824"/>
                    </a:lnTo>
                    <a:lnTo>
                      <a:pt x="2556" y="1812"/>
                    </a:lnTo>
                    <a:lnTo>
                      <a:pt x="2556" y="1800"/>
                    </a:lnTo>
                    <a:lnTo>
                      <a:pt x="2562" y="1788"/>
                    </a:lnTo>
                    <a:lnTo>
                      <a:pt x="2562" y="1782"/>
                    </a:lnTo>
                    <a:lnTo>
                      <a:pt x="2586" y="1782"/>
                    </a:lnTo>
                    <a:lnTo>
                      <a:pt x="2610" y="1770"/>
                    </a:lnTo>
                    <a:lnTo>
                      <a:pt x="2622" y="1752"/>
                    </a:lnTo>
                    <a:lnTo>
                      <a:pt x="2646" y="1728"/>
                    </a:lnTo>
                    <a:lnTo>
                      <a:pt x="2670" y="1698"/>
                    </a:lnTo>
                    <a:lnTo>
                      <a:pt x="2688" y="1674"/>
                    </a:lnTo>
                    <a:lnTo>
                      <a:pt x="2700" y="1662"/>
                    </a:lnTo>
                    <a:lnTo>
                      <a:pt x="2700" y="1656"/>
                    </a:lnTo>
                    <a:lnTo>
                      <a:pt x="2706" y="1638"/>
                    </a:lnTo>
                    <a:lnTo>
                      <a:pt x="2706" y="1614"/>
                    </a:lnTo>
                    <a:lnTo>
                      <a:pt x="2712" y="1596"/>
                    </a:lnTo>
                    <a:lnTo>
                      <a:pt x="2718" y="1590"/>
                    </a:lnTo>
                    <a:lnTo>
                      <a:pt x="2730" y="1572"/>
                    </a:lnTo>
                    <a:lnTo>
                      <a:pt x="2754" y="1542"/>
                    </a:lnTo>
                    <a:lnTo>
                      <a:pt x="2772" y="1494"/>
                    </a:lnTo>
                    <a:lnTo>
                      <a:pt x="2796" y="1458"/>
                    </a:lnTo>
                    <a:lnTo>
                      <a:pt x="2808" y="1428"/>
                    </a:lnTo>
                    <a:lnTo>
                      <a:pt x="2814" y="1416"/>
                    </a:lnTo>
                    <a:lnTo>
                      <a:pt x="2814" y="1386"/>
                    </a:lnTo>
                    <a:lnTo>
                      <a:pt x="2802" y="1362"/>
                    </a:lnTo>
                    <a:lnTo>
                      <a:pt x="2820" y="1308"/>
                    </a:lnTo>
                    <a:lnTo>
                      <a:pt x="2832" y="1290"/>
                    </a:lnTo>
                    <a:lnTo>
                      <a:pt x="2838" y="1266"/>
                    </a:lnTo>
                    <a:lnTo>
                      <a:pt x="2838" y="1224"/>
                    </a:lnTo>
                    <a:lnTo>
                      <a:pt x="2832" y="1194"/>
                    </a:lnTo>
                    <a:lnTo>
                      <a:pt x="2832" y="1176"/>
                    </a:lnTo>
                    <a:lnTo>
                      <a:pt x="2802" y="1164"/>
                    </a:lnTo>
                    <a:close/>
                    <a:moveTo>
                      <a:pt x="2016" y="2436"/>
                    </a:moveTo>
                    <a:lnTo>
                      <a:pt x="2022" y="2442"/>
                    </a:lnTo>
                    <a:lnTo>
                      <a:pt x="2028" y="2442"/>
                    </a:lnTo>
                    <a:lnTo>
                      <a:pt x="2040" y="2436"/>
                    </a:lnTo>
                    <a:lnTo>
                      <a:pt x="2046" y="2430"/>
                    </a:lnTo>
                    <a:lnTo>
                      <a:pt x="2034" y="2418"/>
                    </a:lnTo>
                    <a:lnTo>
                      <a:pt x="2016" y="2436"/>
                    </a:lnTo>
                    <a:close/>
                    <a:moveTo>
                      <a:pt x="1992" y="2454"/>
                    </a:moveTo>
                    <a:lnTo>
                      <a:pt x="1974" y="2454"/>
                    </a:lnTo>
                    <a:lnTo>
                      <a:pt x="1962" y="2466"/>
                    </a:lnTo>
                    <a:lnTo>
                      <a:pt x="1962" y="2472"/>
                    </a:lnTo>
                    <a:lnTo>
                      <a:pt x="1962" y="2460"/>
                    </a:lnTo>
                    <a:lnTo>
                      <a:pt x="1938" y="2460"/>
                    </a:lnTo>
                    <a:lnTo>
                      <a:pt x="1926" y="2466"/>
                    </a:lnTo>
                    <a:lnTo>
                      <a:pt x="1914" y="2466"/>
                    </a:lnTo>
                    <a:lnTo>
                      <a:pt x="1908" y="2478"/>
                    </a:lnTo>
                    <a:lnTo>
                      <a:pt x="1890" y="2460"/>
                    </a:lnTo>
                    <a:lnTo>
                      <a:pt x="1854" y="2460"/>
                    </a:lnTo>
                    <a:lnTo>
                      <a:pt x="1830" y="2430"/>
                    </a:lnTo>
                    <a:lnTo>
                      <a:pt x="1824" y="2436"/>
                    </a:lnTo>
                    <a:lnTo>
                      <a:pt x="1818" y="2436"/>
                    </a:lnTo>
                    <a:lnTo>
                      <a:pt x="1812" y="2442"/>
                    </a:lnTo>
                    <a:lnTo>
                      <a:pt x="1806" y="2442"/>
                    </a:lnTo>
                    <a:lnTo>
                      <a:pt x="1776" y="2412"/>
                    </a:lnTo>
                    <a:lnTo>
                      <a:pt x="1776" y="2424"/>
                    </a:lnTo>
                    <a:lnTo>
                      <a:pt x="1782" y="2448"/>
                    </a:lnTo>
                    <a:lnTo>
                      <a:pt x="1782" y="2472"/>
                    </a:lnTo>
                    <a:lnTo>
                      <a:pt x="1776" y="2478"/>
                    </a:lnTo>
                    <a:lnTo>
                      <a:pt x="1776" y="2484"/>
                    </a:lnTo>
                    <a:lnTo>
                      <a:pt x="1770" y="2490"/>
                    </a:lnTo>
                    <a:lnTo>
                      <a:pt x="1770" y="2502"/>
                    </a:lnTo>
                    <a:lnTo>
                      <a:pt x="1776" y="2514"/>
                    </a:lnTo>
                    <a:lnTo>
                      <a:pt x="1776" y="2532"/>
                    </a:lnTo>
                    <a:lnTo>
                      <a:pt x="1764" y="2538"/>
                    </a:lnTo>
                    <a:lnTo>
                      <a:pt x="1758" y="2544"/>
                    </a:lnTo>
                    <a:lnTo>
                      <a:pt x="1752" y="2544"/>
                    </a:lnTo>
                    <a:lnTo>
                      <a:pt x="1740" y="2532"/>
                    </a:lnTo>
                    <a:lnTo>
                      <a:pt x="1740" y="2538"/>
                    </a:lnTo>
                    <a:lnTo>
                      <a:pt x="1734" y="2544"/>
                    </a:lnTo>
                    <a:lnTo>
                      <a:pt x="1734" y="2556"/>
                    </a:lnTo>
                    <a:lnTo>
                      <a:pt x="1728" y="2574"/>
                    </a:lnTo>
                    <a:lnTo>
                      <a:pt x="1728" y="2586"/>
                    </a:lnTo>
                    <a:lnTo>
                      <a:pt x="1740" y="2610"/>
                    </a:lnTo>
                    <a:lnTo>
                      <a:pt x="1740" y="2616"/>
                    </a:lnTo>
                    <a:lnTo>
                      <a:pt x="1746" y="2628"/>
                    </a:lnTo>
                    <a:lnTo>
                      <a:pt x="1770" y="2628"/>
                    </a:lnTo>
                    <a:lnTo>
                      <a:pt x="1752" y="2640"/>
                    </a:lnTo>
                    <a:lnTo>
                      <a:pt x="1758" y="2664"/>
                    </a:lnTo>
                    <a:lnTo>
                      <a:pt x="1770" y="2658"/>
                    </a:lnTo>
                    <a:lnTo>
                      <a:pt x="1776" y="2658"/>
                    </a:lnTo>
                    <a:lnTo>
                      <a:pt x="1782" y="2652"/>
                    </a:lnTo>
                    <a:lnTo>
                      <a:pt x="1794" y="2652"/>
                    </a:lnTo>
                    <a:lnTo>
                      <a:pt x="1800" y="2658"/>
                    </a:lnTo>
                    <a:lnTo>
                      <a:pt x="1818" y="2658"/>
                    </a:lnTo>
                    <a:lnTo>
                      <a:pt x="1830" y="2652"/>
                    </a:lnTo>
                    <a:lnTo>
                      <a:pt x="1836" y="2646"/>
                    </a:lnTo>
                    <a:lnTo>
                      <a:pt x="1842" y="2634"/>
                    </a:lnTo>
                    <a:lnTo>
                      <a:pt x="1854" y="2634"/>
                    </a:lnTo>
                    <a:lnTo>
                      <a:pt x="1860" y="2640"/>
                    </a:lnTo>
                    <a:lnTo>
                      <a:pt x="1860" y="2646"/>
                    </a:lnTo>
                    <a:lnTo>
                      <a:pt x="1848" y="2658"/>
                    </a:lnTo>
                    <a:lnTo>
                      <a:pt x="1866" y="2664"/>
                    </a:lnTo>
                    <a:lnTo>
                      <a:pt x="1884" y="2646"/>
                    </a:lnTo>
                    <a:lnTo>
                      <a:pt x="1890" y="2634"/>
                    </a:lnTo>
                    <a:lnTo>
                      <a:pt x="1902" y="2628"/>
                    </a:lnTo>
                    <a:lnTo>
                      <a:pt x="1908" y="2616"/>
                    </a:lnTo>
                    <a:lnTo>
                      <a:pt x="1920" y="2604"/>
                    </a:lnTo>
                    <a:lnTo>
                      <a:pt x="1914" y="2604"/>
                    </a:lnTo>
                    <a:lnTo>
                      <a:pt x="1902" y="2592"/>
                    </a:lnTo>
                    <a:lnTo>
                      <a:pt x="1920" y="2562"/>
                    </a:lnTo>
                    <a:lnTo>
                      <a:pt x="1950" y="2562"/>
                    </a:lnTo>
                    <a:lnTo>
                      <a:pt x="1962" y="2538"/>
                    </a:lnTo>
                    <a:lnTo>
                      <a:pt x="1962" y="2514"/>
                    </a:lnTo>
                    <a:lnTo>
                      <a:pt x="1968" y="2502"/>
                    </a:lnTo>
                    <a:lnTo>
                      <a:pt x="1980" y="2496"/>
                    </a:lnTo>
                    <a:lnTo>
                      <a:pt x="1986" y="2484"/>
                    </a:lnTo>
                    <a:lnTo>
                      <a:pt x="1992" y="2478"/>
                    </a:lnTo>
                    <a:lnTo>
                      <a:pt x="1998" y="2466"/>
                    </a:lnTo>
                    <a:lnTo>
                      <a:pt x="1998" y="2460"/>
                    </a:lnTo>
                    <a:lnTo>
                      <a:pt x="1992" y="2454"/>
                    </a:lnTo>
                    <a:close/>
                    <a:moveTo>
                      <a:pt x="1902" y="246"/>
                    </a:moveTo>
                    <a:lnTo>
                      <a:pt x="1890" y="258"/>
                    </a:lnTo>
                    <a:lnTo>
                      <a:pt x="1890" y="270"/>
                    </a:lnTo>
                    <a:lnTo>
                      <a:pt x="1884" y="282"/>
                    </a:lnTo>
                    <a:lnTo>
                      <a:pt x="1884" y="294"/>
                    </a:lnTo>
                    <a:lnTo>
                      <a:pt x="1896" y="300"/>
                    </a:lnTo>
                    <a:lnTo>
                      <a:pt x="1920" y="300"/>
                    </a:lnTo>
                    <a:lnTo>
                      <a:pt x="1926" y="294"/>
                    </a:lnTo>
                    <a:lnTo>
                      <a:pt x="1932" y="294"/>
                    </a:lnTo>
                    <a:lnTo>
                      <a:pt x="1926" y="282"/>
                    </a:lnTo>
                    <a:lnTo>
                      <a:pt x="1932" y="252"/>
                    </a:lnTo>
                    <a:lnTo>
                      <a:pt x="1920" y="252"/>
                    </a:lnTo>
                    <a:lnTo>
                      <a:pt x="1908" y="246"/>
                    </a:lnTo>
                    <a:lnTo>
                      <a:pt x="1902" y="246"/>
                    </a:lnTo>
                    <a:close/>
                    <a:moveTo>
                      <a:pt x="1770" y="2334"/>
                    </a:moveTo>
                    <a:lnTo>
                      <a:pt x="1758" y="2376"/>
                    </a:lnTo>
                    <a:lnTo>
                      <a:pt x="1812" y="2328"/>
                    </a:lnTo>
                    <a:lnTo>
                      <a:pt x="1770" y="2334"/>
                    </a:lnTo>
                    <a:close/>
                    <a:moveTo>
                      <a:pt x="2034" y="2400"/>
                    </a:moveTo>
                    <a:lnTo>
                      <a:pt x="2016" y="2358"/>
                    </a:lnTo>
                    <a:lnTo>
                      <a:pt x="1998" y="2376"/>
                    </a:lnTo>
                    <a:lnTo>
                      <a:pt x="1998" y="2394"/>
                    </a:lnTo>
                    <a:lnTo>
                      <a:pt x="2010" y="2406"/>
                    </a:lnTo>
                    <a:lnTo>
                      <a:pt x="2028" y="2406"/>
                    </a:lnTo>
                    <a:lnTo>
                      <a:pt x="2034" y="240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7" name="Armen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224076" y="2680042"/>
                <a:ext cx="72951" cy="64914"/>
              </a:xfrm>
              <a:custGeom>
                <a:avLst/>
                <a:gdLst>
                  <a:gd name="T0" fmla="*/ 2147483647 w 222"/>
                  <a:gd name="T1" fmla="*/ 2147483647 h 210"/>
                  <a:gd name="T2" fmla="*/ 2147483647 w 222"/>
                  <a:gd name="T3" fmla="*/ 2147483647 h 210"/>
                  <a:gd name="T4" fmla="*/ 2147483647 w 222"/>
                  <a:gd name="T5" fmla="*/ 2147483647 h 210"/>
                  <a:gd name="T6" fmla="*/ 2147483647 w 222"/>
                  <a:gd name="T7" fmla="*/ 2147483647 h 210"/>
                  <a:gd name="T8" fmla="*/ 2147483647 w 222"/>
                  <a:gd name="T9" fmla="*/ 2147483647 h 210"/>
                  <a:gd name="T10" fmla="*/ 2147483647 w 222"/>
                  <a:gd name="T11" fmla="*/ 2147483647 h 210"/>
                  <a:gd name="T12" fmla="*/ 2147483647 w 222"/>
                  <a:gd name="T13" fmla="*/ 2147483647 h 210"/>
                  <a:gd name="T14" fmla="*/ 2147483647 w 222"/>
                  <a:gd name="T15" fmla="*/ 2147483647 h 210"/>
                  <a:gd name="T16" fmla="*/ 2147483647 w 222"/>
                  <a:gd name="T17" fmla="*/ 2147483647 h 210"/>
                  <a:gd name="T18" fmla="*/ 2147483647 w 222"/>
                  <a:gd name="T19" fmla="*/ 2147483647 h 210"/>
                  <a:gd name="T20" fmla="*/ 2147483647 w 222"/>
                  <a:gd name="T21" fmla="*/ 2147483647 h 210"/>
                  <a:gd name="T22" fmla="*/ 2147483647 w 222"/>
                  <a:gd name="T23" fmla="*/ 2147483647 h 210"/>
                  <a:gd name="T24" fmla="*/ 2147483647 w 222"/>
                  <a:gd name="T25" fmla="*/ 2147483647 h 210"/>
                  <a:gd name="T26" fmla="*/ 2147483647 w 222"/>
                  <a:gd name="T27" fmla="*/ 2147483647 h 210"/>
                  <a:gd name="T28" fmla="*/ 2147483647 w 222"/>
                  <a:gd name="T29" fmla="*/ 2147483647 h 210"/>
                  <a:gd name="T30" fmla="*/ 2147483647 w 222"/>
                  <a:gd name="T31" fmla="*/ 2147483647 h 210"/>
                  <a:gd name="T32" fmla="*/ 2147483647 w 222"/>
                  <a:gd name="T33" fmla="*/ 2147483647 h 210"/>
                  <a:gd name="T34" fmla="*/ 2147483647 w 222"/>
                  <a:gd name="T35" fmla="*/ 2147483647 h 210"/>
                  <a:gd name="T36" fmla="*/ 2147483647 w 222"/>
                  <a:gd name="T37" fmla="*/ 2147483647 h 210"/>
                  <a:gd name="T38" fmla="*/ 2147483647 w 222"/>
                  <a:gd name="T39" fmla="*/ 0 h 210"/>
                  <a:gd name="T40" fmla="*/ 2147483647 w 222"/>
                  <a:gd name="T41" fmla="*/ 0 h 210"/>
                  <a:gd name="T42" fmla="*/ 2147483647 w 222"/>
                  <a:gd name="T43" fmla="*/ 2147483647 h 210"/>
                  <a:gd name="T44" fmla="*/ 2147483647 w 222"/>
                  <a:gd name="T45" fmla="*/ 2147483647 h 210"/>
                  <a:gd name="T46" fmla="*/ 2147483647 w 222"/>
                  <a:gd name="T47" fmla="*/ 2147483647 h 210"/>
                  <a:gd name="T48" fmla="*/ 0 w 222"/>
                  <a:gd name="T49" fmla="*/ 2147483647 h 210"/>
                  <a:gd name="T50" fmla="*/ 2147483647 w 222"/>
                  <a:gd name="T51" fmla="*/ 2147483647 h 210"/>
                  <a:gd name="T52" fmla="*/ 2147483647 w 222"/>
                  <a:gd name="T53" fmla="*/ 2147483647 h 210"/>
                  <a:gd name="T54" fmla="*/ 2147483647 w 222"/>
                  <a:gd name="T55" fmla="*/ 2147483647 h 210"/>
                  <a:gd name="T56" fmla="*/ 2147483647 w 222"/>
                  <a:gd name="T57" fmla="*/ 2147483647 h 210"/>
                  <a:gd name="T58" fmla="*/ 2147483647 w 222"/>
                  <a:gd name="T59" fmla="*/ 2147483647 h 210"/>
                  <a:gd name="T60" fmla="*/ 2147483647 w 222"/>
                  <a:gd name="T61" fmla="*/ 2147483647 h 210"/>
                  <a:gd name="T62" fmla="*/ 2147483647 w 222"/>
                  <a:gd name="T63" fmla="*/ 2147483647 h 210"/>
                  <a:gd name="T64" fmla="*/ 2147483647 w 222"/>
                  <a:gd name="T65" fmla="*/ 2147483647 h 210"/>
                  <a:gd name="T66" fmla="*/ 2147483647 w 222"/>
                  <a:gd name="T67" fmla="*/ 2147483647 h 210"/>
                  <a:gd name="T68" fmla="*/ 2147483647 w 222"/>
                  <a:gd name="T69" fmla="*/ 2147483647 h 210"/>
                  <a:gd name="T70" fmla="*/ 2147483647 w 222"/>
                  <a:gd name="T71" fmla="*/ 2147483647 h 210"/>
                  <a:gd name="T72" fmla="*/ 2147483647 w 222"/>
                  <a:gd name="T73" fmla="*/ 2147483647 h 210"/>
                  <a:gd name="T74" fmla="*/ 2147483647 w 222"/>
                  <a:gd name="T75" fmla="*/ 2147483647 h 210"/>
                  <a:gd name="T76" fmla="*/ 2147483647 w 222"/>
                  <a:gd name="T77" fmla="*/ 2147483647 h 210"/>
                  <a:gd name="T78" fmla="*/ 2147483647 w 222"/>
                  <a:gd name="T79" fmla="*/ 2147483647 h 210"/>
                  <a:gd name="T80" fmla="*/ 2147483647 w 222"/>
                  <a:gd name="T81" fmla="*/ 2147483647 h 210"/>
                  <a:gd name="T82" fmla="*/ 2147483647 w 222"/>
                  <a:gd name="T83" fmla="*/ 2147483647 h 210"/>
                  <a:gd name="T84" fmla="*/ 2147483647 w 222"/>
                  <a:gd name="T85" fmla="*/ 2147483647 h 210"/>
                  <a:gd name="T86" fmla="*/ 2147483647 w 222"/>
                  <a:gd name="T87" fmla="*/ 2147483647 h 210"/>
                  <a:gd name="T88" fmla="*/ 2147483647 w 222"/>
                  <a:gd name="T89" fmla="*/ 2147483647 h 210"/>
                  <a:gd name="T90" fmla="*/ 2147483647 w 222"/>
                  <a:gd name="T91" fmla="*/ 2147483647 h 210"/>
                  <a:gd name="T92" fmla="*/ 2147483647 w 222"/>
                  <a:gd name="T93" fmla="*/ 2147483647 h 210"/>
                  <a:gd name="T94" fmla="*/ 2147483647 w 222"/>
                  <a:gd name="T95" fmla="*/ 2147483647 h 210"/>
                  <a:gd name="T96" fmla="*/ 2147483647 w 222"/>
                  <a:gd name="T97" fmla="*/ 2147483647 h 210"/>
                  <a:gd name="T98" fmla="*/ 2147483647 w 222"/>
                  <a:gd name="T99" fmla="*/ 2147483647 h 210"/>
                  <a:gd name="T100" fmla="*/ 2147483647 w 222"/>
                  <a:gd name="T101" fmla="*/ 2147483647 h 210"/>
                  <a:gd name="T102" fmla="*/ 2147483647 w 222"/>
                  <a:gd name="T103" fmla="*/ 2147483647 h 210"/>
                  <a:gd name="T104" fmla="*/ 2147483647 w 222"/>
                  <a:gd name="T105" fmla="*/ 2147483647 h 210"/>
                  <a:gd name="T106" fmla="*/ 2147483647 w 222"/>
                  <a:gd name="T107" fmla="*/ 2147483647 h 21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2"/>
                  <a:gd name="T163" fmla="*/ 0 h 210"/>
                  <a:gd name="T164" fmla="*/ 222 w 222"/>
                  <a:gd name="T165" fmla="*/ 210 h 21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2" h="210">
                    <a:moveTo>
                      <a:pt x="222" y="168"/>
                    </a:moveTo>
                    <a:lnTo>
                      <a:pt x="216" y="156"/>
                    </a:lnTo>
                    <a:lnTo>
                      <a:pt x="216" y="144"/>
                    </a:lnTo>
                    <a:lnTo>
                      <a:pt x="186" y="138"/>
                    </a:lnTo>
                    <a:lnTo>
                      <a:pt x="174" y="120"/>
                    </a:lnTo>
                    <a:lnTo>
                      <a:pt x="144" y="108"/>
                    </a:lnTo>
                    <a:lnTo>
                      <a:pt x="156" y="108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68" y="78"/>
                    </a:lnTo>
                    <a:lnTo>
                      <a:pt x="144" y="66"/>
                    </a:lnTo>
                    <a:lnTo>
                      <a:pt x="138" y="60"/>
                    </a:lnTo>
                    <a:lnTo>
                      <a:pt x="132" y="60"/>
                    </a:lnTo>
                    <a:lnTo>
                      <a:pt x="138" y="54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14" y="24"/>
                    </a:lnTo>
                    <a:lnTo>
                      <a:pt x="114" y="12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84" y="18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90"/>
                    </a:lnTo>
                    <a:lnTo>
                      <a:pt x="24" y="102"/>
                    </a:lnTo>
                    <a:lnTo>
                      <a:pt x="30" y="108"/>
                    </a:lnTo>
                    <a:lnTo>
                      <a:pt x="42" y="114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32"/>
                    </a:lnTo>
                    <a:lnTo>
                      <a:pt x="84" y="144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32"/>
                    </a:lnTo>
                    <a:lnTo>
                      <a:pt x="126" y="132"/>
                    </a:lnTo>
                    <a:lnTo>
                      <a:pt x="138" y="144"/>
                    </a:lnTo>
                    <a:lnTo>
                      <a:pt x="174" y="144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80" y="174"/>
                    </a:lnTo>
                    <a:lnTo>
                      <a:pt x="186" y="186"/>
                    </a:lnTo>
                    <a:lnTo>
                      <a:pt x="186" y="198"/>
                    </a:lnTo>
                    <a:lnTo>
                      <a:pt x="192" y="204"/>
                    </a:lnTo>
                    <a:lnTo>
                      <a:pt x="192" y="210"/>
                    </a:lnTo>
                    <a:lnTo>
                      <a:pt x="222" y="210"/>
                    </a:lnTo>
                    <a:lnTo>
                      <a:pt x="222" y="16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8" name="Argentin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2734785" y="4262469"/>
                <a:ext cx="354515" cy="758145"/>
              </a:xfrm>
              <a:custGeom>
                <a:avLst/>
                <a:gdLst>
                  <a:gd name="T0" fmla="*/ 2147483647 w 1092"/>
                  <a:gd name="T1" fmla="*/ 2147483647 h 2442"/>
                  <a:gd name="T2" fmla="*/ 2147483647 w 1092"/>
                  <a:gd name="T3" fmla="*/ 2147483647 h 2442"/>
                  <a:gd name="T4" fmla="*/ 2147483647 w 1092"/>
                  <a:gd name="T5" fmla="*/ 2147483647 h 2442"/>
                  <a:gd name="T6" fmla="*/ 2147483647 w 1092"/>
                  <a:gd name="T7" fmla="*/ 2147483647 h 2442"/>
                  <a:gd name="T8" fmla="*/ 2147483647 w 1092"/>
                  <a:gd name="T9" fmla="*/ 2147483647 h 2442"/>
                  <a:gd name="T10" fmla="*/ 2147483647 w 1092"/>
                  <a:gd name="T11" fmla="*/ 2147483647 h 2442"/>
                  <a:gd name="T12" fmla="*/ 2147483647 w 1092"/>
                  <a:gd name="T13" fmla="*/ 2147483647 h 2442"/>
                  <a:gd name="T14" fmla="*/ 2147483647 w 1092"/>
                  <a:gd name="T15" fmla="*/ 2147483647 h 2442"/>
                  <a:gd name="T16" fmla="*/ 2147483647 w 1092"/>
                  <a:gd name="T17" fmla="*/ 2147483647 h 2442"/>
                  <a:gd name="T18" fmla="*/ 2147483647 w 1092"/>
                  <a:gd name="T19" fmla="*/ 2147483647 h 2442"/>
                  <a:gd name="T20" fmla="*/ 2147483647 w 1092"/>
                  <a:gd name="T21" fmla="*/ 0 h 2442"/>
                  <a:gd name="T22" fmla="*/ 2147483647 w 1092"/>
                  <a:gd name="T23" fmla="*/ 2147483647 h 2442"/>
                  <a:gd name="T24" fmla="*/ 2147483647 w 1092"/>
                  <a:gd name="T25" fmla="*/ 2147483647 h 2442"/>
                  <a:gd name="T26" fmla="*/ 2147483647 w 1092"/>
                  <a:gd name="T27" fmla="*/ 2147483647 h 2442"/>
                  <a:gd name="T28" fmla="*/ 2147483647 w 1092"/>
                  <a:gd name="T29" fmla="*/ 2147483647 h 2442"/>
                  <a:gd name="T30" fmla="*/ 2147483647 w 1092"/>
                  <a:gd name="T31" fmla="*/ 2147483647 h 2442"/>
                  <a:gd name="T32" fmla="*/ 2147483647 w 1092"/>
                  <a:gd name="T33" fmla="*/ 2147483647 h 2442"/>
                  <a:gd name="T34" fmla="*/ 2147483647 w 1092"/>
                  <a:gd name="T35" fmla="*/ 2147483647 h 2442"/>
                  <a:gd name="T36" fmla="*/ 2147483647 w 1092"/>
                  <a:gd name="T37" fmla="*/ 2147483647 h 2442"/>
                  <a:gd name="T38" fmla="*/ 2147483647 w 1092"/>
                  <a:gd name="T39" fmla="*/ 2147483647 h 2442"/>
                  <a:gd name="T40" fmla="*/ 2147483647 w 1092"/>
                  <a:gd name="T41" fmla="*/ 2147483647 h 2442"/>
                  <a:gd name="T42" fmla="*/ 2147483647 w 1092"/>
                  <a:gd name="T43" fmla="*/ 2147483647 h 2442"/>
                  <a:gd name="T44" fmla="*/ 2147483647 w 1092"/>
                  <a:gd name="T45" fmla="*/ 2147483647 h 2442"/>
                  <a:gd name="T46" fmla="*/ 2147483647 w 1092"/>
                  <a:gd name="T47" fmla="*/ 2147483647 h 2442"/>
                  <a:gd name="T48" fmla="*/ 2147483647 w 1092"/>
                  <a:gd name="T49" fmla="*/ 2147483647 h 2442"/>
                  <a:gd name="T50" fmla="*/ 2147483647 w 1092"/>
                  <a:gd name="T51" fmla="*/ 2147483647 h 2442"/>
                  <a:gd name="T52" fmla="*/ 2147483647 w 1092"/>
                  <a:gd name="T53" fmla="*/ 2147483647 h 2442"/>
                  <a:gd name="T54" fmla="*/ 2147483647 w 1092"/>
                  <a:gd name="T55" fmla="*/ 2147483647 h 2442"/>
                  <a:gd name="T56" fmla="*/ 2147483647 w 1092"/>
                  <a:gd name="T57" fmla="*/ 2147483647 h 2442"/>
                  <a:gd name="T58" fmla="*/ 2147483647 w 1092"/>
                  <a:gd name="T59" fmla="*/ 2147483647 h 2442"/>
                  <a:gd name="T60" fmla="*/ 2147483647 w 1092"/>
                  <a:gd name="T61" fmla="*/ 2147483647 h 2442"/>
                  <a:gd name="T62" fmla="*/ 2147483647 w 1092"/>
                  <a:gd name="T63" fmla="*/ 2147483647 h 2442"/>
                  <a:gd name="T64" fmla="*/ 2147483647 w 1092"/>
                  <a:gd name="T65" fmla="*/ 2147483647 h 2442"/>
                  <a:gd name="T66" fmla="*/ 2147483647 w 1092"/>
                  <a:gd name="T67" fmla="*/ 2147483647 h 2442"/>
                  <a:gd name="T68" fmla="*/ 2147483647 w 1092"/>
                  <a:gd name="T69" fmla="*/ 2147483647 h 2442"/>
                  <a:gd name="T70" fmla="*/ 2147483647 w 1092"/>
                  <a:gd name="T71" fmla="*/ 2147483647 h 2442"/>
                  <a:gd name="T72" fmla="*/ 2147483647 w 1092"/>
                  <a:gd name="T73" fmla="*/ 2147483647 h 2442"/>
                  <a:gd name="T74" fmla="*/ 2147483647 w 1092"/>
                  <a:gd name="T75" fmla="*/ 2147483647 h 2442"/>
                  <a:gd name="T76" fmla="*/ 2147483647 w 1092"/>
                  <a:gd name="T77" fmla="*/ 2147483647 h 2442"/>
                  <a:gd name="T78" fmla="*/ 2147483647 w 1092"/>
                  <a:gd name="T79" fmla="*/ 2147483647 h 2442"/>
                  <a:gd name="T80" fmla="*/ 2147483647 w 1092"/>
                  <a:gd name="T81" fmla="*/ 2147483647 h 2442"/>
                  <a:gd name="T82" fmla="*/ 2147483647 w 1092"/>
                  <a:gd name="T83" fmla="*/ 2147483647 h 2442"/>
                  <a:gd name="T84" fmla="*/ 2147483647 w 1092"/>
                  <a:gd name="T85" fmla="*/ 2147483647 h 2442"/>
                  <a:gd name="T86" fmla="*/ 2147483647 w 1092"/>
                  <a:gd name="T87" fmla="*/ 2147483647 h 2442"/>
                  <a:gd name="T88" fmla="*/ 2147483647 w 1092"/>
                  <a:gd name="T89" fmla="*/ 2147483647 h 2442"/>
                  <a:gd name="T90" fmla="*/ 2147483647 w 1092"/>
                  <a:gd name="T91" fmla="*/ 2147483647 h 2442"/>
                  <a:gd name="T92" fmla="*/ 2147483647 w 1092"/>
                  <a:gd name="T93" fmla="*/ 2147483647 h 2442"/>
                  <a:gd name="T94" fmla="*/ 2147483647 w 1092"/>
                  <a:gd name="T95" fmla="*/ 2147483647 h 2442"/>
                  <a:gd name="T96" fmla="*/ 2147483647 w 1092"/>
                  <a:gd name="T97" fmla="*/ 2147483647 h 2442"/>
                  <a:gd name="T98" fmla="*/ 2147483647 w 1092"/>
                  <a:gd name="T99" fmla="*/ 2147483647 h 2442"/>
                  <a:gd name="T100" fmla="*/ 2147483647 w 1092"/>
                  <a:gd name="T101" fmla="*/ 2147483647 h 2442"/>
                  <a:gd name="T102" fmla="*/ 2147483647 w 1092"/>
                  <a:gd name="T103" fmla="*/ 2147483647 h 2442"/>
                  <a:gd name="T104" fmla="*/ 2147483647 w 1092"/>
                  <a:gd name="T105" fmla="*/ 2147483647 h 2442"/>
                  <a:gd name="T106" fmla="*/ 2147483647 w 1092"/>
                  <a:gd name="T107" fmla="*/ 2147483647 h 2442"/>
                  <a:gd name="T108" fmla="*/ 2147483647 w 1092"/>
                  <a:gd name="T109" fmla="*/ 2147483647 h 2442"/>
                  <a:gd name="T110" fmla="*/ 2147483647 w 1092"/>
                  <a:gd name="T111" fmla="*/ 2147483647 h 2442"/>
                  <a:gd name="T112" fmla="*/ 2147483647 w 1092"/>
                  <a:gd name="T113" fmla="*/ 2147483647 h 24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2"/>
                  <a:gd name="T172" fmla="*/ 0 h 2442"/>
                  <a:gd name="T173" fmla="*/ 1092 w 1092"/>
                  <a:gd name="T174" fmla="*/ 2442 h 24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2" h="2442">
                    <a:moveTo>
                      <a:pt x="954" y="534"/>
                    </a:moveTo>
                    <a:lnTo>
                      <a:pt x="978" y="528"/>
                    </a:lnTo>
                    <a:lnTo>
                      <a:pt x="984" y="504"/>
                    </a:lnTo>
                    <a:lnTo>
                      <a:pt x="990" y="498"/>
                    </a:lnTo>
                    <a:lnTo>
                      <a:pt x="990" y="480"/>
                    </a:lnTo>
                    <a:lnTo>
                      <a:pt x="1026" y="480"/>
                    </a:lnTo>
                    <a:lnTo>
                      <a:pt x="1026" y="462"/>
                    </a:lnTo>
                    <a:lnTo>
                      <a:pt x="1032" y="450"/>
                    </a:lnTo>
                    <a:lnTo>
                      <a:pt x="1038" y="444"/>
                    </a:lnTo>
                    <a:lnTo>
                      <a:pt x="1092" y="426"/>
                    </a:lnTo>
                    <a:lnTo>
                      <a:pt x="1092" y="390"/>
                    </a:lnTo>
                    <a:lnTo>
                      <a:pt x="1086" y="372"/>
                    </a:lnTo>
                    <a:lnTo>
                      <a:pt x="1086" y="342"/>
                    </a:lnTo>
                    <a:lnTo>
                      <a:pt x="1080" y="336"/>
                    </a:lnTo>
                    <a:lnTo>
                      <a:pt x="1074" y="336"/>
                    </a:lnTo>
                    <a:lnTo>
                      <a:pt x="1074" y="324"/>
                    </a:lnTo>
                    <a:lnTo>
                      <a:pt x="1062" y="300"/>
                    </a:lnTo>
                    <a:lnTo>
                      <a:pt x="1056" y="294"/>
                    </a:lnTo>
                    <a:lnTo>
                      <a:pt x="1038" y="294"/>
                    </a:lnTo>
                    <a:lnTo>
                      <a:pt x="1032" y="300"/>
                    </a:lnTo>
                    <a:lnTo>
                      <a:pt x="1020" y="306"/>
                    </a:lnTo>
                    <a:lnTo>
                      <a:pt x="1020" y="384"/>
                    </a:lnTo>
                    <a:lnTo>
                      <a:pt x="1008" y="390"/>
                    </a:lnTo>
                    <a:lnTo>
                      <a:pt x="1002" y="402"/>
                    </a:lnTo>
                    <a:lnTo>
                      <a:pt x="990" y="408"/>
                    </a:lnTo>
                    <a:lnTo>
                      <a:pt x="984" y="414"/>
                    </a:lnTo>
                    <a:lnTo>
                      <a:pt x="978" y="414"/>
                    </a:lnTo>
                    <a:lnTo>
                      <a:pt x="966" y="426"/>
                    </a:lnTo>
                    <a:lnTo>
                      <a:pt x="954" y="450"/>
                    </a:lnTo>
                    <a:lnTo>
                      <a:pt x="948" y="456"/>
                    </a:lnTo>
                    <a:lnTo>
                      <a:pt x="948" y="450"/>
                    </a:lnTo>
                    <a:lnTo>
                      <a:pt x="942" y="444"/>
                    </a:lnTo>
                    <a:lnTo>
                      <a:pt x="930" y="444"/>
                    </a:lnTo>
                    <a:lnTo>
                      <a:pt x="924" y="450"/>
                    </a:lnTo>
                    <a:lnTo>
                      <a:pt x="924" y="468"/>
                    </a:lnTo>
                    <a:lnTo>
                      <a:pt x="912" y="450"/>
                    </a:lnTo>
                    <a:lnTo>
                      <a:pt x="852" y="450"/>
                    </a:lnTo>
                    <a:lnTo>
                      <a:pt x="834" y="444"/>
                    </a:lnTo>
                    <a:lnTo>
                      <a:pt x="822" y="438"/>
                    </a:lnTo>
                    <a:lnTo>
                      <a:pt x="816" y="432"/>
                    </a:lnTo>
                    <a:lnTo>
                      <a:pt x="804" y="426"/>
                    </a:lnTo>
                    <a:lnTo>
                      <a:pt x="798" y="426"/>
                    </a:lnTo>
                    <a:lnTo>
                      <a:pt x="786" y="432"/>
                    </a:lnTo>
                    <a:lnTo>
                      <a:pt x="762" y="432"/>
                    </a:lnTo>
                    <a:lnTo>
                      <a:pt x="756" y="426"/>
                    </a:lnTo>
                    <a:lnTo>
                      <a:pt x="756" y="414"/>
                    </a:lnTo>
                    <a:lnTo>
                      <a:pt x="762" y="402"/>
                    </a:lnTo>
                    <a:lnTo>
                      <a:pt x="768" y="396"/>
                    </a:lnTo>
                    <a:lnTo>
                      <a:pt x="774" y="384"/>
                    </a:lnTo>
                    <a:lnTo>
                      <a:pt x="780" y="378"/>
                    </a:lnTo>
                    <a:lnTo>
                      <a:pt x="780" y="342"/>
                    </a:lnTo>
                    <a:lnTo>
                      <a:pt x="798" y="342"/>
                    </a:lnTo>
                    <a:lnTo>
                      <a:pt x="804" y="336"/>
                    </a:lnTo>
                    <a:lnTo>
                      <a:pt x="804" y="330"/>
                    </a:lnTo>
                    <a:lnTo>
                      <a:pt x="798" y="318"/>
                    </a:lnTo>
                    <a:lnTo>
                      <a:pt x="792" y="312"/>
                    </a:lnTo>
                    <a:lnTo>
                      <a:pt x="798" y="300"/>
                    </a:lnTo>
                    <a:lnTo>
                      <a:pt x="804" y="294"/>
                    </a:lnTo>
                    <a:lnTo>
                      <a:pt x="804" y="282"/>
                    </a:lnTo>
                    <a:lnTo>
                      <a:pt x="810" y="276"/>
                    </a:lnTo>
                    <a:lnTo>
                      <a:pt x="804" y="270"/>
                    </a:lnTo>
                    <a:lnTo>
                      <a:pt x="792" y="264"/>
                    </a:lnTo>
                    <a:lnTo>
                      <a:pt x="774" y="258"/>
                    </a:lnTo>
                    <a:lnTo>
                      <a:pt x="762" y="252"/>
                    </a:lnTo>
                    <a:lnTo>
                      <a:pt x="750" y="252"/>
                    </a:lnTo>
                    <a:lnTo>
                      <a:pt x="744" y="246"/>
                    </a:lnTo>
                    <a:lnTo>
                      <a:pt x="708" y="228"/>
                    </a:lnTo>
                    <a:lnTo>
                      <a:pt x="690" y="216"/>
                    </a:lnTo>
                    <a:lnTo>
                      <a:pt x="678" y="210"/>
                    </a:lnTo>
                    <a:lnTo>
                      <a:pt x="672" y="204"/>
                    </a:lnTo>
                    <a:lnTo>
                      <a:pt x="666" y="204"/>
                    </a:lnTo>
                    <a:lnTo>
                      <a:pt x="660" y="198"/>
                    </a:lnTo>
                    <a:lnTo>
                      <a:pt x="648" y="192"/>
                    </a:lnTo>
                    <a:lnTo>
                      <a:pt x="642" y="186"/>
                    </a:lnTo>
                    <a:lnTo>
                      <a:pt x="630" y="180"/>
                    </a:lnTo>
                    <a:lnTo>
                      <a:pt x="600" y="180"/>
                    </a:lnTo>
                    <a:lnTo>
                      <a:pt x="564" y="162"/>
                    </a:lnTo>
                    <a:lnTo>
                      <a:pt x="558" y="156"/>
                    </a:lnTo>
                    <a:lnTo>
                      <a:pt x="552" y="156"/>
                    </a:lnTo>
                    <a:lnTo>
                      <a:pt x="546" y="138"/>
                    </a:lnTo>
                    <a:lnTo>
                      <a:pt x="534" y="132"/>
                    </a:lnTo>
                    <a:lnTo>
                      <a:pt x="516" y="114"/>
                    </a:lnTo>
                    <a:lnTo>
                      <a:pt x="492" y="102"/>
                    </a:lnTo>
                    <a:lnTo>
                      <a:pt x="486" y="96"/>
                    </a:lnTo>
                    <a:lnTo>
                      <a:pt x="480" y="84"/>
                    </a:lnTo>
                    <a:lnTo>
                      <a:pt x="468" y="78"/>
                    </a:lnTo>
                    <a:lnTo>
                      <a:pt x="462" y="66"/>
                    </a:lnTo>
                    <a:lnTo>
                      <a:pt x="456" y="60"/>
                    </a:lnTo>
                    <a:lnTo>
                      <a:pt x="456" y="54"/>
                    </a:lnTo>
                    <a:lnTo>
                      <a:pt x="438" y="36"/>
                    </a:lnTo>
                    <a:lnTo>
                      <a:pt x="402" y="12"/>
                    </a:lnTo>
                    <a:lnTo>
                      <a:pt x="330" y="18"/>
                    </a:lnTo>
                    <a:lnTo>
                      <a:pt x="318" y="72"/>
                    </a:lnTo>
                    <a:lnTo>
                      <a:pt x="288" y="24"/>
                    </a:lnTo>
                    <a:lnTo>
                      <a:pt x="234" y="24"/>
                    </a:lnTo>
                    <a:lnTo>
                      <a:pt x="216" y="18"/>
                    </a:lnTo>
                    <a:lnTo>
                      <a:pt x="204" y="18"/>
                    </a:lnTo>
                    <a:lnTo>
                      <a:pt x="180" y="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38" y="30"/>
                    </a:lnTo>
                    <a:lnTo>
                      <a:pt x="138" y="48"/>
                    </a:lnTo>
                    <a:lnTo>
                      <a:pt x="126" y="48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26" y="96"/>
                    </a:lnTo>
                    <a:lnTo>
                      <a:pt x="114" y="180"/>
                    </a:lnTo>
                    <a:lnTo>
                      <a:pt x="108" y="180"/>
                    </a:lnTo>
                    <a:lnTo>
                      <a:pt x="102" y="186"/>
                    </a:lnTo>
                    <a:lnTo>
                      <a:pt x="90" y="192"/>
                    </a:lnTo>
                    <a:lnTo>
                      <a:pt x="72" y="198"/>
                    </a:lnTo>
                    <a:lnTo>
                      <a:pt x="60" y="210"/>
                    </a:lnTo>
                    <a:lnTo>
                      <a:pt x="48" y="216"/>
                    </a:lnTo>
                    <a:lnTo>
                      <a:pt x="42" y="228"/>
                    </a:lnTo>
                    <a:lnTo>
                      <a:pt x="36" y="234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54" y="252"/>
                    </a:lnTo>
                    <a:lnTo>
                      <a:pt x="66" y="252"/>
                    </a:lnTo>
                    <a:lnTo>
                      <a:pt x="66" y="258"/>
                    </a:lnTo>
                    <a:lnTo>
                      <a:pt x="42" y="282"/>
                    </a:lnTo>
                    <a:lnTo>
                      <a:pt x="42" y="300"/>
                    </a:lnTo>
                    <a:lnTo>
                      <a:pt x="48" y="306"/>
                    </a:lnTo>
                    <a:lnTo>
                      <a:pt x="60" y="312"/>
                    </a:lnTo>
                    <a:lnTo>
                      <a:pt x="72" y="324"/>
                    </a:lnTo>
                    <a:lnTo>
                      <a:pt x="78" y="336"/>
                    </a:lnTo>
                    <a:lnTo>
                      <a:pt x="72" y="342"/>
                    </a:lnTo>
                    <a:lnTo>
                      <a:pt x="66" y="354"/>
                    </a:lnTo>
                    <a:lnTo>
                      <a:pt x="54" y="366"/>
                    </a:lnTo>
                    <a:lnTo>
                      <a:pt x="48" y="366"/>
                    </a:lnTo>
                    <a:lnTo>
                      <a:pt x="54" y="366"/>
                    </a:lnTo>
                    <a:lnTo>
                      <a:pt x="60" y="372"/>
                    </a:lnTo>
                    <a:lnTo>
                      <a:pt x="84" y="384"/>
                    </a:lnTo>
                    <a:lnTo>
                      <a:pt x="90" y="396"/>
                    </a:lnTo>
                    <a:lnTo>
                      <a:pt x="90" y="408"/>
                    </a:lnTo>
                    <a:lnTo>
                      <a:pt x="78" y="414"/>
                    </a:lnTo>
                    <a:lnTo>
                      <a:pt x="72" y="420"/>
                    </a:lnTo>
                    <a:lnTo>
                      <a:pt x="54" y="420"/>
                    </a:lnTo>
                    <a:lnTo>
                      <a:pt x="54" y="432"/>
                    </a:lnTo>
                    <a:lnTo>
                      <a:pt x="48" y="450"/>
                    </a:lnTo>
                    <a:lnTo>
                      <a:pt x="48" y="462"/>
                    </a:lnTo>
                    <a:lnTo>
                      <a:pt x="42" y="474"/>
                    </a:lnTo>
                    <a:lnTo>
                      <a:pt x="42" y="486"/>
                    </a:lnTo>
                    <a:lnTo>
                      <a:pt x="30" y="498"/>
                    </a:lnTo>
                    <a:lnTo>
                      <a:pt x="24" y="510"/>
                    </a:lnTo>
                    <a:lnTo>
                      <a:pt x="18" y="516"/>
                    </a:lnTo>
                    <a:lnTo>
                      <a:pt x="18" y="582"/>
                    </a:lnTo>
                    <a:lnTo>
                      <a:pt x="6" y="594"/>
                    </a:lnTo>
                    <a:lnTo>
                      <a:pt x="6" y="606"/>
                    </a:lnTo>
                    <a:lnTo>
                      <a:pt x="18" y="630"/>
                    </a:lnTo>
                    <a:lnTo>
                      <a:pt x="30" y="666"/>
                    </a:lnTo>
                    <a:lnTo>
                      <a:pt x="36" y="678"/>
                    </a:lnTo>
                    <a:lnTo>
                      <a:pt x="36" y="684"/>
                    </a:lnTo>
                    <a:lnTo>
                      <a:pt x="12" y="684"/>
                    </a:lnTo>
                    <a:lnTo>
                      <a:pt x="18" y="738"/>
                    </a:lnTo>
                    <a:lnTo>
                      <a:pt x="6" y="744"/>
                    </a:lnTo>
                    <a:lnTo>
                      <a:pt x="0" y="744"/>
                    </a:lnTo>
                    <a:lnTo>
                      <a:pt x="0" y="768"/>
                    </a:lnTo>
                    <a:lnTo>
                      <a:pt x="6" y="774"/>
                    </a:lnTo>
                    <a:lnTo>
                      <a:pt x="6" y="780"/>
                    </a:lnTo>
                    <a:lnTo>
                      <a:pt x="18" y="786"/>
                    </a:lnTo>
                    <a:lnTo>
                      <a:pt x="36" y="804"/>
                    </a:lnTo>
                    <a:lnTo>
                      <a:pt x="36" y="816"/>
                    </a:lnTo>
                    <a:lnTo>
                      <a:pt x="30" y="822"/>
                    </a:lnTo>
                    <a:lnTo>
                      <a:pt x="30" y="828"/>
                    </a:lnTo>
                    <a:lnTo>
                      <a:pt x="48" y="846"/>
                    </a:lnTo>
                    <a:lnTo>
                      <a:pt x="60" y="876"/>
                    </a:lnTo>
                    <a:lnTo>
                      <a:pt x="66" y="888"/>
                    </a:lnTo>
                    <a:lnTo>
                      <a:pt x="60" y="894"/>
                    </a:lnTo>
                    <a:lnTo>
                      <a:pt x="60" y="906"/>
                    </a:lnTo>
                    <a:lnTo>
                      <a:pt x="72" y="918"/>
                    </a:lnTo>
                    <a:lnTo>
                      <a:pt x="96" y="918"/>
                    </a:lnTo>
                    <a:lnTo>
                      <a:pt x="102" y="960"/>
                    </a:lnTo>
                    <a:lnTo>
                      <a:pt x="108" y="972"/>
                    </a:lnTo>
                    <a:lnTo>
                      <a:pt x="114" y="978"/>
                    </a:lnTo>
                    <a:lnTo>
                      <a:pt x="120" y="990"/>
                    </a:lnTo>
                    <a:lnTo>
                      <a:pt x="120" y="996"/>
                    </a:lnTo>
                    <a:lnTo>
                      <a:pt x="102" y="1014"/>
                    </a:lnTo>
                    <a:lnTo>
                      <a:pt x="102" y="1038"/>
                    </a:lnTo>
                    <a:lnTo>
                      <a:pt x="96" y="1056"/>
                    </a:lnTo>
                    <a:lnTo>
                      <a:pt x="96" y="1086"/>
                    </a:lnTo>
                    <a:lnTo>
                      <a:pt x="84" y="1086"/>
                    </a:lnTo>
                    <a:lnTo>
                      <a:pt x="90" y="1092"/>
                    </a:lnTo>
                    <a:lnTo>
                      <a:pt x="96" y="1104"/>
                    </a:lnTo>
                    <a:lnTo>
                      <a:pt x="102" y="1110"/>
                    </a:lnTo>
                    <a:lnTo>
                      <a:pt x="108" y="1122"/>
                    </a:lnTo>
                    <a:lnTo>
                      <a:pt x="114" y="1128"/>
                    </a:lnTo>
                    <a:lnTo>
                      <a:pt x="114" y="1140"/>
                    </a:lnTo>
                    <a:lnTo>
                      <a:pt x="108" y="1152"/>
                    </a:lnTo>
                    <a:lnTo>
                      <a:pt x="108" y="1158"/>
                    </a:lnTo>
                    <a:lnTo>
                      <a:pt x="102" y="1176"/>
                    </a:lnTo>
                    <a:lnTo>
                      <a:pt x="78" y="1182"/>
                    </a:lnTo>
                    <a:lnTo>
                      <a:pt x="78" y="1188"/>
                    </a:lnTo>
                    <a:lnTo>
                      <a:pt x="84" y="1194"/>
                    </a:lnTo>
                    <a:lnTo>
                      <a:pt x="84" y="1206"/>
                    </a:lnTo>
                    <a:lnTo>
                      <a:pt x="90" y="1224"/>
                    </a:lnTo>
                    <a:lnTo>
                      <a:pt x="96" y="1236"/>
                    </a:lnTo>
                    <a:lnTo>
                      <a:pt x="96" y="1284"/>
                    </a:lnTo>
                    <a:lnTo>
                      <a:pt x="126" y="1308"/>
                    </a:lnTo>
                    <a:lnTo>
                      <a:pt x="126" y="1326"/>
                    </a:lnTo>
                    <a:lnTo>
                      <a:pt x="132" y="1326"/>
                    </a:lnTo>
                    <a:lnTo>
                      <a:pt x="150" y="1344"/>
                    </a:lnTo>
                    <a:lnTo>
                      <a:pt x="150" y="1350"/>
                    </a:lnTo>
                    <a:lnTo>
                      <a:pt x="144" y="1362"/>
                    </a:lnTo>
                    <a:lnTo>
                      <a:pt x="132" y="1368"/>
                    </a:lnTo>
                    <a:lnTo>
                      <a:pt x="126" y="1374"/>
                    </a:lnTo>
                    <a:lnTo>
                      <a:pt x="120" y="1374"/>
                    </a:lnTo>
                    <a:lnTo>
                      <a:pt x="132" y="1416"/>
                    </a:lnTo>
                    <a:lnTo>
                      <a:pt x="114" y="1428"/>
                    </a:lnTo>
                    <a:lnTo>
                      <a:pt x="132" y="1446"/>
                    </a:lnTo>
                    <a:lnTo>
                      <a:pt x="132" y="1452"/>
                    </a:lnTo>
                    <a:lnTo>
                      <a:pt x="126" y="1464"/>
                    </a:lnTo>
                    <a:lnTo>
                      <a:pt x="126" y="1470"/>
                    </a:lnTo>
                    <a:lnTo>
                      <a:pt x="144" y="1482"/>
                    </a:lnTo>
                    <a:lnTo>
                      <a:pt x="144" y="1494"/>
                    </a:lnTo>
                    <a:lnTo>
                      <a:pt x="138" y="1500"/>
                    </a:lnTo>
                    <a:lnTo>
                      <a:pt x="138" y="1530"/>
                    </a:lnTo>
                    <a:lnTo>
                      <a:pt x="144" y="1536"/>
                    </a:lnTo>
                    <a:lnTo>
                      <a:pt x="150" y="1548"/>
                    </a:lnTo>
                    <a:lnTo>
                      <a:pt x="150" y="1572"/>
                    </a:lnTo>
                    <a:lnTo>
                      <a:pt x="156" y="1584"/>
                    </a:lnTo>
                    <a:lnTo>
                      <a:pt x="174" y="1602"/>
                    </a:lnTo>
                    <a:lnTo>
                      <a:pt x="186" y="1608"/>
                    </a:lnTo>
                    <a:lnTo>
                      <a:pt x="198" y="1620"/>
                    </a:lnTo>
                    <a:lnTo>
                      <a:pt x="192" y="1620"/>
                    </a:lnTo>
                    <a:lnTo>
                      <a:pt x="180" y="1626"/>
                    </a:lnTo>
                    <a:lnTo>
                      <a:pt x="174" y="1632"/>
                    </a:lnTo>
                    <a:lnTo>
                      <a:pt x="174" y="1644"/>
                    </a:lnTo>
                    <a:lnTo>
                      <a:pt x="180" y="1656"/>
                    </a:lnTo>
                    <a:lnTo>
                      <a:pt x="180" y="1674"/>
                    </a:lnTo>
                    <a:lnTo>
                      <a:pt x="186" y="1686"/>
                    </a:lnTo>
                    <a:lnTo>
                      <a:pt x="186" y="1698"/>
                    </a:lnTo>
                    <a:lnTo>
                      <a:pt x="192" y="1704"/>
                    </a:lnTo>
                    <a:lnTo>
                      <a:pt x="216" y="1716"/>
                    </a:lnTo>
                    <a:lnTo>
                      <a:pt x="210" y="1746"/>
                    </a:lnTo>
                    <a:lnTo>
                      <a:pt x="216" y="1746"/>
                    </a:lnTo>
                    <a:lnTo>
                      <a:pt x="228" y="1752"/>
                    </a:lnTo>
                    <a:lnTo>
                      <a:pt x="234" y="1758"/>
                    </a:lnTo>
                    <a:lnTo>
                      <a:pt x="234" y="1764"/>
                    </a:lnTo>
                    <a:lnTo>
                      <a:pt x="240" y="1776"/>
                    </a:lnTo>
                    <a:lnTo>
                      <a:pt x="240" y="1806"/>
                    </a:lnTo>
                    <a:lnTo>
                      <a:pt x="252" y="1818"/>
                    </a:lnTo>
                    <a:lnTo>
                      <a:pt x="282" y="1818"/>
                    </a:lnTo>
                    <a:lnTo>
                      <a:pt x="294" y="1824"/>
                    </a:lnTo>
                    <a:lnTo>
                      <a:pt x="294" y="1830"/>
                    </a:lnTo>
                    <a:lnTo>
                      <a:pt x="288" y="1836"/>
                    </a:lnTo>
                    <a:lnTo>
                      <a:pt x="276" y="1836"/>
                    </a:lnTo>
                    <a:lnTo>
                      <a:pt x="264" y="1842"/>
                    </a:lnTo>
                    <a:lnTo>
                      <a:pt x="246" y="1842"/>
                    </a:lnTo>
                    <a:lnTo>
                      <a:pt x="252" y="1848"/>
                    </a:lnTo>
                    <a:lnTo>
                      <a:pt x="258" y="1848"/>
                    </a:lnTo>
                    <a:lnTo>
                      <a:pt x="270" y="1854"/>
                    </a:lnTo>
                    <a:lnTo>
                      <a:pt x="276" y="1860"/>
                    </a:lnTo>
                    <a:lnTo>
                      <a:pt x="288" y="1860"/>
                    </a:lnTo>
                    <a:lnTo>
                      <a:pt x="312" y="1884"/>
                    </a:lnTo>
                    <a:lnTo>
                      <a:pt x="306" y="1890"/>
                    </a:lnTo>
                    <a:lnTo>
                      <a:pt x="300" y="1902"/>
                    </a:lnTo>
                    <a:lnTo>
                      <a:pt x="288" y="1914"/>
                    </a:lnTo>
                    <a:lnTo>
                      <a:pt x="312" y="1932"/>
                    </a:lnTo>
                    <a:lnTo>
                      <a:pt x="306" y="1956"/>
                    </a:lnTo>
                    <a:lnTo>
                      <a:pt x="330" y="1980"/>
                    </a:lnTo>
                    <a:lnTo>
                      <a:pt x="324" y="2016"/>
                    </a:lnTo>
                    <a:lnTo>
                      <a:pt x="336" y="2040"/>
                    </a:lnTo>
                    <a:lnTo>
                      <a:pt x="324" y="2046"/>
                    </a:lnTo>
                    <a:lnTo>
                      <a:pt x="318" y="2088"/>
                    </a:lnTo>
                    <a:lnTo>
                      <a:pt x="324" y="2088"/>
                    </a:lnTo>
                    <a:lnTo>
                      <a:pt x="348" y="2112"/>
                    </a:lnTo>
                    <a:lnTo>
                      <a:pt x="348" y="2118"/>
                    </a:lnTo>
                    <a:lnTo>
                      <a:pt x="342" y="2118"/>
                    </a:lnTo>
                    <a:lnTo>
                      <a:pt x="330" y="2124"/>
                    </a:lnTo>
                    <a:lnTo>
                      <a:pt x="324" y="2130"/>
                    </a:lnTo>
                    <a:lnTo>
                      <a:pt x="348" y="2154"/>
                    </a:lnTo>
                    <a:lnTo>
                      <a:pt x="348" y="2160"/>
                    </a:lnTo>
                    <a:lnTo>
                      <a:pt x="342" y="2166"/>
                    </a:lnTo>
                    <a:lnTo>
                      <a:pt x="336" y="2166"/>
                    </a:lnTo>
                    <a:lnTo>
                      <a:pt x="330" y="2172"/>
                    </a:lnTo>
                    <a:lnTo>
                      <a:pt x="324" y="2172"/>
                    </a:lnTo>
                    <a:lnTo>
                      <a:pt x="324" y="2196"/>
                    </a:lnTo>
                    <a:lnTo>
                      <a:pt x="312" y="2202"/>
                    </a:lnTo>
                    <a:lnTo>
                      <a:pt x="312" y="2214"/>
                    </a:lnTo>
                    <a:lnTo>
                      <a:pt x="318" y="2226"/>
                    </a:lnTo>
                    <a:lnTo>
                      <a:pt x="324" y="2232"/>
                    </a:lnTo>
                    <a:lnTo>
                      <a:pt x="324" y="2268"/>
                    </a:lnTo>
                    <a:lnTo>
                      <a:pt x="354" y="2274"/>
                    </a:lnTo>
                    <a:lnTo>
                      <a:pt x="354" y="2280"/>
                    </a:lnTo>
                    <a:lnTo>
                      <a:pt x="360" y="2286"/>
                    </a:lnTo>
                    <a:lnTo>
                      <a:pt x="360" y="2298"/>
                    </a:lnTo>
                    <a:lnTo>
                      <a:pt x="366" y="2304"/>
                    </a:lnTo>
                    <a:lnTo>
                      <a:pt x="378" y="2310"/>
                    </a:lnTo>
                    <a:lnTo>
                      <a:pt x="384" y="2310"/>
                    </a:lnTo>
                    <a:lnTo>
                      <a:pt x="396" y="2298"/>
                    </a:lnTo>
                    <a:lnTo>
                      <a:pt x="414" y="2298"/>
                    </a:lnTo>
                    <a:lnTo>
                      <a:pt x="426" y="2304"/>
                    </a:lnTo>
                    <a:lnTo>
                      <a:pt x="438" y="2316"/>
                    </a:lnTo>
                    <a:lnTo>
                      <a:pt x="438" y="2340"/>
                    </a:lnTo>
                    <a:lnTo>
                      <a:pt x="456" y="2364"/>
                    </a:lnTo>
                    <a:lnTo>
                      <a:pt x="468" y="2382"/>
                    </a:lnTo>
                    <a:lnTo>
                      <a:pt x="504" y="2400"/>
                    </a:lnTo>
                    <a:lnTo>
                      <a:pt x="522" y="2418"/>
                    </a:lnTo>
                    <a:lnTo>
                      <a:pt x="534" y="2418"/>
                    </a:lnTo>
                    <a:lnTo>
                      <a:pt x="546" y="2412"/>
                    </a:lnTo>
                    <a:lnTo>
                      <a:pt x="642" y="2412"/>
                    </a:lnTo>
                    <a:lnTo>
                      <a:pt x="666" y="2430"/>
                    </a:lnTo>
                    <a:lnTo>
                      <a:pt x="660" y="2442"/>
                    </a:lnTo>
                    <a:lnTo>
                      <a:pt x="666" y="2424"/>
                    </a:lnTo>
                    <a:lnTo>
                      <a:pt x="672" y="2418"/>
                    </a:lnTo>
                    <a:lnTo>
                      <a:pt x="684" y="2418"/>
                    </a:lnTo>
                    <a:lnTo>
                      <a:pt x="690" y="2424"/>
                    </a:lnTo>
                    <a:lnTo>
                      <a:pt x="702" y="2424"/>
                    </a:lnTo>
                    <a:lnTo>
                      <a:pt x="714" y="2430"/>
                    </a:lnTo>
                    <a:lnTo>
                      <a:pt x="720" y="2436"/>
                    </a:lnTo>
                    <a:lnTo>
                      <a:pt x="678" y="2382"/>
                    </a:lnTo>
                    <a:lnTo>
                      <a:pt x="660" y="2382"/>
                    </a:lnTo>
                    <a:lnTo>
                      <a:pt x="666" y="2370"/>
                    </a:lnTo>
                    <a:lnTo>
                      <a:pt x="630" y="2340"/>
                    </a:lnTo>
                    <a:lnTo>
                      <a:pt x="630" y="2310"/>
                    </a:lnTo>
                    <a:lnTo>
                      <a:pt x="618" y="2298"/>
                    </a:lnTo>
                    <a:lnTo>
                      <a:pt x="624" y="2286"/>
                    </a:lnTo>
                    <a:lnTo>
                      <a:pt x="630" y="2286"/>
                    </a:lnTo>
                    <a:lnTo>
                      <a:pt x="642" y="2274"/>
                    </a:lnTo>
                    <a:lnTo>
                      <a:pt x="642" y="2268"/>
                    </a:lnTo>
                    <a:lnTo>
                      <a:pt x="636" y="2268"/>
                    </a:lnTo>
                    <a:lnTo>
                      <a:pt x="624" y="2262"/>
                    </a:lnTo>
                    <a:lnTo>
                      <a:pt x="606" y="2262"/>
                    </a:lnTo>
                    <a:lnTo>
                      <a:pt x="618" y="2250"/>
                    </a:lnTo>
                    <a:lnTo>
                      <a:pt x="618" y="2232"/>
                    </a:lnTo>
                    <a:lnTo>
                      <a:pt x="636" y="2256"/>
                    </a:lnTo>
                    <a:lnTo>
                      <a:pt x="648" y="2262"/>
                    </a:lnTo>
                    <a:lnTo>
                      <a:pt x="666" y="2262"/>
                    </a:lnTo>
                    <a:lnTo>
                      <a:pt x="672" y="2256"/>
                    </a:lnTo>
                    <a:lnTo>
                      <a:pt x="678" y="2244"/>
                    </a:lnTo>
                    <a:lnTo>
                      <a:pt x="678" y="2226"/>
                    </a:lnTo>
                    <a:lnTo>
                      <a:pt x="672" y="2208"/>
                    </a:lnTo>
                    <a:lnTo>
                      <a:pt x="666" y="2196"/>
                    </a:lnTo>
                    <a:lnTo>
                      <a:pt x="666" y="2178"/>
                    </a:lnTo>
                    <a:lnTo>
                      <a:pt x="678" y="2154"/>
                    </a:lnTo>
                    <a:lnTo>
                      <a:pt x="690" y="2142"/>
                    </a:lnTo>
                    <a:lnTo>
                      <a:pt x="708" y="2130"/>
                    </a:lnTo>
                    <a:lnTo>
                      <a:pt x="738" y="2100"/>
                    </a:lnTo>
                    <a:lnTo>
                      <a:pt x="726" y="2088"/>
                    </a:lnTo>
                    <a:lnTo>
                      <a:pt x="702" y="2088"/>
                    </a:lnTo>
                    <a:lnTo>
                      <a:pt x="726" y="2082"/>
                    </a:lnTo>
                    <a:lnTo>
                      <a:pt x="726" y="2064"/>
                    </a:lnTo>
                    <a:lnTo>
                      <a:pt x="714" y="2040"/>
                    </a:lnTo>
                    <a:lnTo>
                      <a:pt x="708" y="2034"/>
                    </a:lnTo>
                    <a:lnTo>
                      <a:pt x="696" y="2028"/>
                    </a:lnTo>
                    <a:lnTo>
                      <a:pt x="690" y="2028"/>
                    </a:lnTo>
                    <a:lnTo>
                      <a:pt x="684" y="2034"/>
                    </a:lnTo>
                    <a:lnTo>
                      <a:pt x="672" y="2016"/>
                    </a:lnTo>
                    <a:lnTo>
                      <a:pt x="642" y="2016"/>
                    </a:lnTo>
                    <a:lnTo>
                      <a:pt x="636" y="2010"/>
                    </a:lnTo>
                    <a:lnTo>
                      <a:pt x="624" y="2004"/>
                    </a:lnTo>
                    <a:lnTo>
                      <a:pt x="606" y="1992"/>
                    </a:lnTo>
                    <a:lnTo>
                      <a:pt x="582" y="1968"/>
                    </a:lnTo>
                    <a:lnTo>
                      <a:pt x="570" y="1950"/>
                    </a:lnTo>
                    <a:lnTo>
                      <a:pt x="564" y="1938"/>
                    </a:lnTo>
                    <a:lnTo>
                      <a:pt x="564" y="1926"/>
                    </a:lnTo>
                    <a:lnTo>
                      <a:pt x="570" y="1914"/>
                    </a:lnTo>
                    <a:lnTo>
                      <a:pt x="570" y="1908"/>
                    </a:lnTo>
                    <a:lnTo>
                      <a:pt x="576" y="1908"/>
                    </a:lnTo>
                    <a:lnTo>
                      <a:pt x="582" y="1902"/>
                    </a:lnTo>
                    <a:lnTo>
                      <a:pt x="594" y="1878"/>
                    </a:lnTo>
                    <a:lnTo>
                      <a:pt x="606" y="1878"/>
                    </a:lnTo>
                    <a:lnTo>
                      <a:pt x="612" y="1860"/>
                    </a:lnTo>
                    <a:lnTo>
                      <a:pt x="666" y="1860"/>
                    </a:lnTo>
                    <a:lnTo>
                      <a:pt x="654" y="1848"/>
                    </a:lnTo>
                    <a:lnTo>
                      <a:pt x="654" y="1824"/>
                    </a:lnTo>
                    <a:lnTo>
                      <a:pt x="666" y="1824"/>
                    </a:lnTo>
                    <a:lnTo>
                      <a:pt x="666" y="1794"/>
                    </a:lnTo>
                    <a:lnTo>
                      <a:pt x="660" y="1788"/>
                    </a:lnTo>
                    <a:lnTo>
                      <a:pt x="654" y="1776"/>
                    </a:lnTo>
                    <a:lnTo>
                      <a:pt x="642" y="1764"/>
                    </a:lnTo>
                    <a:lnTo>
                      <a:pt x="642" y="1746"/>
                    </a:lnTo>
                    <a:lnTo>
                      <a:pt x="648" y="1728"/>
                    </a:lnTo>
                    <a:lnTo>
                      <a:pt x="654" y="1716"/>
                    </a:lnTo>
                    <a:lnTo>
                      <a:pt x="666" y="1710"/>
                    </a:lnTo>
                    <a:lnTo>
                      <a:pt x="672" y="1704"/>
                    </a:lnTo>
                    <a:lnTo>
                      <a:pt x="684" y="1704"/>
                    </a:lnTo>
                    <a:lnTo>
                      <a:pt x="684" y="1692"/>
                    </a:lnTo>
                    <a:lnTo>
                      <a:pt x="660" y="1692"/>
                    </a:lnTo>
                    <a:lnTo>
                      <a:pt x="648" y="1686"/>
                    </a:lnTo>
                    <a:lnTo>
                      <a:pt x="642" y="1680"/>
                    </a:lnTo>
                    <a:lnTo>
                      <a:pt x="642" y="1674"/>
                    </a:lnTo>
                    <a:lnTo>
                      <a:pt x="654" y="1668"/>
                    </a:lnTo>
                    <a:lnTo>
                      <a:pt x="666" y="1668"/>
                    </a:lnTo>
                    <a:lnTo>
                      <a:pt x="702" y="1686"/>
                    </a:lnTo>
                    <a:lnTo>
                      <a:pt x="708" y="1692"/>
                    </a:lnTo>
                    <a:lnTo>
                      <a:pt x="714" y="1692"/>
                    </a:lnTo>
                    <a:lnTo>
                      <a:pt x="720" y="1686"/>
                    </a:lnTo>
                    <a:lnTo>
                      <a:pt x="732" y="1680"/>
                    </a:lnTo>
                    <a:lnTo>
                      <a:pt x="732" y="1656"/>
                    </a:lnTo>
                    <a:lnTo>
                      <a:pt x="726" y="1644"/>
                    </a:lnTo>
                    <a:lnTo>
                      <a:pt x="708" y="1626"/>
                    </a:lnTo>
                    <a:lnTo>
                      <a:pt x="696" y="1626"/>
                    </a:lnTo>
                    <a:lnTo>
                      <a:pt x="690" y="1632"/>
                    </a:lnTo>
                    <a:lnTo>
                      <a:pt x="690" y="1650"/>
                    </a:lnTo>
                    <a:lnTo>
                      <a:pt x="684" y="1656"/>
                    </a:lnTo>
                    <a:lnTo>
                      <a:pt x="666" y="1656"/>
                    </a:lnTo>
                    <a:lnTo>
                      <a:pt x="654" y="1650"/>
                    </a:lnTo>
                    <a:lnTo>
                      <a:pt x="648" y="1644"/>
                    </a:lnTo>
                    <a:lnTo>
                      <a:pt x="648" y="1638"/>
                    </a:lnTo>
                    <a:lnTo>
                      <a:pt x="612" y="1638"/>
                    </a:lnTo>
                    <a:lnTo>
                      <a:pt x="606" y="1632"/>
                    </a:lnTo>
                    <a:lnTo>
                      <a:pt x="606" y="1572"/>
                    </a:lnTo>
                    <a:lnTo>
                      <a:pt x="600" y="1566"/>
                    </a:lnTo>
                    <a:lnTo>
                      <a:pt x="594" y="1554"/>
                    </a:lnTo>
                    <a:lnTo>
                      <a:pt x="588" y="1536"/>
                    </a:lnTo>
                    <a:lnTo>
                      <a:pt x="588" y="1524"/>
                    </a:lnTo>
                    <a:lnTo>
                      <a:pt x="594" y="1518"/>
                    </a:lnTo>
                    <a:lnTo>
                      <a:pt x="600" y="1518"/>
                    </a:lnTo>
                    <a:lnTo>
                      <a:pt x="606" y="1524"/>
                    </a:lnTo>
                    <a:lnTo>
                      <a:pt x="618" y="1524"/>
                    </a:lnTo>
                    <a:lnTo>
                      <a:pt x="624" y="1530"/>
                    </a:lnTo>
                    <a:lnTo>
                      <a:pt x="636" y="1536"/>
                    </a:lnTo>
                    <a:lnTo>
                      <a:pt x="672" y="1548"/>
                    </a:lnTo>
                    <a:lnTo>
                      <a:pt x="690" y="1560"/>
                    </a:lnTo>
                    <a:lnTo>
                      <a:pt x="708" y="1560"/>
                    </a:lnTo>
                    <a:lnTo>
                      <a:pt x="726" y="1554"/>
                    </a:lnTo>
                    <a:lnTo>
                      <a:pt x="738" y="1542"/>
                    </a:lnTo>
                    <a:lnTo>
                      <a:pt x="750" y="1536"/>
                    </a:lnTo>
                    <a:lnTo>
                      <a:pt x="768" y="1530"/>
                    </a:lnTo>
                    <a:lnTo>
                      <a:pt x="774" y="1524"/>
                    </a:lnTo>
                    <a:lnTo>
                      <a:pt x="774" y="1512"/>
                    </a:lnTo>
                    <a:lnTo>
                      <a:pt x="762" y="1506"/>
                    </a:lnTo>
                    <a:lnTo>
                      <a:pt x="750" y="1494"/>
                    </a:lnTo>
                    <a:lnTo>
                      <a:pt x="738" y="1488"/>
                    </a:lnTo>
                    <a:lnTo>
                      <a:pt x="738" y="1464"/>
                    </a:lnTo>
                    <a:lnTo>
                      <a:pt x="744" y="1452"/>
                    </a:lnTo>
                    <a:lnTo>
                      <a:pt x="750" y="1446"/>
                    </a:lnTo>
                    <a:lnTo>
                      <a:pt x="750" y="1434"/>
                    </a:lnTo>
                    <a:lnTo>
                      <a:pt x="756" y="1422"/>
                    </a:lnTo>
                    <a:lnTo>
                      <a:pt x="744" y="1410"/>
                    </a:lnTo>
                    <a:lnTo>
                      <a:pt x="726" y="1410"/>
                    </a:lnTo>
                    <a:lnTo>
                      <a:pt x="720" y="1386"/>
                    </a:lnTo>
                    <a:lnTo>
                      <a:pt x="714" y="1380"/>
                    </a:lnTo>
                    <a:lnTo>
                      <a:pt x="714" y="1368"/>
                    </a:lnTo>
                    <a:lnTo>
                      <a:pt x="720" y="1362"/>
                    </a:lnTo>
                    <a:lnTo>
                      <a:pt x="726" y="1362"/>
                    </a:lnTo>
                    <a:lnTo>
                      <a:pt x="732" y="1374"/>
                    </a:lnTo>
                    <a:lnTo>
                      <a:pt x="738" y="1380"/>
                    </a:lnTo>
                    <a:lnTo>
                      <a:pt x="738" y="1386"/>
                    </a:lnTo>
                    <a:lnTo>
                      <a:pt x="744" y="1398"/>
                    </a:lnTo>
                    <a:lnTo>
                      <a:pt x="756" y="1398"/>
                    </a:lnTo>
                    <a:lnTo>
                      <a:pt x="750" y="1380"/>
                    </a:lnTo>
                    <a:lnTo>
                      <a:pt x="828" y="1386"/>
                    </a:lnTo>
                    <a:lnTo>
                      <a:pt x="834" y="1380"/>
                    </a:lnTo>
                    <a:lnTo>
                      <a:pt x="840" y="1380"/>
                    </a:lnTo>
                    <a:lnTo>
                      <a:pt x="846" y="1374"/>
                    </a:lnTo>
                    <a:lnTo>
                      <a:pt x="864" y="1368"/>
                    </a:lnTo>
                    <a:lnTo>
                      <a:pt x="894" y="1362"/>
                    </a:lnTo>
                    <a:lnTo>
                      <a:pt x="930" y="1350"/>
                    </a:lnTo>
                    <a:lnTo>
                      <a:pt x="972" y="1338"/>
                    </a:lnTo>
                    <a:lnTo>
                      <a:pt x="1002" y="1326"/>
                    </a:lnTo>
                    <a:lnTo>
                      <a:pt x="1014" y="1320"/>
                    </a:lnTo>
                    <a:lnTo>
                      <a:pt x="1014" y="1284"/>
                    </a:lnTo>
                    <a:lnTo>
                      <a:pt x="1032" y="1272"/>
                    </a:lnTo>
                    <a:lnTo>
                      <a:pt x="1044" y="1218"/>
                    </a:lnTo>
                    <a:lnTo>
                      <a:pt x="1038" y="1194"/>
                    </a:lnTo>
                    <a:lnTo>
                      <a:pt x="1038" y="1170"/>
                    </a:lnTo>
                    <a:lnTo>
                      <a:pt x="1032" y="1170"/>
                    </a:lnTo>
                    <a:lnTo>
                      <a:pt x="1026" y="1164"/>
                    </a:lnTo>
                    <a:lnTo>
                      <a:pt x="1002" y="1152"/>
                    </a:lnTo>
                    <a:lnTo>
                      <a:pt x="990" y="1152"/>
                    </a:lnTo>
                    <a:lnTo>
                      <a:pt x="984" y="1146"/>
                    </a:lnTo>
                    <a:lnTo>
                      <a:pt x="978" y="1146"/>
                    </a:lnTo>
                    <a:lnTo>
                      <a:pt x="972" y="1140"/>
                    </a:lnTo>
                    <a:lnTo>
                      <a:pt x="990" y="1122"/>
                    </a:lnTo>
                    <a:lnTo>
                      <a:pt x="990" y="1092"/>
                    </a:lnTo>
                    <a:lnTo>
                      <a:pt x="984" y="1080"/>
                    </a:lnTo>
                    <a:lnTo>
                      <a:pt x="978" y="1074"/>
                    </a:lnTo>
                    <a:lnTo>
                      <a:pt x="954" y="1062"/>
                    </a:lnTo>
                    <a:lnTo>
                      <a:pt x="918" y="1050"/>
                    </a:lnTo>
                    <a:lnTo>
                      <a:pt x="906" y="1044"/>
                    </a:lnTo>
                    <a:lnTo>
                      <a:pt x="888" y="1032"/>
                    </a:lnTo>
                    <a:lnTo>
                      <a:pt x="876" y="1020"/>
                    </a:lnTo>
                    <a:lnTo>
                      <a:pt x="876" y="1002"/>
                    </a:lnTo>
                    <a:lnTo>
                      <a:pt x="882" y="990"/>
                    </a:lnTo>
                    <a:lnTo>
                      <a:pt x="888" y="990"/>
                    </a:lnTo>
                    <a:lnTo>
                      <a:pt x="888" y="984"/>
                    </a:lnTo>
                    <a:lnTo>
                      <a:pt x="858" y="948"/>
                    </a:lnTo>
                    <a:lnTo>
                      <a:pt x="858" y="900"/>
                    </a:lnTo>
                    <a:lnTo>
                      <a:pt x="882" y="900"/>
                    </a:lnTo>
                    <a:lnTo>
                      <a:pt x="888" y="894"/>
                    </a:lnTo>
                    <a:lnTo>
                      <a:pt x="894" y="894"/>
                    </a:lnTo>
                    <a:lnTo>
                      <a:pt x="894" y="888"/>
                    </a:lnTo>
                    <a:lnTo>
                      <a:pt x="888" y="876"/>
                    </a:lnTo>
                    <a:lnTo>
                      <a:pt x="876" y="870"/>
                    </a:lnTo>
                    <a:lnTo>
                      <a:pt x="870" y="858"/>
                    </a:lnTo>
                    <a:lnTo>
                      <a:pt x="864" y="852"/>
                    </a:lnTo>
                    <a:lnTo>
                      <a:pt x="876" y="834"/>
                    </a:lnTo>
                    <a:lnTo>
                      <a:pt x="864" y="822"/>
                    </a:lnTo>
                    <a:lnTo>
                      <a:pt x="858" y="810"/>
                    </a:lnTo>
                    <a:lnTo>
                      <a:pt x="852" y="804"/>
                    </a:lnTo>
                    <a:lnTo>
                      <a:pt x="864" y="792"/>
                    </a:lnTo>
                    <a:lnTo>
                      <a:pt x="882" y="792"/>
                    </a:lnTo>
                    <a:lnTo>
                      <a:pt x="858" y="774"/>
                    </a:lnTo>
                    <a:lnTo>
                      <a:pt x="858" y="738"/>
                    </a:lnTo>
                    <a:lnTo>
                      <a:pt x="882" y="726"/>
                    </a:lnTo>
                    <a:lnTo>
                      <a:pt x="876" y="726"/>
                    </a:lnTo>
                    <a:lnTo>
                      <a:pt x="852" y="702"/>
                    </a:lnTo>
                    <a:lnTo>
                      <a:pt x="852" y="696"/>
                    </a:lnTo>
                    <a:lnTo>
                      <a:pt x="870" y="678"/>
                    </a:lnTo>
                    <a:lnTo>
                      <a:pt x="870" y="666"/>
                    </a:lnTo>
                    <a:lnTo>
                      <a:pt x="876" y="654"/>
                    </a:lnTo>
                    <a:lnTo>
                      <a:pt x="876" y="642"/>
                    </a:lnTo>
                    <a:lnTo>
                      <a:pt x="882" y="636"/>
                    </a:lnTo>
                    <a:lnTo>
                      <a:pt x="900" y="636"/>
                    </a:lnTo>
                    <a:lnTo>
                      <a:pt x="906" y="630"/>
                    </a:lnTo>
                    <a:lnTo>
                      <a:pt x="912" y="618"/>
                    </a:lnTo>
                    <a:lnTo>
                      <a:pt x="918" y="612"/>
                    </a:lnTo>
                    <a:lnTo>
                      <a:pt x="918" y="588"/>
                    </a:lnTo>
                    <a:lnTo>
                      <a:pt x="930" y="588"/>
                    </a:lnTo>
                    <a:lnTo>
                      <a:pt x="948" y="570"/>
                    </a:lnTo>
                    <a:lnTo>
                      <a:pt x="948" y="558"/>
                    </a:lnTo>
                    <a:lnTo>
                      <a:pt x="954" y="546"/>
                    </a:lnTo>
                    <a:lnTo>
                      <a:pt x="954" y="534"/>
                    </a:lnTo>
                    <a:close/>
                    <a:moveTo>
                      <a:pt x="930" y="1020"/>
                    </a:moveTo>
                    <a:lnTo>
                      <a:pt x="942" y="1020"/>
                    </a:lnTo>
                    <a:lnTo>
                      <a:pt x="930" y="1014"/>
                    </a:lnTo>
                    <a:lnTo>
                      <a:pt x="930" y="102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9" name="Angol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553439" y="3821546"/>
                <a:ext cx="287965" cy="342941"/>
              </a:xfrm>
              <a:custGeom>
                <a:avLst/>
                <a:gdLst>
                  <a:gd name="T0" fmla="*/ 2147483647 w 888"/>
                  <a:gd name="T1" fmla="*/ 2147483647 h 1104"/>
                  <a:gd name="T2" fmla="*/ 2147483647 w 888"/>
                  <a:gd name="T3" fmla="*/ 2147483647 h 1104"/>
                  <a:gd name="T4" fmla="*/ 2147483647 w 888"/>
                  <a:gd name="T5" fmla="*/ 2147483647 h 1104"/>
                  <a:gd name="T6" fmla="*/ 2147483647 w 888"/>
                  <a:gd name="T7" fmla="*/ 0 h 1104"/>
                  <a:gd name="T8" fmla="*/ 2147483647 w 888"/>
                  <a:gd name="T9" fmla="*/ 2147483647 h 1104"/>
                  <a:gd name="T10" fmla="*/ 2147483647 w 888"/>
                  <a:gd name="T11" fmla="*/ 2147483647 h 1104"/>
                  <a:gd name="T12" fmla="*/ 2147483647 w 888"/>
                  <a:gd name="T13" fmla="*/ 2147483647 h 1104"/>
                  <a:gd name="T14" fmla="*/ 2147483647 w 888"/>
                  <a:gd name="T15" fmla="*/ 2147483647 h 1104"/>
                  <a:gd name="T16" fmla="*/ 2147483647 w 888"/>
                  <a:gd name="T17" fmla="*/ 2147483647 h 1104"/>
                  <a:gd name="T18" fmla="*/ 2147483647 w 888"/>
                  <a:gd name="T19" fmla="*/ 2147483647 h 1104"/>
                  <a:gd name="T20" fmla="*/ 2147483647 w 888"/>
                  <a:gd name="T21" fmla="*/ 2147483647 h 1104"/>
                  <a:gd name="T22" fmla="*/ 2147483647 w 888"/>
                  <a:gd name="T23" fmla="*/ 2147483647 h 1104"/>
                  <a:gd name="T24" fmla="*/ 2147483647 w 888"/>
                  <a:gd name="T25" fmla="*/ 2147483647 h 1104"/>
                  <a:gd name="T26" fmla="*/ 2147483647 w 888"/>
                  <a:gd name="T27" fmla="*/ 2147483647 h 1104"/>
                  <a:gd name="T28" fmla="*/ 2147483647 w 888"/>
                  <a:gd name="T29" fmla="*/ 2147483647 h 1104"/>
                  <a:gd name="T30" fmla="*/ 2147483647 w 888"/>
                  <a:gd name="T31" fmla="*/ 2147483647 h 1104"/>
                  <a:gd name="T32" fmla="*/ 2147483647 w 888"/>
                  <a:gd name="T33" fmla="*/ 2147483647 h 1104"/>
                  <a:gd name="T34" fmla="*/ 2147483647 w 888"/>
                  <a:gd name="T35" fmla="*/ 2147483647 h 1104"/>
                  <a:gd name="T36" fmla="*/ 2147483647 w 888"/>
                  <a:gd name="T37" fmla="*/ 2147483647 h 1104"/>
                  <a:gd name="T38" fmla="*/ 2147483647 w 888"/>
                  <a:gd name="T39" fmla="*/ 2147483647 h 1104"/>
                  <a:gd name="T40" fmla="*/ 2147483647 w 888"/>
                  <a:gd name="T41" fmla="*/ 2147483647 h 1104"/>
                  <a:gd name="T42" fmla="*/ 2147483647 w 888"/>
                  <a:gd name="T43" fmla="*/ 2147483647 h 1104"/>
                  <a:gd name="T44" fmla="*/ 2147483647 w 888"/>
                  <a:gd name="T45" fmla="*/ 2147483647 h 1104"/>
                  <a:gd name="T46" fmla="*/ 2147483647 w 888"/>
                  <a:gd name="T47" fmla="*/ 2147483647 h 1104"/>
                  <a:gd name="T48" fmla="*/ 2147483647 w 888"/>
                  <a:gd name="T49" fmla="*/ 2147483647 h 1104"/>
                  <a:gd name="T50" fmla="*/ 2147483647 w 888"/>
                  <a:gd name="T51" fmla="*/ 2147483647 h 1104"/>
                  <a:gd name="T52" fmla="*/ 2147483647 w 888"/>
                  <a:gd name="T53" fmla="*/ 2147483647 h 1104"/>
                  <a:gd name="T54" fmla="*/ 2147483647 w 888"/>
                  <a:gd name="T55" fmla="*/ 2147483647 h 1104"/>
                  <a:gd name="T56" fmla="*/ 2147483647 w 888"/>
                  <a:gd name="T57" fmla="*/ 2147483647 h 1104"/>
                  <a:gd name="T58" fmla="*/ 2147483647 w 888"/>
                  <a:gd name="T59" fmla="*/ 2147483647 h 1104"/>
                  <a:gd name="T60" fmla="*/ 2147483647 w 888"/>
                  <a:gd name="T61" fmla="*/ 2147483647 h 1104"/>
                  <a:gd name="T62" fmla="*/ 2147483647 w 888"/>
                  <a:gd name="T63" fmla="*/ 2147483647 h 1104"/>
                  <a:gd name="T64" fmla="*/ 2147483647 w 888"/>
                  <a:gd name="T65" fmla="*/ 2147483647 h 1104"/>
                  <a:gd name="T66" fmla="*/ 2147483647 w 888"/>
                  <a:gd name="T67" fmla="*/ 2147483647 h 1104"/>
                  <a:gd name="T68" fmla="*/ 2147483647 w 888"/>
                  <a:gd name="T69" fmla="*/ 2147483647 h 1104"/>
                  <a:gd name="T70" fmla="*/ 2147483647 w 888"/>
                  <a:gd name="T71" fmla="*/ 2147483647 h 1104"/>
                  <a:gd name="T72" fmla="*/ 2147483647 w 888"/>
                  <a:gd name="T73" fmla="*/ 2147483647 h 1104"/>
                  <a:gd name="T74" fmla="*/ 0 w 888"/>
                  <a:gd name="T75" fmla="*/ 2147483647 h 1104"/>
                  <a:gd name="T76" fmla="*/ 2147483647 w 888"/>
                  <a:gd name="T77" fmla="*/ 2147483647 h 1104"/>
                  <a:gd name="T78" fmla="*/ 2147483647 w 888"/>
                  <a:gd name="T79" fmla="*/ 2147483647 h 1104"/>
                  <a:gd name="T80" fmla="*/ 2147483647 w 888"/>
                  <a:gd name="T81" fmla="*/ 2147483647 h 1104"/>
                  <a:gd name="T82" fmla="*/ 2147483647 w 888"/>
                  <a:gd name="T83" fmla="*/ 2147483647 h 1104"/>
                  <a:gd name="T84" fmla="*/ 2147483647 w 888"/>
                  <a:gd name="T85" fmla="*/ 2147483647 h 1104"/>
                  <a:gd name="T86" fmla="*/ 2147483647 w 888"/>
                  <a:gd name="T87" fmla="*/ 2147483647 h 1104"/>
                  <a:gd name="T88" fmla="*/ 2147483647 w 888"/>
                  <a:gd name="T89" fmla="*/ 2147483647 h 1104"/>
                  <a:gd name="T90" fmla="*/ 2147483647 w 888"/>
                  <a:gd name="T91" fmla="*/ 2147483647 h 1104"/>
                  <a:gd name="T92" fmla="*/ 2147483647 w 888"/>
                  <a:gd name="T93" fmla="*/ 2147483647 h 1104"/>
                  <a:gd name="T94" fmla="*/ 2147483647 w 888"/>
                  <a:gd name="T95" fmla="*/ 2147483647 h 11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88"/>
                  <a:gd name="T145" fmla="*/ 0 h 1104"/>
                  <a:gd name="T146" fmla="*/ 888 w 888"/>
                  <a:gd name="T147" fmla="*/ 1104 h 11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88" h="1104">
                    <a:moveTo>
                      <a:pt x="42" y="114"/>
                    </a:moveTo>
                    <a:lnTo>
                      <a:pt x="42" y="120"/>
                    </a:lnTo>
                    <a:lnTo>
                      <a:pt x="48" y="120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2"/>
                    </a:lnTo>
                    <a:lnTo>
                      <a:pt x="72" y="96"/>
                    </a:lnTo>
                    <a:lnTo>
                      <a:pt x="66" y="84"/>
                    </a:lnTo>
                    <a:lnTo>
                      <a:pt x="66" y="78"/>
                    </a:lnTo>
                    <a:lnTo>
                      <a:pt x="60" y="66"/>
                    </a:lnTo>
                    <a:lnTo>
                      <a:pt x="96" y="36"/>
                    </a:lnTo>
                    <a:lnTo>
                      <a:pt x="102" y="24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2" y="12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54" y="42"/>
                    </a:lnTo>
                    <a:lnTo>
                      <a:pt x="36" y="42"/>
                    </a:lnTo>
                    <a:lnTo>
                      <a:pt x="36" y="60"/>
                    </a:lnTo>
                    <a:lnTo>
                      <a:pt x="42" y="114"/>
                    </a:lnTo>
                    <a:close/>
                    <a:moveTo>
                      <a:pt x="876" y="546"/>
                    </a:moveTo>
                    <a:lnTo>
                      <a:pt x="852" y="546"/>
                    </a:lnTo>
                    <a:lnTo>
                      <a:pt x="840" y="534"/>
                    </a:lnTo>
                    <a:lnTo>
                      <a:pt x="828" y="534"/>
                    </a:lnTo>
                    <a:lnTo>
                      <a:pt x="828" y="546"/>
                    </a:lnTo>
                    <a:lnTo>
                      <a:pt x="804" y="552"/>
                    </a:lnTo>
                    <a:lnTo>
                      <a:pt x="774" y="546"/>
                    </a:lnTo>
                    <a:lnTo>
                      <a:pt x="768" y="564"/>
                    </a:lnTo>
                    <a:lnTo>
                      <a:pt x="762" y="558"/>
                    </a:lnTo>
                    <a:lnTo>
                      <a:pt x="756" y="558"/>
                    </a:lnTo>
                    <a:lnTo>
                      <a:pt x="750" y="552"/>
                    </a:lnTo>
                    <a:lnTo>
                      <a:pt x="750" y="528"/>
                    </a:lnTo>
                    <a:lnTo>
                      <a:pt x="756" y="522"/>
                    </a:lnTo>
                    <a:lnTo>
                      <a:pt x="756" y="510"/>
                    </a:lnTo>
                    <a:lnTo>
                      <a:pt x="762" y="498"/>
                    </a:lnTo>
                    <a:lnTo>
                      <a:pt x="762" y="480"/>
                    </a:lnTo>
                    <a:lnTo>
                      <a:pt x="756" y="474"/>
                    </a:lnTo>
                    <a:lnTo>
                      <a:pt x="744" y="450"/>
                    </a:lnTo>
                    <a:lnTo>
                      <a:pt x="732" y="432"/>
                    </a:lnTo>
                    <a:lnTo>
                      <a:pt x="726" y="414"/>
                    </a:lnTo>
                    <a:lnTo>
                      <a:pt x="726" y="402"/>
                    </a:lnTo>
                    <a:lnTo>
                      <a:pt x="732" y="396"/>
                    </a:lnTo>
                    <a:lnTo>
                      <a:pt x="732" y="384"/>
                    </a:lnTo>
                    <a:lnTo>
                      <a:pt x="726" y="360"/>
                    </a:lnTo>
                    <a:lnTo>
                      <a:pt x="732" y="354"/>
                    </a:lnTo>
                    <a:lnTo>
                      <a:pt x="738" y="342"/>
                    </a:lnTo>
                    <a:lnTo>
                      <a:pt x="738" y="330"/>
                    </a:lnTo>
                    <a:lnTo>
                      <a:pt x="732" y="318"/>
                    </a:lnTo>
                    <a:lnTo>
                      <a:pt x="720" y="306"/>
                    </a:lnTo>
                    <a:lnTo>
                      <a:pt x="714" y="288"/>
                    </a:lnTo>
                    <a:lnTo>
                      <a:pt x="726" y="270"/>
                    </a:lnTo>
                    <a:lnTo>
                      <a:pt x="726" y="246"/>
                    </a:lnTo>
                    <a:lnTo>
                      <a:pt x="636" y="246"/>
                    </a:lnTo>
                    <a:lnTo>
                      <a:pt x="636" y="222"/>
                    </a:lnTo>
                    <a:lnTo>
                      <a:pt x="624" y="216"/>
                    </a:lnTo>
                    <a:lnTo>
                      <a:pt x="612" y="216"/>
                    </a:lnTo>
                    <a:lnTo>
                      <a:pt x="612" y="222"/>
                    </a:lnTo>
                    <a:lnTo>
                      <a:pt x="564" y="222"/>
                    </a:lnTo>
                    <a:lnTo>
                      <a:pt x="558" y="228"/>
                    </a:lnTo>
                    <a:lnTo>
                      <a:pt x="558" y="234"/>
                    </a:lnTo>
                    <a:lnTo>
                      <a:pt x="564" y="240"/>
                    </a:lnTo>
                    <a:lnTo>
                      <a:pt x="570" y="252"/>
                    </a:lnTo>
                    <a:lnTo>
                      <a:pt x="570" y="264"/>
                    </a:lnTo>
                    <a:lnTo>
                      <a:pt x="558" y="264"/>
                    </a:lnTo>
                    <a:lnTo>
                      <a:pt x="558" y="270"/>
                    </a:lnTo>
                    <a:lnTo>
                      <a:pt x="552" y="276"/>
                    </a:lnTo>
                    <a:lnTo>
                      <a:pt x="552" y="294"/>
                    </a:lnTo>
                    <a:lnTo>
                      <a:pt x="510" y="300"/>
                    </a:lnTo>
                    <a:lnTo>
                      <a:pt x="504" y="294"/>
                    </a:lnTo>
                    <a:lnTo>
                      <a:pt x="492" y="300"/>
                    </a:lnTo>
                    <a:lnTo>
                      <a:pt x="468" y="300"/>
                    </a:lnTo>
                    <a:lnTo>
                      <a:pt x="462" y="312"/>
                    </a:lnTo>
                    <a:lnTo>
                      <a:pt x="450" y="306"/>
                    </a:lnTo>
                    <a:lnTo>
                      <a:pt x="420" y="306"/>
                    </a:lnTo>
                    <a:lnTo>
                      <a:pt x="408" y="282"/>
                    </a:lnTo>
                    <a:lnTo>
                      <a:pt x="402" y="276"/>
                    </a:lnTo>
                    <a:lnTo>
                      <a:pt x="402" y="264"/>
                    </a:lnTo>
                    <a:lnTo>
                      <a:pt x="390" y="252"/>
                    </a:lnTo>
                    <a:lnTo>
                      <a:pt x="384" y="252"/>
                    </a:lnTo>
                    <a:lnTo>
                      <a:pt x="378" y="246"/>
                    </a:lnTo>
                    <a:lnTo>
                      <a:pt x="378" y="240"/>
                    </a:lnTo>
                    <a:lnTo>
                      <a:pt x="384" y="234"/>
                    </a:lnTo>
                    <a:lnTo>
                      <a:pt x="384" y="210"/>
                    </a:lnTo>
                    <a:lnTo>
                      <a:pt x="366" y="192"/>
                    </a:lnTo>
                    <a:lnTo>
                      <a:pt x="366" y="150"/>
                    </a:lnTo>
                    <a:lnTo>
                      <a:pt x="354" y="138"/>
                    </a:lnTo>
                    <a:lnTo>
                      <a:pt x="348" y="126"/>
                    </a:lnTo>
                    <a:lnTo>
                      <a:pt x="342" y="120"/>
                    </a:lnTo>
                    <a:lnTo>
                      <a:pt x="324" y="120"/>
                    </a:lnTo>
                    <a:lnTo>
                      <a:pt x="318" y="126"/>
                    </a:lnTo>
                    <a:lnTo>
                      <a:pt x="294" y="126"/>
                    </a:lnTo>
                    <a:lnTo>
                      <a:pt x="276" y="132"/>
                    </a:lnTo>
                    <a:lnTo>
                      <a:pt x="246" y="132"/>
                    </a:lnTo>
                    <a:lnTo>
                      <a:pt x="234" y="126"/>
                    </a:lnTo>
                    <a:lnTo>
                      <a:pt x="222" y="126"/>
                    </a:lnTo>
                    <a:lnTo>
                      <a:pt x="210" y="132"/>
                    </a:lnTo>
                    <a:lnTo>
                      <a:pt x="180" y="132"/>
                    </a:lnTo>
                    <a:lnTo>
                      <a:pt x="168" y="126"/>
                    </a:lnTo>
                    <a:lnTo>
                      <a:pt x="144" y="132"/>
                    </a:lnTo>
                    <a:lnTo>
                      <a:pt x="132" y="126"/>
                    </a:lnTo>
                    <a:lnTo>
                      <a:pt x="126" y="132"/>
                    </a:lnTo>
                    <a:lnTo>
                      <a:pt x="102" y="126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86"/>
                    </a:lnTo>
                    <a:lnTo>
                      <a:pt x="90" y="210"/>
                    </a:lnTo>
                    <a:lnTo>
                      <a:pt x="84" y="234"/>
                    </a:lnTo>
                    <a:lnTo>
                      <a:pt x="90" y="246"/>
                    </a:lnTo>
                    <a:lnTo>
                      <a:pt x="108" y="270"/>
                    </a:lnTo>
                    <a:lnTo>
                      <a:pt x="120" y="300"/>
                    </a:lnTo>
                    <a:lnTo>
                      <a:pt x="126" y="330"/>
                    </a:lnTo>
                    <a:lnTo>
                      <a:pt x="120" y="354"/>
                    </a:lnTo>
                    <a:lnTo>
                      <a:pt x="108" y="378"/>
                    </a:lnTo>
                    <a:lnTo>
                      <a:pt x="102" y="384"/>
                    </a:lnTo>
                    <a:lnTo>
                      <a:pt x="102" y="408"/>
                    </a:lnTo>
                    <a:lnTo>
                      <a:pt x="114" y="408"/>
                    </a:lnTo>
                    <a:lnTo>
                      <a:pt x="114" y="438"/>
                    </a:lnTo>
                    <a:lnTo>
                      <a:pt x="126" y="474"/>
                    </a:lnTo>
                    <a:lnTo>
                      <a:pt x="150" y="510"/>
                    </a:lnTo>
                    <a:lnTo>
                      <a:pt x="162" y="552"/>
                    </a:lnTo>
                    <a:lnTo>
                      <a:pt x="162" y="582"/>
                    </a:lnTo>
                    <a:lnTo>
                      <a:pt x="156" y="594"/>
                    </a:lnTo>
                    <a:lnTo>
                      <a:pt x="150" y="612"/>
                    </a:lnTo>
                    <a:lnTo>
                      <a:pt x="144" y="618"/>
                    </a:lnTo>
                    <a:lnTo>
                      <a:pt x="138" y="630"/>
                    </a:lnTo>
                    <a:lnTo>
                      <a:pt x="144" y="642"/>
                    </a:lnTo>
                    <a:lnTo>
                      <a:pt x="144" y="660"/>
                    </a:lnTo>
                    <a:lnTo>
                      <a:pt x="138" y="666"/>
                    </a:lnTo>
                    <a:lnTo>
                      <a:pt x="126" y="672"/>
                    </a:lnTo>
                    <a:lnTo>
                      <a:pt x="108" y="672"/>
                    </a:lnTo>
                    <a:lnTo>
                      <a:pt x="96" y="690"/>
                    </a:lnTo>
                    <a:lnTo>
                      <a:pt x="102" y="714"/>
                    </a:lnTo>
                    <a:lnTo>
                      <a:pt x="78" y="714"/>
                    </a:lnTo>
                    <a:lnTo>
                      <a:pt x="66" y="720"/>
                    </a:lnTo>
                    <a:lnTo>
                      <a:pt x="66" y="750"/>
                    </a:lnTo>
                    <a:lnTo>
                      <a:pt x="60" y="762"/>
                    </a:lnTo>
                    <a:lnTo>
                      <a:pt x="60" y="774"/>
                    </a:lnTo>
                    <a:lnTo>
                      <a:pt x="48" y="786"/>
                    </a:lnTo>
                    <a:lnTo>
                      <a:pt x="48" y="858"/>
                    </a:lnTo>
                    <a:lnTo>
                      <a:pt x="36" y="864"/>
                    </a:lnTo>
                    <a:lnTo>
                      <a:pt x="30" y="870"/>
                    </a:lnTo>
                    <a:lnTo>
                      <a:pt x="30" y="912"/>
                    </a:lnTo>
                    <a:lnTo>
                      <a:pt x="6" y="930"/>
                    </a:lnTo>
                    <a:lnTo>
                      <a:pt x="6" y="966"/>
                    </a:lnTo>
                    <a:lnTo>
                      <a:pt x="18" y="984"/>
                    </a:lnTo>
                    <a:lnTo>
                      <a:pt x="0" y="1002"/>
                    </a:lnTo>
                    <a:lnTo>
                      <a:pt x="0" y="1044"/>
                    </a:lnTo>
                    <a:lnTo>
                      <a:pt x="18" y="1044"/>
                    </a:lnTo>
                    <a:lnTo>
                      <a:pt x="36" y="1038"/>
                    </a:lnTo>
                    <a:lnTo>
                      <a:pt x="42" y="1044"/>
                    </a:lnTo>
                    <a:lnTo>
                      <a:pt x="72" y="1044"/>
                    </a:lnTo>
                    <a:lnTo>
                      <a:pt x="90" y="1026"/>
                    </a:lnTo>
                    <a:lnTo>
                      <a:pt x="90" y="1020"/>
                    </a:lnTo>
                    <a:lnTo>
                      <a:pt x="120" y="1020"/>
                    </a:lnTo>
                    <a:lnTo>
                      <a:pt x="126" y="1026"/>
                    </a:lnTo>
                    <a:lnTo>
                      <a:pt x="132" y="1038"/>
                    </a:lnTo>
                    <a:lnTo>
                      <a:pt x="156" y="1050"/>
                    </a:lnTo>
                    <a:lnTo>
                      <a:pt x="168" y="1050"/>
                    </a:lnTo>
                    <a:lnTo>
                      <a:pt x="174" y="1056"/>
                    </a:lnTo>
                    <a:lnTo>
                      <a:pt x="480" y="1056"/>
                    </a:lnTo>
                    <a:lnTo>
                      <a:pt x="480" y="1062"/>
                    </a:lnTo>
                    <a:lnTo>
                      <a:pt x="504" y="1086"/>
                    </a:lnTo>
                    <a:lnTo>
                      <a:pt x="540" y="1086"/>
                    </a:lnTo>
                    <a:lnTo>
                      <a:pt x="546" y="1098"/>
                    </a:lnTo>
                    <a:lnTo>
                      <a:pt x="618" y="1092"/>
                    </a:lnTo>
                    <a:lnTo>
                      <a:pt x="624" y="1104"/>
                    </a:lnTo>
                    <a:lnTo>
                      <a:pt x="696" y="1104"/>
                    </a:lnTo>
                    <a:lnTo>
                      <a:pt x="732" y="1098"/>
                    </a:lnTo>
                    <a:lnTo>
                      <a:pt x="780" y="1092"/>
                    </a:lnTo>
                    <a:lnTo>
                      <a:pt x="816" y="1080"/>
                    </a:lnTo>
                    <a:lnTo>
                      <a:pt x="828" y="1074"/>
                    </a:lnTo>
                    <a:lnTo>
                      <a:pt x="738" y="984"/>
                    </a:lnTo>
                    <a:lnTo>
                      <a:pt x="738" y="966"/>
                    </a:lnTo>
                    <a:lnTo>
                      <a:pt x="732" y="954"/>
                    </a:lnTo>
                    <a:lnTo>
                      <a:pt x="732" y="702"/>
                    </a:lnTo>
                    <a:lnTo>
                      <a:pt x="858" y="708"/>
                    </a:lnTo>
                    <a:lnTo>
                      <a:pt x="864" y="708"/>
                    </a:lnTo>
                    <a:lnTo>
                      <a:pt x="876" y="696"/>
                    </a:lnTo>
                    <a:lnTo>
                      <a:pt x="876" y="672"/>
                    </a:lnTo>
                    <a:lnTo>
                      <a:pt x="870" y="666"/>
                    </a:lnTo>
                    <a:lnTo>
                      <a:pt x="870" y="660"/>
                    </a:lnTo>
                    <a:lnTo>
                      <a:pt x="888" y="654"/>
                    </a:lnTo>
                    <a:lnTo>
                      <a:pt x="876" y="642"/>
                    </a:lnTo>
                    <a:lnTo>
                      <a:pt x="876" y="588"/>
                    </a:lnTo>
                    <a:lnTo>
                      <a:pt x="882" y="588"/>
                    </a:lnTo>
                    <a:lnTo>
                      <a:pt x="888" y="582"/>
                    </a:lnTo>
                    <a:lnTo>
                      <a:pt x="888" y="564"/>
                    </a:lnTo>
                    <a:lnTo>
                      <a:pt x="876" y="552"/>
                    </a:lnTo>
                    <a:lnTo>
                      <a:pt x="876" y="546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0" name="Andorr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334586" y="2648197"/>
                <a:ext cx="10239" cy="4899"/>
              </a:xfrm>
              <a:custGeom>
                <a:avLst/>
                <a:gdLst>
                  <a:gd name="T0" fmla="*/ 2147483647 w 30"/>
                  <a:gd name="T1" fmla="*/ 2147483647 h 18"/>
                  <a:gd name="T2" fmla="*/ 2147483647 w 30"/>
                  <a:gd name="T3" fmla="*/ 2147483647 h 18"/>
                  <a:gd name="T4" fmla="*/ 2147483647 w 30"/>
                  <a:gd name="T5" fmla="*/ 2147483647 h 18"/>
                  <a:gd name="T6" fmla="*/ 2147483647 w 30"/>
                  <a:gd name="T7" fmla="*/ 0 h 18"/>
                  <a:gd name="T8" fmla="*/ 0 w 30"/>
                  <a:gd name="T9" fmla="*/ 0 h 18"/>
                  <a:gd name="T10" fmla="*/ 2147483647 w 30"/>
                  <a:gd name="T11" fmla="*/ 2147483647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18"/>
                  <a:gd name="T20" fmla="*/ 30 w 3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18">
                    <a:moveTo>
                      <a:pt x="6" y="18"/>
                    </a:moveTo>
                    <a:lnTo>
                      <a:pt x="18" y="12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1" name="Alger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081178" y="2784149"/>
                <a:ext cx="479940" cy="454396"/>
              </a:xfrm>
              <a:custGeom>
                <a:avLst/>
                <a:gdLst>
                  <a:gd name="T0" fmla="*/ 2147483647 w 1476"/>
                  <a:gd name="T1" fmla="*/ 2147483647 h 1464"/>
                  <a:gd name="T2" fmla="*/ 2147483647 w 1476"/>
                  <a:gd name="T3" fmla="*/ 2147483647 h 1464"/>
                  <a:gd name="T4" fmla="*/ 2147483647 w 1476"/>
                  <a:gd name="T5" fmla="*/ 2147483647 h 1464"/>
                  <a:gd name="T6" fmla="*/ 2147483647 w 1476"/>
                  <a:gd name="T7" fmla="*/ 2147483647 h 1464"/>
                  <a:gd name="T8" fmla="*/ 2147483647 w 1476"/>
                  <a:gd name="T9" fmla="*/ 2147483647 h 1464"/>
                  <a:gd name="T10" fmla="*/ 2147483647 w 1476"/>
                  <a:gd name="T11" fmla="*/ 2147483647 h 1464"/>
                  <a:gd name="T12" fmla="*/ 2147483647 w 1476"/>
                  <a:gd name="T13" fmla="*/ 2147483647 h 1464"/>
                  <a:gd name="T14" fmla="*/ 2147483647 w 1476"/>
                  <a:gd name="T15" fmla="*/ 2147483647 h 1464"/>
                  <a:gd name="T16" fmla="*/ 2147483647 w 1476"/>
                  <a:gd name="T17" fmla="*/ 2147483647 h 1464"/>
                  <a:gd name="T18" fmla="*/ 2147483647 w 1476"/>
                  <a:gd name="T19" fmla="*/ 2147483647 h 1464"/>
                  <a:gd name="T20" fmla="*/ 2147483647 w 1476"/>
                  <a:gd name="T21" fmla="*/ 2147483647 h 1464"/>
                  <a:gd name="T22" fmla="*/ 2147483647 w 1476"/>
                  <a:gd name="T23" fmla="*/ 2147483647 h 1464"/>
                  <a:gd name="T24" fmla="*/ 2147483647 w 1476"/>
                  <a:gd name="T25" fmla="*/ 2147483647 h 1464"/>
                  <a:gd name="T26" fmla="*/ 2147483647 w 1476"/>
                  <a:gd name="T27" fmla="*/ 2147483647 h 1464"/>
                  <a:gd name="T28" fmla="*/ 2147483647 w 1476"/>
                  <a:gd name="T29" fmla="*/ 2147483647 h 1464"/>
                  <a:gd name="T30" fmla="*/ 2147483647 w 1476"/>
                  <a:gd name="T31" fmla="*/ 2147483647 h 1464"/>
                  <a:gd name="T32" fmla="*/ 2147483647 w 1476"/>
                  <a:gd name="T33" fmla="*/ 2147483647 h 1464"/>
                  <a:gd name="T34" fmla="*/ 2147483647 w 1476"/>
                  <a:gd name="T35" fmla="*/ 2147483647 h 1464"/>
                  <a:gd name="T36" fmla="*/ 2147483647 w 1476"/>
                  <a:gd name="T37" fmla="*/ 2147483647 h 1464"/>
                  <a:gd name="T38" fmla="*/ 2147483647 w 1476"/>
                  <a:gd name="T39" fmla="*/ 2147483647 h 1464"/>
                  <a:gd name="T40" fmla="*/ 2147483647 w 1476"/>
                  <a:gd name="T41" fmla="*/ 2147483647 h 1464"/>
                  <a:gd name="T42" fmla="*/ 2147483647 w 1476"/>
                  <a:gd name="T43" fmla="*/ 2147483647 h 1464"/>
                  <a:gd name="T44" fmla="*/ 2147483647 w 1476"/>
                  <a:gd name="T45" fmla="*/ 2147483647 h 1464"/>
                  <a:gd name="T46" fmla="*/ 2147483647 w 1476"/>
                  <a:gd name="T47" fmla="*/ 2147483647 h 1464"/>
                  <a:gd name="T48" fmla="*/ 2147483647 w 1476"/>
                  <a:gd name="T49" fmla="*/ 2147483647 h 1464"/>
                  <a:gd name="T50" fmla="*/ 2147483647 w 1476"/>
                  <a:gd name="T51" fmla="*/ 2147483647 h 1464"/>
                  <a:gd name="T52" fmla="*/ 2147483647 w 1476"/>
                  <a:gd name="T53" fmla="*/ 2147483647 h 1464"/>
                  <a:gd name="T54" fmla="*/ 2147483647 w 1476"/>
                  <a:gd name="T55" fmla="*/ 2147483647 h 1464"/>
                  <a:gd name="T56" fmla="*/ 2147483647 w 1476"/>
                  <a:gd name="T57" fmla="*/ 2147483647 h 1464"/>
                  <a:gd name="T58" fmla="*/ 2147483647 w 1476"/>
                  <a:gd name="T59" fmla="*/ 2147483647 h 1464"/>
                  <a:gd name="T60" fmla="*/ 2147483647 w 1476"/>
                  <a:gd name="T61" fmla="*/ 2147483647 h 1464"/>
                  <a:gd name="T62" fmla="*/ 2147483647 w 1476"/>
                  <a:gd name="T63" fmla="*/ 2147483647 h 1464"/>
                  <a:gd name="T64" fmla="*/ 2147483647 w 1476"/>
                  <a:gd name="T65" fmla="*/ 2147483647 h 1464"/>
                  <a:gd name="T66" fmla="*/ 2147483647 w 1476"/>
                  <a:gd name="T67" fmla="*/ 2147483647 h 1464"/>
                  <a:gd name="T68" fmla="*/ 2147483647 w 1476"/>
                  <a:gd name="T69" fmla="*/ 2147483647 h 1464"/>
                  <a:gd name="T70" fmla="*/ 2147483647 w 1476"/>
                  <a:gd name="T71" fmla="*/ 2147483647 h 1464"/>
                  <a:gd name="T72" fmla="*/ 2147483647 w 1476"/>
                  <a:gd name="T73" fmla="*/ 2147483647 h 1464"/>
                  <a:gd name="T74" fmla="*/ 2147483647 w 1476"/>
                  <a:gd name="T75" fmla="*/ 2147483647 h 1464"/>
                  <a:gd name="T76" fmla="*/ 2147483647 w 1476"/>
                  <a:gd name="T77" fmla="*/ 2147483647 h 1464"/>
                  <a:gd name="T78" fmla="*/ 2147483647 w 1476"/>
                  <a:gd name="T79" fmla="*/ 2147483647 h 1464"/>
                  <a:gd name="T80" fmla="*/ 2147483647 w 1476"/>
                  <a:gd name="T81" fmla="*/ 2147483647 h 1464"/>
                  <a:gd name="T82" fmla="*/ 2147483647 w 1476"/>
                  <a:gd name="T83" fmla="*/ 2147483647 h 1464"/>
                  <a:gd name="T84" fmla="*/ 2147483647 w 1476"/>
                  <a:gd name="T85" fmla="*/ 2147483647 h 1464"/>
                  <a:gd name="T86" fmla="*/ 2147483647 w 1476"/>
                  <a:gd name="T87" fmla="*/ 2147483647 h 1464"/>
                  <a:gd name="T88" fmla="*/ 2147483647 w 1476"/>
                  <a:gd name="T89" fmla="*/ 2147483647 h 1464"/>
                  <a:gd name="T90" fmla="*/ 2147483647 w 1476"/>
                  <a:gd name="T91" fmla="*/ 2147483647 h 1464"/>
                  <a:gd name="T92" fmla="*/ 2147483647 w 1476"/>
                  <a:gd name="T93" fmla="*/ 2147483647 h 1464"/>
                  <a:gd name="T94" fmla="*/ 2147483647 w 1476"/>
                  <a:gd name="T95" fmla="*/ 2147483647 h 1464"/>
                  <a:gd name="T96" fmla="*/ 2147483647 w 1476"/>
                  <a:gd name="T97" fmla="*/ 2147483647 h 1464"/>
                  <a:gd name="T98" fmla="*/ 2147483647 w 1476"/>
                  <a:gd name="T99" fmla="*/ 2147483647 h 1464"/>
                  <a:gd name="T100" fmla="*/ 2147483647 w 1476"/>
                  <a:gd name="T101" fmla="*/ 2147483647 h 1464"/>
                  <a:gd name="T102" fmla="*/ 2147483647 w 1476"/>
                  <a:gd name="T103" fmla="*/ 2147483647 h 1464"/>
                  <a:gd name="T104" fmla="*/ 2147483647 w 1476"/>
                  <a:gd name="T105" fmla="*/ 2147483647 h 14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76"/>
                  <a:gd name="T160" fmla="*/ 0 h 1464"/>
                  <a:gd name="T161" fmla="*/ 1476 w 1476"/>
                  <a:gd name="T162" fmla="*/ 1464 h 14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76" h="1464">
                    <a:moveTo>
                      <a:pt x="360" y="534"/>
                    </a:moveTo>
                    <a:lnTo>
                      <a:pt x="318" y="534"/>
                    </a:lnTo>
                    <a:lnTo>
                      <a:pt x="312" y="546"/>
                    </a:lnTo>
                    <a:lnTo>
                      <a:pt x="306" y="552"/>
                    </a:lnTo>
                    <a:lnTo>
                      <a:pt x="294" y="576"/>
                    </a:lnTo>
                    <a:lnTo>
                      <a:pt x="282" y="588"/>
                    </a:lnTo>
                    <a:lnTo>
                      <a:pt x="258" y="588"/>
                    </a:lnTo>
                    <a:lnTo>
                      <a:pt x="246" y="582"/>
                    </a:lnTo>
                    <a:lnTo>
                      <a:pt x="234" y="582"/>
                    </a:lnTo>
                    <a:lnTo>
                      <a:pt x="228" y="594"/>
                    </a:lnTo>
                    <a:lnTo>
                      <a:pt x="204" y="600"/>
                    </a:lnTo>
                    <a:lnTo>
                      <a:pt x="204" y="606"/>
                    </a:lnTo>
                    <a:lnTo>
                      <a:pt x="198" y="618"/>
                    </a:lnTo>
                    <a:lnTo>
                      <a:pt x="186" y="618"/>
                    </a:lnTo>
                    <a:lnTo>
                      <a:pt x="180" y="612"/>
                    </a:lnTo>
                    <a:lnTo>
                      <a:pt x="168" y="606"/>
                    </a:lnTo>
                    <a:lnTo>
                      <a:pt x="138" y="624"/>
                    </a:lnTo>
                    <a:lnTo>
                      <a:pt x="120" y="624"/>
                    </a:lnTo>
                    <a:lnTo>
                      <a:pt x="120" y="630"/>
                    </a:lnTo>
                    <a:lnTo>
                      <a:pt x="90" y="660"/>
                    </a:lnTo>
                    <a:lnTo>
                      <a:pt x="78" y="666"/>
                    </a:lnTo>
                    <a:lnTo>
                      <a:pt x="72" y="672"/>
                    </a:lnTo>
                    <a:lnTo>
                      <a:pt x="60" y="678"/>
                    </a:lnTo>
                    <a:lnTo>
                      <a:pt x="54" y="708"/>
                    </a:lnTo>
                    <a:lnTo>
                      <a:pt x="54" y="768"/>
                    </a:lnTo>
                    <a:lnTo>
                      <a:pt x="0" y="768"/>
                    </a:lnTo>
                    <a:lnTo>
                      <a:pt x="54" y="768"/>
                    </a:lnTo>
                    <a:lnTo>
                      <a:pt x="54" y="804"/>
                    </a:lnTo>
                    <a:lnTo>
                      <a:pt x="312" y="984"/>
                    </a:lnTo>
                    <a:lnTo>
                      <a:pt x="720" y="1296"/>
                    </a:lnTo>
                    <a:lnTo>
                      <a:pt x="720" y="1320"/>
                    </a:lnTo>
                    <a:lnTo>
                      <a:pt x="744" y="1320"/>
                    </a:lnTo>
                    <a:lnTo>
                      <a:pt x="750" y="1326"/>
                    </a:lnTo>
                    <a:lnTo>
                      <a:pt x="750" y="1344"/>
                    </a:lnTo>
                    <a:lnTo>
                      <a:pt x="762" y="1356"/>
                    </a:lnTo>
                    <a:lnTo>
                      <a:pt x="798" y="1356"/>
                    </a:lnTo>
                    <a:lnTo>
                      <a:pt x="804" y="1386"/>
                    </a:lnTo>
                    <a:lnTo>
                      <a:pt x="810" y="1386"/>
                    </a:lnTo>
                    <a:lnTo>
                      <a:pt x="816" y="1380"/>
                    </a:lnTo>
                    <a:lnTo>
                      <a:pt x="846" y="1380"/>
                    </a:lnTo>
                    <a:lnTo>
                      <a:pt x="858" y="1386"/>
                    </a:lnTo>
                    <a:lnTo>
                      <a:pt x="870" y="1410"/>
                    </a:lnTo>
                    <a:lnTo>
                      <a:pt x="870" y="1428"/>
                    </a:lnTo>
                    <a:lnTo>
                      <a:pt x="852" y="1446"/>
                    </a:lnTo>
                    <a:lnTo>
                      <a:pt x="852" y="1452"/>
                    </a:lnTo>
                    <a:lnTo>
                      <a:pt x="858" y="1458"/>
                    </a:lnTo>
                    <a:lnTo>
                      <a:pt x="870" y="1464"/>
                    </a:lnTo>
                    <a:lnTo>
                      <a:pt x="900" y="1464"/>
                    </a:lnTo>
                    <a:lnTo>
                      <a:pt x="906" y="1458"/>
                    </a:lnTo>
                    <a:lnTo>
                      <a:pt x="924" y="1458"/>
                    </a:lnTo>
                    <a:lnTo>
                      <a:pt x="954" y="1452"/>
                    </a:lnTo>
                    <a:lnTo>
                      <a:pt x="984" y="1440"/>
                    </a:lnTo>
                    <a:lnTo>
                      <a:pt x="1020" y="1434"/>
                    </a:lnTo>
                    <a:lnTo>
                      <a:pt x="1038" y="1434"/>
                    </a:lnTo>
                    <a:lnTo>
                      <a:pt x="1062" y="1416"/>
                    </a:lnTo>
                    <a:lnTo>
                      <a:pt x="1098" y="1386"/>
                    </a:lnTo>
                    <a:lnTo>
                      <a:pt x="1128" y="1350"/>
                    </a:lnTo>
                    <a:lnTo>
                      <a:pt x="1158" y="1326"/>
                    </a:lnTo>
                    <a:lnTo>
                      <a:pt x="1182" y="1314"/>
                    </a:lnTo>
                    <a:lnTo>
                      <a:pt x="1224" y="1284"/>
                    </a:lnTo>
                    <a:lnTo>
                      <a:pt x="1272" y="1248"/>
                    </a:lnTo>
                    <a:lnTo>
                      <a:pt x="1332" y="1206"/>
                    </a:lnTo>
                    <a:lnTo>
                      <a:pt x="1386" y="1170"/>
                    </a:lnTo>
                    <a:lnTo>
                      <a:pt x="1434" y="1134"/>
                    </a:lnTo>
                    <a:lnTo>
                      <a:pt x="1464" y="1110"/>
                    </a:lnTo>
                    <a:lnTo>
                      <a:pt x="1476" y="1104"/>
                    </a:lnTo>
                    <a:lnTo>
                      <a:pt x="1476" y="1098"/>
                    </a:lnTo>
                    <a:lnTo>
                      <a:pt x="1470" y="1092"/>
                    </a:lnTo>
                    <a:lnTo>
                      <a:pt x="1464" y="1080"/>
                    </a:lnTo>
                    <a:lnTo>
                      <a:pt x="1458" y="1062"/>
                    </a:lnTo>
                    <a:lnTo>
                      <a:pt x="1452" y="1050"/>
                    </a:lnTo>
                    <a:lnTo>
                      <a:pt x="1452" y="1044"/>
                    </a:lnTo>
                    <a:lnTo>
                      <a:pt x="1440" y="1032"/>
                    </a:lnTo>
                    <a:lnTo>
                      <a:pt x="1428" y="1032"/>
                    </a:lnTo>
                    <a:lnTo>
                      <a:pt x="1392" y="1014"/>
                    </a:lnTo>
                    <a:lnTo>
                      <a:pt x="1386" y="1014"/>
                    </a:lnTo>
                    <a:lnTo>
                      <a:pt x="1362" y="1026"/>
                    </a:lnTo>
                    <a:lnTo>
                      <a:pt x="1338" y="1002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26" y="942"/>
                    </a:lnTo>
                    <a:lnTo>
                      <a:pt x="1314" y="930"/>
                    </a:lnTo>
                    <a:lnTo>
                      <a:pt x="1308" y="912"/>
                    </a:lnTo>
                    <a:lnTo>
                      <a:pt x="1296" y="900"/>
                    </a:lnTo>
                    <a:lnTo>
                      <a:pt x="1290" y="888"/>
                    </a:lnTo>
                    <a:lnTo>
                      <a:pt x="1290" y="882"/>
                    </a:lnTo>
                    <a:lnTo>
                      <a:pt x="1296" y="876"/>
                    </a:lnTo>
                    <a:lnTo>
                      <a:pt x="1308" y="876"/>
                    </a:lnTo>
                    <a:lnTo>
                      <a:pt x="1320" y="870"/>
                    </a:lnTo>
                    <a:lnTo>
                      <a:pt x="1326" y="864"/>
                    </a:lnTo>
                    <a:lnTo>
                      <a:pt x="1332" y="852"/>
                    </a:lnTo>
                    <a:lnTo>
                      <a:pt x="1332" y="840"/>
                    </a:lnTo>
                    <a:lnTo>
                      <a:pt x="1326" y="834"/>
                    </a:lnTo>
                    <a:lnTo>
                      <a:pt x="1326" y="828"/>
                    </a:lnTo>
                    <a:lnTo>
                      <a:pt x="1320" y="774"/>
                    </a:lnTo>
                    <a:lnTo>
                      <a:pt x="1332" y="750"/>
                    </a:lnTo>
                    <a:lnTo>
                      <a:pt x="1326" y="732"/>
                    </a:lnTo>
                    <a:lnTo>
                      <a:pt x="1326" y="726"/>
                    </a:lnTo>
                    <a:lnTo>
                      <a:pt x="1332" y="720"/>
                    </a:lnTo>
                    <a:lnTo>
                      <a:pt x="1332" y="690"/>
                    </a:lnTo>
                    <a:lnTo>
                      <a:pt x="1338" y="678"/>
                    </a:lnTo>
                    <a:lnTo>
                      <a:pt x="1338" y="672"/>
                    </a:lnTo>
                    <a:lnTo>
                      <a:pt x="1326" y="648"/>
                    </a:lnTo>
                    <a:lnTo>
                      <a:pt x="1302" y="588"/>
                    </a:lnTo>
                    <a:lnTo>
                      <a:pt x="1290" y="570"/>
                    </a:lnTo>
                    <a:lnTo>
                      <a:pt x="1296" y="564"/>
                    </a:lnTo>
                    <a:lnTo>
                      <a:pt x="1308" y="558"/>
                    </a:lnTo>
                    <a:lnTo>
                      <a:pt x="1296" y="528"/>
                    </a:lnTo>
                    <a:lnTo>
                      <a:pt x="1284" y="480"/>
                    </a:lnTo>
                    <a:lnTo>
                      <a:pt x="1278" y="438"/>
                    </a:lnTo>
                    <a:lnTo>
                      <a:pt x="1272" y="414"/>
                    </a:lnTo>
                    <a:lnTo>
                      <a:pt x="1266" y="408"/>
                    </a:lnTo>
                    <a:lnTo>
                      <a:pt x="1260" y="396"/>
                    </a:lnTo>
                    <a:lnTo>
                      <a:pt x="1236" y="384"/>
                    </a:lnTo>
                    <a:lnTo>
                      <a:pt x="1230" y="378"/>
                    </a:lnTo>
                    <a:lnTo>
                      <a:pt x="1224" y="378"/>
                    </a:lnTo>
                    <a:lnTo>
                      <a:pt x="1224" y="336"/>
                    </a:lnTo>
                    <a:lnTo>
                      <a:pt x="1212" y="324"/>
                    </a:lnTo>
                    <a:lnTo>
                      <a:pt x="1194" y="318"/>
                    </a:lnTo>
                    <a:lnTo>
                      <a:pt x="1182" y="318"/>
                    </a:lnTo>
                    <a:lnTo>
                      <a:pt x="1182" y="288"/>
                    </a:lnTo>
                    <a:lnTo>
                      <a:pt x="1170" y="288"/>
                    </a:lnTo>
                    <a:lnTo>
                      <a:pt x="1170" y="246"/>
                    </a:lnTo>
                    <a:lnTo>
                      <a:pt x="1194" y="222"/>
                    </a:lnTo>
                    <a:lnTo>
                      <a:pt x="1218" y="204"/>
                    </a:lnTo>
                    <a:lnTo>
                      <a:pt x="1218" y="198"/>
                    </a:lnTo>
                    <a:lnTo>
                      <a:pt x="1224" y="192"/>
                    </a:lnTo>
                    <a:lnTo>
                      <a:pt x="1224" y="180"/>
                    </a:lnTo>
                    <a:lnTo>
                      <a:pt x="1230" y="168"/>
                    </a:lnTo>
                    <a:lnTo>
                      <a:pt x="1230" y="126"/>
                    </a:lnTo>
                    <a:lnTo>
                      <a:pt x="1224" y="114"/>
                    </a:lnTo>
                    <a:lnTo>
                      <a:pt x="1224" y="78"/>
                    </a:lnTo>
                    <a:lnTo>
                      <a:pt x="1230" y="66"/>
                    </a:lnTo>
                    <a:lnTo>
                      <a:pt x="1230" y="54"/>
                    </a:lnTo>
                    <a:lnTo>
                      <a:pt x="1212" y="48"/>
                    </a:lnTo>
                    <a:lnTo>
                      <a:pt x="1254" y="30"/>
                    </a:lnTo>
                    <a:lnTo>
                      <a:pt x="1254" y="18"/>
                    </a:lnTo>
                    <a:lnTo>
                      <a:pt x="1242" y="18"/>
                    </a:lnTo>
                    <a:lnTo>
                      <a:pt x="1236" y="12"/>
                    </a:lnTo>
                    <a:lnTo>
                      <a:pt x="1224" y="12"/>
                    </a:lnTo>
                    <a:lnTo>
                      <a:pt x="1206" y="24"/>
                    </a:lnTo>
                    <a:lnTo>
                      <a:pt x="1170" y="6"/>
                    </a:lnTo>
                    <a:lnTo>
                      <a:pt x="1152" y="6"/>
                    </a:lnTo>
                    <a:lnTo>
                      <a:pt x="1152" y="18"/>
                    </a:lnTo>
                    <a:lnTo>
                      <a:pt x="1116" y="18"/>
                    </a:lnTo>
                    <a:lnTo>
                      <a:pt x="1092" y="0"/>
                    </a:lnTo>
                    <a:lnTo>
                      <a:pt x="1086" y="30"/>
                    </a:lnTo>
                    <a:lnTo>
                      <a:pt x="1056" y="18"/>
                    </a:lnTo>
                    <a:lnTo>
                      <a:pt x="1026" y="42"/>
                    </a:lnTo>
                    <a:lnTo>
                      <a:pt x="1002" y="30"/>
                    </a:lnTo>
                    <a:lnTo>
                      <a:pt x="984" y="30"/>
                    </a:lnTo>
                    <a:lnTo>
                      <a:pt x="966" y="24"/>
                    </a:lnTo>
                    <a:lnTo>
                      <a:pt x="948" y="24"/>
                    </a:lnTo>
                    <a:lnTo>
                      <a:pt x="924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88" y="36"/>
                    </a:lnTo>
                    <a:lnTo>
                      <a:pt x="876" y="42"/>
                    </a:lnTo>
                    <a:lnTo>
                      <a:pt x="816" y="42"/>
                    </a:lnTo>
                    <a:lnTo>
                      <a:pt x="810" y="48"/>
                    </a:lnTo>
                    <a:lnTo>
                      <a:pt x="750" y="48"/>
                    </a:lnTo>
                    <a:lnTo>
                      <a:pt x="744" y="54"/>
                    </a:lnTo>
                    <a:lnTo>
                      <a:pt x="726" y="54"/>
                    </a:lnTo>
                    <a:lnTo>
                      <a:pt x="714" y="60"/>
                    </a:lnTo>
                    <a:lnTo>
                      <a:pt x="696" y="66"/>
                    </a:lnTo>
                    <a:lnTo>
                      <a:pt x="684" y="78"/>
                    </a:lnTo>
                    <a:lnTo>
                      <a:pt x="678" y="90"/>
                    </a:lnTo>
                    <a:lnTo>
                      <a:pt x="666" y="102"/>
                    </a:lnTo>
                    <a:lnTo>
                      <a:pt x="666" y="108"/>
                    </a:lnTo>
                    <a:lnTo>
                      <a:pt x="636" y="108"/>
                    </a:lnTo>
                    <a:lnTo>
                      <a:pt x="624" y="114"/>
                    </a:lnTo>
                    <a:lnTo>
                      <a:pt x="606" y="114"/>
                    </a:lnTo>
                    <a:lnTo>
                      <a:pt x="594" y="120"/>
                    </a:lnTo>
                    <a:lnTo>
                      <a:pt x="588" y="126"/>
                    </a:lnTo>
                    <a:lnTo>
                      <a:pt x="588" y="132"/>
                    </a:lnTo>
                    <a:lnTo>
                      <a:pt x="558" y="162"/>
                    </a:lnTo>
                    <a:lnTo>
                      <a:pt x="546" y="168"/>
                    </a:lnTo>
                    <a:lnTo>
                      <a:pt x="522" y="168"/>
                    </a:lnTo>
                    <a:lnTo>
                      <a:pt x="528" y="174"/>
                    </a:lnTo>
                    <a:lnTo>
                      <a:pt x="534" y="186"/>
                    </a:lnTo>
                    <a:lnTo>
                      <a:pt x="546" y="192"/>
                    </a:lnTo>
                    <a:lnTo>
                      <a:pt x="540" y="198"/>
                    </a:lnTo>
                    <a:lnTo>
                      <a:pt x="540" y="210"/>
                    </a:lnTo>
                    <a:lnTo>
                      <a:pt x="552" y="210"/>
                    </a:lnTo>
                    <a:lnTo>
                      <a:pt x="546" y="276"/>
                    </a:lnTo>
                    <a:lnTo>
                      <a:pt x="558" y="294"/>
                    </a:lnTo>
                    <a:lnTo>
                      <a:pt x="546" y="324"/>
                    </a:lnTo>
                    <a:lnTo>
                      <a:pt x="564" y="324"/>
                    </a:lnTo>
                    <a:lnTo>
                      <a:pt x="564" y="354"/>
                    </a:lnTo>
                    <a:lnTo>
                      <a:pt x="588" y="372"/>
                    </a:lnTo>
                    <a:lnTo>
                      <a:pt x="570" y="390"/>
                    </a:lnTo>
                    <a:lnTo>
                      <a:pt x="570" y="402"/>
                    </a:lnTo>
                    <a:lnTo>
                      <a:pt x="516" y="408"/>
                    </a:lnTo>
                    <a:lnTo>
                      <a:pt x="504" y="402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80" y="414"/>
                    </a:lnTo>
                    <a:lnTo>
                      <a:pt x="474" y="408"/>
                    </a:lnTo>
                    <a:lnTo>
                      <a:pt x="462" y="408"/>
                    </a:lnTo>
                    <a:lnTo>
                      <a:pt x="462" y="414"/>
                    </a:lnTo>
                    <a:lnTo>
                      <a:pt x="456" y="420"/>
                    </a:lnTo>
                    <a:lnTo>
                      <a:pt x="456" y="432"/>
                    </a:lnTo>
                    <a:lnTo>
                      <a:pt x="432" y="432"/>
                    </a:lnTo>
                    <a:lnTo>
                      <a:pt x="420" y="438"/>
                    </a:lnTo>
                    <a:lnTo>
                      <a:pt x="396" y="438"/>
                    </a:lnTo>
                    <a:lnTo>
                      <a:pt x="390" y="444"/>
                    </a:lnTo>
                    <a:lnTo>
                      <a:pt x="390" y="456"/>
                    </a:lnTo>
                    <a:lnTo>
                      <a:pt x="396" y="462"/>
                    </a:lnTo>
                    <a:lnTo>
                      <a:pt x="402" y="474"/>
                    </a:lnTo>
                    <a:lnTo>
                      <a:pt x="414" y="492"/>
                    </a:lnTo>
                    <a:lnTo>
                      <a:pt x="390" y="504"/>
                    </a:lnTo>
                    <a:lnTo>
                      <a:pt x="390" y="510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2" name="Albania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4704461" y="2648197"/>
                <a:ext cx="46075" cy="75937"/>
              </a:xfrm>
              <a:custGeom>
                <a:avLst/>
                <a:gdLst>
                  <a:gd name="T0" fmla="*/ 2147483647 w 144"/>
                  <a:gd name="T1" fmla="*/ 2147483647 h 246"/>
                  <a:gd name="T2" fmla="*/ 2147483647 w 144"/>
                  <a:gd name="T3" fmla="*/ 2147483647 h 246"/>
                  <a:gd name="T4" fmla="*/ 2147483647 w 144"/>
                  <a:gd name="T5" fmla="*/ 2147483647 h 246"/>
                  <a:gd name="T6" fmla="*/ 2147483647 w 144"/>
                  <a:gd name="T7" fmla="*/ 2147483647 h 246"/>
                  <a:gd name="T8" fmla="*/ 2147483647 w 144"/>
                  <a:gd name="T9" fmla="*/ 2147483647 h 246"/>
                  <a:gd name="T10" fmla="*/ 2147483647 w 144"/>
                  <a:gd name="T11" fmla="*/ 2147483647 h 246"/>
                  <a:gd name="T12" fmla="*/ 2147483647 w 144"/>
                  <a:gd name="T13" fmla="*/ 2147483647 h 246"/>
                  <a:gd name="T14" fmla="*/ 2147483647 w 144"/>
                  <a:gd name="T15" fmla="*/ 2147483647 h 246"/>
                  <a:gd name="T16" fmla="*/ 2147483647 w 144"/>
                  <a:gd name="T17" fmla="*/ 2147483647 h 246"/>
                  <a:gd name="T18" fmla="*/ 2147483647 w 144"/>
                  <a:gd name="T19" fmla="*/ 2147483647 h 246"/>
                  <a:gd name="T20" fmla="*/ 2147483647 w 144"/>
                  <a:gd name="T21" fmla="*/ 2147483647 h 246"/>
                  <a:gd name="T22" fmla="*/ 2147483647 w 144"/>
                  <a:gd name="T23" fmla="*/ 2147483647 h 246"/>
                  <a:gd name="T24" fmla="*/ 2147483647 w 144"/>
                  <a:gd name="T25" fmla="*/ 2147483647 h 246"/>
                  <a:gd name="T26" fmla="*/ 2147483647 w 144"/>
                  <a:gd name="T27" fmla="*/ 2147483647 h 246"/>
                  <a:gd name="T28" fmla="*/ 2147483647 w 144"/>
                  <a:gd name="T29" fmla="*/ 2147483647 h 246"/>
                  <a:gd name="T30" fmla="*/ 2147483647 w 144"/>
                  <a:gd name="T31" fmla="*/ 2147483647 h 246"/>
                  <a:gd name="T32" fmla="*/ 2147483647 w 144"/>
                  <a:gd name="T33" fmla="*/ 2147483647 h 246"/>
                  <a:gd name="T34" fmla="*/ 2147483647 w 144"/>
                  <a:gd name="T35" fmla="*/ 2147483647 h 246"/>
                  <a:gd name="T36" fmla="*/ 2147483647 w 144"/>
                  <a:gd name="T37" fmla="*/ 2147483647 h 246"/>
                  <a:gd name="T38" fmla="*/ 2147483647 w 144"/>
                  <a:gd name="T39" fmla="*/ 0 h 246"/>
                  <a:gd name="T40" fmla="*/ 2147483647 w 144"/>
                  <a:gd name="T41" fmla="*/ 2147483647 h 246"/>
                  <a:gd name="T42" fmla="*/ 2147483647 w 144"/>
                  <a:gd name="T43" fmla="*/ 2147483647 h 246"/>
                  <a:gd name="T44" fmla="*/ 0 w 144"/>
                  <a:gd name="T45" fmla="*/ 2147483647 h 246"/>
                  <a:gd name="T46" fmla="*/ 2147483647 w 144"/>
                  <a:gd name="T47" fmla="*/ 2147483647 h 246"/>
                  <a:gd name="T48" fmla="*/ 2147483647 w 144"/>
                  <a:gd name="T49" fmla="*/ 2147483647 h 246"/>
                  <a:gd name="T50" fmla="*/ 2147483647 w 144"/>
                  <a:gd name="T51" fmla="*/ 2147483647 h 246"/>
                  <a:gd name="T52" fmla="*/ 2147483647 w 144"/>
                  <a:gd name="T53" fmla="*/ 2147483647 h 246"/>
                  <a:gd name="T54" fmla="*/ 2147483647 w 144"/>
                  <a:gd name="T55" fmla="*/ 2147483647 h 246"/>
                  <a:gd name="T56" fmla="*/ 2147483647 w 144"/>
                  <a:gd name="T57" fmla="*/ 2147483647 h 246"/>
                  <a:gd name="T58" fmla="*/ 2147483647 w 144"/>
                  <a:gd name="T59" fmla="*/ 2147483647 h 246"/>
                  <a:gd name="T60" fmla="*/ 2147483647 w 144"/>
                  <a:gd name="T61" fmla="*/ 2147483647 h 246"/>
                  <a:gd name="T62" fmla="*/ 2147483647 w 144"/>
                  <a:gd name="T63" fmla="*/ 2147483647 h 246"/>
                  <a:gd name="T64" fmla="*/ 2147483647 w 144"/>
                  <a:gd name="T65" fmla="*/ 2147483647 h 246"/>
                  <a:gd name="T66" fmla="*/ 2147483647 w 144"/>
                  <a:gd name="T67" fmla="*/ 2147483647 h 246"/>
                  <a:gd name="T68" fmla="*/ 2147483647 w 144"/>
                  <a:gd name="T69" fmla="*/ 2147483647 h 246"/>
                  <a:gd name="T70" fmla="*/ 2147483647 w 144"/>
                  <a:gd name="T71" fmla="*/ 2147483647 h 246"/>
                  <a:gd name="T72" fmla="*/ 2147483647 w 144"/>
                  <a:gd name="T73" fmla="*/ 2147483647 h 246"/>
                  <a:gd name="T74" fmla="*/ 2147483647 w 144"/>
                  <a:gd name="T75" fmla="*/ 2147483647 h 246"/>
                  <a:gd name="T76" fmla="*/ 2147483647 w 144"/>
                  <a:gd name="T77" fmla="*/ 2147483647 h 246"/>
                  <a:gd name="T78" fmla="*/ 2147483647 w 144"/>
                  <a:gd name="T79" fmla="*/ 2147483647 h 246"/>
                  <a:gd name="T80" fmla="*/ 2147483647 w 144"/>
                  <a:gd name="T81" fmla="*/ 2147483647 h 246"/>
                  <a:gd name="T82" fmla="*/ 2147483647 w 144"/>
                  <a:gd name="T83" fmla="*/ 2147483647 h 246"/>
                  <a:gd name="T84" fmla="*/ 2147483647 w 144"/>
                  <a:gd name="T85" fmla="*/ 2147483647 h 246"/>
                  <a:gd name="T86" fmla="*/ 2147483647 w 144"/>
                  <a:gd name="T87" fmla="*/ 2147483647 h 246"/>
                  <a:gd name="T88" fmla="*/ 2147483647 w 144"/>
                  <a:gd name="T89" fmla="*/ 2147483647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4"/>
                  <a:gd name="T136" fmla="*/ 0 h 246"/>
                  <a:gd name="T137" fmla="*/ 144 w 144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4" h="246">
                    <a:moveTo>
                      <a:pt x="96" y="210"/>
                    </a:moveTo>
                    <a:lnTo>
                      <a:pt x="96" y="204"/>
                    </a:lnTo>
                    <a:lnTo>
                      <a:pt x="108" y="204"/>
                    </a:lnTo>
                    <a:lnTo>
                      <a:pt x="120" y="198"/>
                    </a:lnTo>
                    <a:lnTo>
                      <a:pt x="120" y="174"/>
                    </a:lnTo>
                    <a:lnTo>
                      <a:pt x="138" y="174"/>
                    </a:lnTo>
                    <a:lnTo>
                      <a:pt x="144" y="168"/>
                    </a:lnTo>
                    <a:lnTo>
                      <a:pt x="144" y="138"/>
                    </a:lnTo>
                    <a:lnTo>
                      <a:pt x="120" y="144"/>
                    </a:lnTo>
                    <a:lnTo>
                      <a:pt x="120" y="126"/>
                    </a:lnTo>
                    <a:lnTo>
                      <a:pt x="114" y="126"/>
                    </a:lnTo>
                    <a:lnTo>
                      <a:pt x="108" y="120"/>
                    </a:lnTo>
                    <a:lnTo>
                      <a:pt x="108" y="96"/>
                    </a:lnTo>
                    <a:lnTo>
                      <a:pt x="102" y="84"/>
                    </a:lnTo>
                    <a:lnTo>
                      <a:pt x="102" y="42"/>
                    </a:lnTo>
                    <a:lnTo>
                      <a:pt x="96" y="24"/>
                    </a:lnTo>
                    <a:lnTo>
                      <a:pt x="84" y="24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36" y="0"/>
                    </a:lnTo>
                    <a:lnTo>
                      <a:pt x="36" y="18"/>
                    </a:lnTo>
                    <a:lnTo>
                      <a:pt x="24" y="24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30" y="48"/>
                    </a:lnTo>
                    <a:lnTo>
                      <a:pt x="18" y="60"/>
                    </a:lnTo>
                    <a:lnTo>
                      <a:pt x="24" y="66"/>
                    </a:lnTo>
                    <a:lnTo>
                      <a:pt x="48" y="66"/>
                    </a:lnTo>
                    <a:lnTo>
                      <a:pt x="48" y="84"/>
                    </a:lnTo>
                    <a:lnTo>
                      <a:pt x="42" y="96"/>
                    </a:lnTo>
                    <a:lnTo>
                      <a:pt x="42" y="114"/>
                    </a:lnTo>
                    <a:lnTo>
                      <a:pt x="36" y="132"/>
                    </a:lnTo>
                    <a:lnTo>
                      <a:pt x="36" y="156"/>
                    </a:lnTo>
                    <a:lnTo>
                      <a:pt x="24" y="180"/>
                    </a:lnTo>
                    <a:lnTo>
                      <a:pt x="24" y="186"/>
                    </a:lnTo>
                    <a:lnTo>
                      <a:pt x="42" y="204"/>
                    </a:lnTo>
                    <a:lnTo>
                      <a:pt x="54" y="210"/>
                    </a:lnTo>
                    <a:lnTo>
                      <a:pt x="60" y="216"/>
                    </a:lnTo>
                    <a:lnTo>
                      <a:pt x="60" y="234"/>
                    </a:lnTo>
                    <a:lnTo>
                      <a:pt x="66" y="240"/>
                    </a:lnTo>
                    <a:lnTo>
                      <a:pt x="84" y="240"/>
                    </a:lnTo>
                    <a:lnTo>
                      <a:pt x="90" y="246"/>
                    </a:lnTo>
                    <a:lnTo>
                      <a:pt x="96" y="246"/>
                    </a:lnTo>
                    <a:lnTo>
                      <a:pt x="96" y="210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3" name="South Africa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4659666" y="4269818"/>
                <a:ext cx="367315" cy="317220"/>
              </a:xfrm>
              <a:custGeom>
                <a:avLst/>
                <a:gdLst>
                  <a:gd name="T0" fmla="*/ 2147483647 w 1134"/>
                  <a:gd name="T1" fmla="*/ 2147483647 h 1020"/>
                  <a:gd name="T2" fmla="*/ 2147483647 w 1134"/>
                  <a:gd name="T3" fmla="*/ 2147483647 h 1020"/>
                  <a:gd name="T4" fmla="*/ 2147483647 w 1134"/>
                  <a:gd name="T5" fmla="*/ 2147483647 h 1020"/>
                  <a:gd name="T6" fmla="*/ 2147483647 w 1134"/>
                  <a:gd name="T7" fmla="*/ 2147483647 h 1020"/>
                  <a:gd name="T8" fmla="*/ 2147483647 w 1134"/>
                  <a:gd name="T9" fmla="*/ 2147483647 h 1020"/>
                  <a:gd name="T10" fmla="*/ 2147483647 w 1134"/>
                  <a:gd name="T11" fmla="*/ 2147483647 h 1020"/>
                  <a:gd name="T12" fmla="*/ 2147483647 w 1134"/>
                  <a:gd name="T13" fmla="*/ 2147483647 h 1020"/>
                  <a:gd name="T14" fmla="*/ 2147483647 w 1134"/>
                  <a:gd name="T15" fmla="*/ 2147483647 h 1020"/>
                  <a:gd name="T16" fmla="*/ 2147483647 w 1134"/>
                  <a:gd name="T17" fmla="*/ 2147483647 h 1020"/>
                  <a:gd name="T18" fmla="*/ 2147483647 w 1134"/>
                  <a:gd name="T19" fmla="*/ 2147483647 h 1020"/>
                  <a:gd name="T20" fmla="*/ 2147483647 w 1134"/>
                  <a:gd name="T21" fmla="*/ 2147483647 h 1020"/>
                  <a:gd name="T22" fmla="*/ 2147483647 w 1134"/>
                  <a:gd name="T23" fmla="*/ 2147483647 h 1020"/>
                  <a:gd name="T24" fmla="*/ 2147483647 w 1134"/>
                  <a:gd name="T25" fmla="*/ 2147483647 h 1020"/>
                  <a:gd name="T26" fmla="*/ 2147483647 w 1134"/>
                  <a:gd name="T27" fmla="*/ 2147483647 h 1020"/>
                  <a:gd name="T28" fmla="*/ 2147483647 w 1134"/>
                  <a:gd name="T29" fmla="*/ 2147483647 h 1020"/>
                  <a:gd name="T30" fmla="*/ 2147483647 w 1134"/>
                  <a:gd name="T31" fmla="*/ 2147483647 h 1020"/>
                  <a:gd name="T32" fmla="*/ 2147483647 w 1134"/>
                  <a:gd name="T33" fmla="*/ 2147483647 h 1020"/>
                  <a:gd name="T34" fmla="*/ 2147483647 w 1134"/>
                  <a:gd name="T35" fmla="*/ 2147483647 h 1020"/>
                  <a:gd name="T36" fmla="*/ 2147483647 w 1134"/>
                  <a:gd name="T37" fmla="*/ 2147483647 h 1020"/>
                  <a:gd name="T38" fmla="*/ 2147483647 w 1134"/>
                  <a:gd name="T39" fmla="*/ 2147483647 h 1020"/>
                  <a:gd name="T40" fmla="*/ 2147483647 w 1134"/>
                  <a:gd name="T41" fmla="*/ 2147483647 h 1020"/>
                  <a:gd name="T42" fmla="*/ 2147483647 w 1134"/>
                  <a:gd name="T43" fmla="*/ 2147483647 h 1020"/>
                  <a:gd name="T44" fmla="*/ 2147483647 w 1134"/>
                  <a:gd name="T45" fmla="*/ 2147483647 h 1020"/>
                  <a:gd name="T46" fmla="*/ 2147483647 w 1134"/>
                  <a:gd name="T47" fmla="*/ 2147483647 h 1020"/>
                  <a:gd name="T48" fmla="*/ 2147483647 w 1134"/>
                  <a:gd name="T49" fmla="*/ 2147483647 h 1020"/>
                  <a:gd name="T50" fmla="*/ 2147483647 w 1134"/>
                  <a:gd name="T51" fmla="*/ 2147483647 h 1020"/>
                  <a:gd name="T52" fmla="*/ 2147483647 w 1134"/>
                  <a:gd name="T53" fmla="*/ 2147483647 h 1020"/>
                  <a:gd name="T54" fmla="*/ 2147483647 w 1134"/>
                  <a:gd name="T55" fmla="*/ 2147483647 h 1020"/>
                  <a:gd name="T56" fmla="*/ 2147483647 w 1134"/>
                  <a:gd name="T57" fmla="*/ 2147483647 h 1020"/>
                  <a:gd name="T58" fmla="*/ 2147483647 w 1134"/>
                  <a:gd name="T59" fmla="*/ 2147483647 h 1020"/>
                  <a:gd name="T60" fmla="*/ 2147483647 w 1134"/>
                  <a:gd name="T61" fmla="*/ 2147483647 h 1020"/>
                  <a:gd name="T62" fmla="*/ 0 w 1134"/>
                  <a:gd name="T63" fmla="*/ 2147483647 h 1020"/>
                  <a:gd name="T64" fmla="*/ 2147483647 w 1134"/>
                  <a:gd name="T65" fmla="*/ 2147483647 h 1020"/>
                  <a:gd name="T66" fmla="*/ 2147483647 w 1134"/>
                  <a:gd name="T67" fmla="*/ 2147483647 h 1020"/>
                  <a:gd name="T68" fmla="*/ 2147483647 w 1134"/>
                  <a:gd name="T69" fmla="*/ 2147483647 h 1020"/>
                  <a:gd name="T70" fmla="*/ 2147483647 w 1134"/>
                  <a:gd name="T71" fmla="*/ 2147483647 h 1020"/>
                  <a:gd name="T72" fmla="*/ 2147483647 w 1134"/>
                  <a:gd name="T73" fmla="*/ 2147483647 h 1020"/>
                  <a:gd name="T74" fmla="*/ 2147483647 w 1134"/>
                  <a:gd name="T75" fmla="*/ 2147483647 h 1020"/>
                  <a:gd name="T76" fmla="*/ 2147483647 w 1134"/>
                  <a:gd name="T77" fmla="*/ 2147483647 h 1020"/>
                  <a:gd name="T78" fmla="*/ 2147483647 w 1134"/>
                  <a:gd name="T79" fmla="*/ 2147483647 h 1020"/>
                  <a:gd name="T80" fmla="*/ 2147483647 w 1134"/>
                  <a:gd name="T81" fmla="*/ 2147483647 h 1020"/>
                  <a:gd name="T82" fmla="*/ 2147483647 w 1134"/>
                  <a:gd name="T83" fmla="*/ 2147483647 h 1020"/>
                  <a:gd name="T84" fmla="*/ 2147483647 w 1134"/>
                  <a:gd name="T85" fmla="*/ 2147483647 h 1020"/>
                  <a:gd name="T86" fmla="*/ 2147483647 w 1134"/>
                  <a:gd name="T87" fmla="*/ 2147483647 h 1020"/>
                  <a:gd name="T88" fmla="*/ 2147483647 w 1134"/>
                  <a:gd name="T89" fmla="*/ 2147483647 h 1020"/>
                  <a:gd name="T90" fmla="*/ 2147483647 w 1134"/>
                  <a:gd name="T91" fmla="*/ 2147483647 h 1020"/>
                  <a:gd name="T92" fmla="*/ 2147483647 w 1134"/>
                  <a:gd name="T93" fmla="*/ 2147483647 h 1020"/>
                  <a:gd name="T94" fmla="*/ 2147483647 w 1134"/>
                  <a:gd name="T95" fmla="*/ 2147483647 h 1020"/>
                  <a:gd name="T96" fmla="*/ 2147483647 w 1134"/>
                  <a:gd name="T97" fmla="*/ 2147483647 h 1020"/>
                  <a:gd name="T98" fmla="*/ 2147483647 w 1134"/>
                  <a:gd name="T99" fmla="*/ 2147483647 h 1020"/>
                  <a:gd name="T100" fmla="*/ 2147483647 w 1134"/>
                  <a:gd name="T101" fmla="*/ 2147483647 h 1020"/>
                  <a:gd name="T102" fmla="*/ 2147483647 w 1134"/>
                  <a:gd name="T103" fmla="*/ 2147483647 h 1020"/>
                  <a:gd name="T104" fmla="*/ 2147483647 w 1134"/>
                  <a:gd name="T105" fmla="*/ 2147483647 h 1020"/>
                  <a:gd name="T106" fmla="*/ 2147483647 w 1134"/>
                  <a:gd name="T107" fmla="*/ 2147483647 h 1020"/>
                  <a:gd name="T108" fmla="*/ 2147483647 w 1134"/>
                  <a:gd name="T109" fmla="*/ 2147483647 h 1020"/>
                  <a:gd name="T110" fmla="*/ 2147483647 w 1134"/>
                  <a:gd name="T111" fmla="*/ 2147483647 h 1020"/>
                  <a:gd name="T112" fmla="*/ 2147483647 w 1134"/>
                  <a:gd name="T113" fmla="*/ 2147483647 h 1020"/>
                  <a:gd name="T114" fmla="*/ 2147483647 w 1134"/>
                  <a:gd name="T115" fmla="*/ 2147483647 h 1020"/>
                  <a:gd name="T116" fmla="*/ 2147483647 w 1134"/>
                  <a:gd name="T117" fmla="*/ 2147483647 h 1020"/>
                  <a:gd name="T118" fmla="*/ 2147483647 w 1134"/>
                  <a:gd name="T119" fmla="*/ 2147483647 h 1020"/>
                  <a:gd name="T120" fmla="*/ 2147483647 w 1134"/>
                  <a:gd name="T121" fmla="*/ 2147483647 h 1020"/>
                  <a:gd name="T122" fmla="*/ 2147483647 w 1134"/>
                  <a:gd name="T123" fmla="*/ 2147483647 h 1020"/>
                  <a:gd name="T124" fmla="*/ 2147483647 w 1134"/>
                  <a:gd name="T125" fmla="*/ 2147483647 h 10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34"/>
                  <a:gd name="T190" fmla="*/ 0 h 1020"/>
                  <a:gd name="T191" fmla="*/ 1134 w 1134"/>
                  <a:gd name="T192" fmla="*/ 1020 h 10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34" h="1020">
                    <a:moveTo>
                      <a:pt x="1116" y="372"/>
                    </a:moveTo>
                    <a:lnTo>
                      <a:pt x="1098" y="372"/>
                    </a:lnTo>
                    <a:lnTo>
                      <a:pt x="1092" y="378"/>
                    </a:lnTo>
                    <a:lnTo>
                      <a:pt x="1086" y="378"/>
                    </a:lnTo>
                    <a:lnTo>
                      <a:pt x="1074" y="420"/>
                    </a:lnTo>
                    <a:lnTo>
                      <a:pt x="1062" y="420"/>
                    </a:lnTo>
                    <a:lnTo>
                      <a:pt x="1050" y="414"/>
                    </a:lnTo>
                    <a:lnTo>
                      <a:pt x="1032" y="414"/>
                    </a:lnTo>
                    <a:lnTo>
                      <a:pt x="1020" y="402"/>
                    </a:lnTo>
                    <a:lnTo>
                      <a:pt x="1008" y="396"/>
                    </a:lnTo>
                    <a:lnTo>
                      <a:pt x="996" y="372"/>
                    </a:lnTo>
                    <a:lnTo>
                      <a:pt x="996" y="348"/>
                    </a:lnTo>
                    <a:lnTo>
                      <a:pt x="1002" y="336"/>
                    </a:lnTo>
                    <a:lnTo>
                      <a:pt x="1014" y="324"/>
                    </a:lnTo>
                    <a:lnTo>
                      <a:pt x="1014" y="312"/>
                    </a:lnTo>
                    <a:lnTo>
                      <a:pt x="1020" y="300"/>
                    </a:lnTo>
                    <a:lnTo>
                      <a:pt x="1032" y="288"/>
                    </a:lnTo>
                    <a:lnTo>
                      <a:pt x="1038" y="288"/>
                    </a:lnTo>
                    <a:lnTo>
                      <a:pt x="1050" y="294"/>
                    </a:lnTo>
                    <a:lnTo>
                      <a:pt x="1062" y="306"/>
                    </a:lnTo>
                    <a:lnTo>
                      <a:pt x="1086" y="270"/>
                    </a:lnTo>
                    <a:lnTo>
                      <a:pt x="1086" y="180"/>
                    </a:lnTo>
                    <a:lnTo>
                      <a:pt x="1056" y="120"/>
                    </a:lnTo>
                    <a:lnTo>
                      <a:pt x="1056" y="102"/>
                    </a:lnTo>
                    <a:lnTo>
                      <a:pt x="1050" y="90"/>
                    </a:lnTo>
                    <a:lnTo>
                      <a:pt x="1050" y="72"/>
                    </a:lnTo>
                    <a:lnTo>
                      <a:pt x="1044" y="54"/>
                    </a:lnTo>
                    <a:lnTo>
                      <a:pt x="1044" y="24"/>
                    </a:lnTo>
                    <a:lnTo>
                      <a:pt x="1026" y="12"/>
                    </a:lnTo>
                    <a:lnTo>
                      <a:pt x="966" y="12"/>
                    </a:lnTo>
                    <a:lnTo>
                      <a:pt x="954" y="6"/>
                    </a:lnTo>
                    <a:lnTo>
                      <a:pt x="948" y="6"/>
                    </a:lnTo>
                    <a:lnTo>
                      <a:pt x="936" y="0"/>
                    </a:lnTo>
                    <a:lnTo>
                      <a:pt x="876" y="0"/>
                    </a:lnTo>
                    <a:lnTo>
                      <a:pt x="864" y="24"/>
                    </a:lnTo>
                    <a:lnTo>
                      <a:pt x="852" y="24"/>
                    </a:lnTo>
                    <a:lnTo>
                      <a:pt x="840" y="30"/>
                    </a:lnTo>
                    <a:lnTo>
                      <a:pt x="828" y="30"/>
                    </a:lnTo>
                    <a:lnTo>
                      <a:pt x="822" y="36"/>
                    </a:lnTo>
                    <a:lnTo>
                      <a:pt x="810" y="60"/>
                    </a:lnTo>
                    <a:lnTo>
                      <a:pt x="768" y="102"/>
                    </a:lnTo>
                    <a:lnTo>
                      <a:pt x="756" y="108"/>
                    </a:lnTo>
                    <a:lnTo>
                      <a:pt x="750" y="108"/>
                    </a:lnTo>
                    <a:lnTo>
                      <a:pt x="738" y="114"/>
                    </a:lnTo>
                    <a:lnTo>
                      <a:pt x="726" y="138"/>
                    </a:lnTo>
                    <a:lnTo>
                      <a:pt x="726" y="174"/>
                    </a:lnTo>
                    <a:lnTo>
                      <a:pt x="714" y="180"/>
                    </a:lnTo>
                    <a:lnTo>
                      <a:pt x="708" y="192"/>
                    </a:lnTo>
                    <a:lnTo>
                      <a:pt x="702" y="198"/>
                    </a:lnTo>
                    <a:lnTo>
                      <a:pt x="690" y="204"/>
                    </a:lnTo>
                    <a:lnTo>
                      <a:pt x="672" y="210"/>
                    </a:lnTo>
                    <a:lnTo>
                      <a:pt x="654" y="228"/>
                    </a:lnTo>
                    <a:lnTo>
                      <a:pt x="654" y="240"/>
                    </a:lnTo>
                    <a:lnTo>
                      <a:pt x="648" y="252"/>
                    </a:lnTo>
                    <a:lnTo>
                      <a:pt x="642" y="270"/>
                    </a:lnTo>
                    <a:lnTo>
                      <a:pt x="636" y="282"/>
                    </a:lnTo>
                    <a:lnTo>
                      <a:pt x="630" y="288"/>
                    </a:lnTo>
                    <a:lnTo>
                      <a:pt x="618" y="294"/>
                    </a:lnTo>
                    <a:lnTo>
                      <a:pt x="606" y="294"/>
                    </a:lnTo>
                    <a:lnTo>
                      <a:pt x="600" y="288"/>
                    </a:lnTo>
                    <a:lnTo>
                      <a:pt x="594" y="294"/>
                    </a:lnTo>
                    <a:lnTo>
                      <a:pt x="582" y="300"/>
                    </a:lnTo>
                    <a:lnTo>
                      <a:pt x="570" y="300"/>
                    </a:lnTo>
                    <a:lnTo>
                      <a:pt x="564" y="294"/>
                    </a:lnTo>
                    <a:lnTo>
                      <a:pt x="552" y="288"/>
                    </a:lnTo>
                    <a:lnTo>
                      <a:pt x="546" y="282"/>
                    </a:lnTo>
                    <a:lnTo>
                      <a:pt x="516" y="282"/>
                    </a:lnTo>
                    <a:lnTo>
                      <a:pt x="504" y="270"/>
                    </a:lnTo>
                    <a:lnTo>
                      <a:pt x="492" y="264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2" y="252"/>
                    </a:lnTo>
                    <a:lnTo>
                      <a:pt x="450" y="258"/>
                    </a:lnTo>
                    <a:lnTo>
                      <a:pt x="444" y="264"/>
                    </a:lnTo>
                    <a:lnTo>
                      <a:pt x="438" y="276"/>
                    </a:lnTo>
                    <a:lnTo>
                      <a:pt x="438" y="288"/>
                    </a:lnTo>
                    <a:lnTo>
                      <a:pt x="432" y="300"/>
                    </a:lnTo>
                    <a:lnTo>
                      <a:pt x="432" y="324"/>
                    </a:lnTo>
                    <a:lnTo>
                      <a:pt x="420" y="324"/>
                    </a:lnTo>
                    <a:lnTo>
                      <a:pt x="414" y="330"/>
                    </a:lnTo>
                    <a:lnTo>
                      <a:pt x="408" y="330"/>
                    </a:lnTo>
                    <a:lnTo>
                      <a:pt x="402" y="336"/>
                    </a:lnTo>
                    <a:lnTo>
                      <a:pt x="396" y="348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366" y="360"/>
                    </a:lnTo>
                    <a:lnTo>
                      <a:pt x="366" y="378"/>
                    </a:lnTo>
                    <a:lnTo>
                      <a:pt x="288" y="378"/>
                    </a:lnTo>
                    <a:lnTo>
                      <a:pt x="288" y="348"/>
                    </a:lnTo>
                    <a:lnTo>
                      <a:pt x="294" y="336"/>
                    </a:lnTo>
                    <a:lnTo>
                      <a:pt x="294" y="330"/>
                    </a:lnTo>
                    <a:lnTo>
                      <a:pt x="300" y="318"/>
                    </a:lnTo>
                    <a:lnTo>
                      <a:pt x="300" y="294"/>
                    </a:lnTo>
                    <a:lnTo>
                      <a:pt x="294" y="288"/>
                    </a:lnTo>
                    <a:lnTo>
                      <a:pt x="294" y="270"/>
                    </a:lnTo>
                    <a:lnTo>
                      <a:pt x="288" y="258"/>
                    </a:lnTo>
                    <a:lnTo>
                      <a:pt x="282" y="240"/>
                    </a:lnTo>
                    <a:lnTo>
                      <a:pt x="276" y="234"/>
                    </a:lnTo>
                    <a:lnTo>
                      <a:pt x="264" y="228"/>
                    </a:lnTo>
                    <a:lnTo>
                      <a:pt x="258" y="222"/>
                    </a:lnTo>
                    <a:lnTo>
                      <a:pt x="246" y="216"/>
                    </a:lnTo>
                    <a:lnTo>
                      <a:pt x="240" y="510"/>
                    </a:lnTo>
                    <a:lnTo>
                      <a:pt x="222" y="510"/>
                    </a:lnTo>
                    <a:lnTo>
                      <a:pt x="210" y="516"/>
                    </a:lnTo>
                    <a:lnTo>
                      <a:pt x="204" y="522"/>
                    </a:lnTo>
                    <a:lnTo>
                      <a:pt x="204" y="528"/>
                    </a:lnTo>
                    <a:lnTo>
                      <a:pt x="192" y="528"/>
                    </a:lnTo>
                    <a:lnTo>
                      <a:pt x="192" y="552"/>
                    </a:lnTo>
                    <a:lnTo>
                      <a:pt x="168" y="552"/>
                    </a:lnTo>
                    <a:lnTo>
                      <a:pt x="156" y="540"/>
                    </a:lnTo>
                    <a:lnTo>
                      <a:pt x="144" y="540"/>
                    </a:lnTo>
                    <a:lnTo>
                      <a:pt x="132" y="552"/>
                    </a:lnTo>
                    <a:lnTo>
                      <a:pt x="108" y="552"/>
                    </a:lnTo>
                    <a:lnTo>
                      <a:pt x="102" y="546"/>
                    </a:lnTo>
                    <a:lnTo>
                      <a:pt x="102" y="540"/>
                    </a:lnTo>
                    <a:lnTo>
                      <a:pt x="96" y="534"/>
                    </a:lnTo>
                    <a:lnTo>
                      <a:pt x="72" y="534"/>
                    </a:lnTo>
                    <a:lnTo>
                      <a:pt x="66" y="528"/>
                    </a:lnTo>
                    <a:lnTo>
                      <a:pt x="60" y="516"/>
                    </a:lnTo>
                    <a:lnTo>
                      <a:pt x="60" y="492"/>
                    </a:lnTo>
                    <a:lnTo>
                      <a:pt x="42" y="474"/>
                    </a:lnTo>
                    <a:lnTo>
                      <a:pt x="36" y="474"/>
                    </a:lnTo>
                    <a:lnTo>
                      <a:pt x="30" y="480"/>
                    </a:lnTo>
                    <a:lnTo>
                      <a:pt x="30" y="486"/>
                    </a:lnTo>
                    <a:lnTo>
                      <a:pt x="24" y="498"/>
                    </a:lnTo>
                    <a:lnTo>
                      <a:pt x="18" y="504"/>
                    </a:lnTo>
                    <a:lnTo>
                      <a:pt x="18" y="510"/>
                    </a:lnTo>
                    <a:lnTo>
                      <a:pt x="0" y="522"/>
                    </a:lnTo>
                    <a:lnTo>
                      <a:pt x="0" y="516"/>
                    </a:lnTo>
                    <a:lnTo>
                      <a:pt x="0" y="528"/>
                    </a:lnTo>
                    <a:lnTo>
                      <a:pt x="6" y="540"/>
                    </a:lnTo>
                    <a:lnTo>
                      <a:pt x="6" y="552"/>
                    </a:lnTo>
                    <a:lnTo>
                      <a:pt x="36" y="582"/>
                    </a:lnTo>
                    <a:lnTo>
                      <a:pt x="42" y="600"/>
                    </a:lnTo>
                    <a:lnTo>
                      <a:pt x="42" y="648"/>
                    </a:lnTo>
                    <a:lnTo>
                      <a:pt x="48" y="672"/>
                    </a:lnTo>
                    <a:lnTo>
                      <a:pt x="54" y="690"/>
                    </a:lnTo>
                    <a:lnTo>
                      <a:pt x="72" y="714"/>
                    </a:lnTo>
                    <a:lnTo>
                      <a:pt x="96" y="738"/>
                    </a:lnTo>
                    <a:lnTo>
                      <a:pt x="114" y="762"/>
                    </a:lnTo>
                    <a:lnTo>
                      <a:pt x="120" y="786"/>
                    </a:lnTo>
                    <a:lnTo>
                      <a:pt x="120" y="834"/>
                    </a:lnTo>
                    <a:lnTo>
                      <a:pt x="114" y="846"/>
                    </a:lnTo>
                    <a:lnTo>
                      <a:pt x="114" y="852"/>
                    </a:lnTo>
                    <a:lnTo>
                      <a:pt x="90" y="852"/>
                    </a:lnTo>
                    <a:lnTo>
                      <a:pt x="90" y="876"/>
                    </a:lnTo>
                    <a:lnTo>
                      <a:pt x="96" y="888"/>
                    </a:lnTo>
                    <a:lnTo>
                      <a:pt x="108" y="906"/>
                    </a:lnTo>
                    <a:lnTo>
                      <a:pt x="114" y="918"/>
                    </a:lnTo>
                    <a:lnTo>
                      <a:pt x="114" y="960"/>
                    </a:lnTo>
                    <a:lnTo>
                      <a:pt x="120" y="972"/>
                    </a:lnTo>
                    <a:lnTo>
                      <a:pt x="120" y="978"/>
                    </a:lnTo>
                    <a:lnTo>
                      <a:pt x="126" y="978"/>
                    </a:lnTo>
                    <a:lnTo>
                      <a:pt x="126" y="972"/>
                    </a:lnTo>
                    <a:lnTo>
                      <a:pt x="132" y="966"/>
                    </a:lnTo>
                    <a:lnTo>
                      <a:pt x="144" y="966"/>
                    </a:lnTo>
                    <a:lnTo>
                      <a:pt x="150" y="972"/>
                    </a:lnTo>
                    <a:lnTo>
                      <a:pt x="180" y="984"/>
                    </a:lnTo>
                    <a:lnTo>
                      <a:pt x="180" y="996"/>
                    </a:lnTo>
                    <a:lnTo>
                      <a:pt x="204" y="1020"/>
                    </a:lnTo>
                    <a:lnTo>
                      <a:pt x="216" y="1020"/>
                    </a:lnTo>
                    <a:lnTo>
                      <a:pt x="240" y="1008"/>
                    </a:lnTo>
                    <a:lnTo>
                      <a:pt x="246" y="996"/>
                    </a:lnTo>
                    <a:lnTo>
                      <a:pt x="252" y="990"/>
                    </a:lnTo>
                    <a:lnTo>
                      <a:pt x="264" y="984"/>
                    </a:lnTo>
                    <a:lnTo>
                      <a:pt x="294" y="984"/>
                    </a:lnTo>
                    <a:lnTo>
                      <a:pt x="306" y="990"/>
                    </a:lnTo>
                    <a:lnTo>
                      <a:pt x="354" y="990"/>
                    </a:lnTo>
                    <a:lnTo>
                      <a:pt x="354" y="984"/>
                    </a:lnTo>
                    <a:lnTo>
                      <a:pt x="360" y="978"/>
                    </a:lnTo>
                    <a:lnTo>
                      <a:pt x="360" y="966"/>
                    </a:lnTo>
                    <a:lnTo>
                      <a:pt x="366" y="960"/>
                    </a:lnTo>
                    <a:lnTo>
                      <a:pt x="378" y="954"/>
                    </a:lnTo>
                    <a:lnTo>
                      <a:pt x="408" y="954"/>
                    </a:lnTo>
                    <a:lnTo>
                      <a:pt x="420" y="960"/>
                    </a:lnTo>
                    <a:lnTo>
                      <a:pt x="432" y="960"/>
                    </a:lnTo>
                    <a:lnTo>
                      <a:pt x="438" y="966"/>
                    </a:lnTo>
                    <a:lnTo>
                      <a:pt x="444" y="960"/>
                    </a:lnTo>
                    <a:lnTo>
                      <a:pt x="456" y="960"/>
                    </a:lnTo>
                    <a:lnTo>
                      <a:pt x="468" y="954"/>
                    </a:lnTo>
                    <a:lnTo>
                      <a:pt x="504" y="954"/>
                    </a:lnTo>
                    <a:lnTo>
                      <a:pt x="522" y="960"/>
                    </a:lnTo>
                    <a:lnTo>
                      <a:pt x="534" y="966"/>
                    </a:lnTo>
                    <a:lnTo>
                      <a:pt x="552" y="966"/>
                    </a:lnTo>
                    <a:lnTo>
                      <a:pt x="558" y="960"/>
                    </a:lnTo>
                    <a:lnTo>
                      <a:pt x="570" y="954"/>
                    </a:lnTo>
                    <a:lnTo>
                      <a:pt x="606" y="954"/>
                    </a:lnTo>
                    <a:lnTo>
                      <a:pt x="618" y="948"/>
                    </a:lnTo>
                    <a:lnTo>
                      <a:pt x="624" y="942"/>
                    </a:lnTo>
                    <a:lnTo>
                      <a:pt x="636" y="936"/>
                    </a:lnTo>
                    <a:lnTo>
                      <a:pt x="684" y="936"/>
                    </a:lnTo>
                    <a:lnTo>
                      <a:pt x="708" y="924"/>
                    </a:lnTo>
                    <a:lnTo>
                      <a:pt x="720" y="912"/>
                    </a:lnTo>
                    <a:lnTo>
                      <a:pt x="738" y="900"/>
                    </a:lnTo>
                    <a:lnTo>
                      <a:pt x="774" y="864"/>
                    </a:lnTo>
                    <a:lnTo>
                      <a:pt x="786" y="858"/>
                    </a:lnTo>
                    <a:lnTo>
                      <a:pt x="804" y="846"/>
                    </a:lnTo>
                    <a:lnTo>
                      <a:pt x="900" y="750"/>
                    </a:lnTo>
                    <a:lnTo>
                      <a:pt x="918" y="750"/>
                    </a:lnTo>
                    <a:lnTo>
                      <a:pt x="924" y="744"/>
                    </a:lnTo>
                    <a:lnTo>
                      <a:pt x="960" y="696"/>
                    </a:lnTo>
                    <a:lnTo>
                      <a:pt x="972" y="672"/>
                    </a:lnTo>
                    <a:lnTo>
                      <a:pt x="984" y="654"/>
                    </a:lnTo>
                    <a:lnTo>
                      <a:pt x="990" y="642"/>
                    </a:lnTo>
                    <a:lnTo>
                      <a:pt x="1002" y="606"/>
                    </a:lnTo>
                    <a:lnTo>
                      <a:pt x="1014" y="588"/>
                    </a:lnTo>
                    <a:lnTo>
                      <a:pt x="1020" y="576"/>
                    </a:lnTo>
                    <a:lnTo>
                      <a:pt x="1026" y="570"/>
                    </a:lnTo>
                    <a:lnTo>
                      <a:pt x="1038" y="564"/>
                    </a:lnTo>
                    <a:lnTo>
                      <a:pt x="1050" y="552"/>
                    </a:lnTo>
                    <a:lnTo>
                      <a:pt x="1068" y="546"/>
                    </a:lnTo>
                    <a:lnTo>
                      <a:pt x="1086" y="534"/>
                    </a:lnTo>
                    <a:lnTo>
                      <a:pt x="1098" y="510"/>
                    </a:lnTo>
                    <a:lnTo>
                      <a:pt x="1098" y="498"/>
                    </a:lnTo>
                    <a:lnTo>
                      <a:pt x="1104" y="486"/>
                    </a:lnTo>
                    <a:lnTo>
                      <a:pt x="1110" y="468"/>
                    </a:lnTo>
                    <a:lnTo>
                      <a:pt x="1116" y="456"/>
                    </a:lnTo>
                    <a:lnTo>
                      <a:pt x="1122" y="450"/>
                    </a:lnTo>
                    <a:lnTo>
                      <a:pt x="1122" y="438"/>
                    </a:lnTo>
                    <a:lnTo>
                      <a:pt x="1128" y="432"/>
                    </a:lnTo>
                    <a:lnTo>
                      <a:pt x="1128" y="414"/>
                    </a:lnTo>
                    <a:lnTo>
                      <a:pt x="1134" y="396"/>
                    </a:lnTo>
                    <a:lnTo>
                      <a:pt x="1128" y="384"/>
                    </a:lnTo>
                    <a:lnTo>
                      <a:pt x="1116" y="372"/>
                    </a:lnTo>
                    <a:close/>
                    <a:moveTo>
                      <a:pt x="870" y="624"/>
                    </a:moveTo>
                    <a:lnTo>
                      <a:pt x="858" y="630"/>
                    </a:lnTo>
                    <a:lnTo>
                      <a:pt x="852" y="636"/>
                    </a:lnTo>
                    <a:lnTo>
                      <a:pt x="840" y="642"/>
                    </a:lnTo>
                    <a:lnTo>
                      <a:pt x="822" y="642"/>
                    </a:lnTo>
                    <a:lnTo>
                      <a:pt x="810" y="648"/>
                    </a:lnTo>
                    <a:lnTo>
                      <a:pt x="804" y="654"/>
                    </a:lnTo>
                    <a:lnTo>
                      <a:pt x="798" y="666"/>
                    </a:lnTo>
                    <a:lnTo>
                      <a:pt x="792" y="672"/>
                    </a:lnTo>
                    <a:lnTo>
                      <a:pt x="792" y="684"/>
                    </a:lnTo>
                    <a:lnTo>
                      <a:pt x="774" y="684"/>
                    </a:lnTo>
                    <a:lnTo>
                      <a:pt x="744" y="654"/>
                    </a:lnTo>
                    <a:lnTo>
                      <a:pt x="744" y="636"/>
                    </a:lnTo>
                    <a:lnTo>
                      <a:pt x="720" y="600"/>
                    </a:lnTo>
                    <a:lnTo>
                      <a:pt x="744" y="600"/>
                    </a:lnTo>
                    <a:lnTo>
                      <a:pt x="750" y="582"/>
                    </a:lnTo>
                    <a:lnTo>
                      <a:pt x="768" y="564"/>
                    </a:lnTo>
                    <a:lnTo>
                      <a:pt x="768" y="546"/>
                    </a:lnTo>
                    <a:lnTo>
                      <a:pt x="774" y="540"/>
                    </a:lnTo>
                    <a:lnTo>
                      <a:pt x="798" y="540"/>
                    </a:lnTo>
                    <a:lnTo>
                      <a:pt x="798" y="528"/>
                    </a:lnTo>
                    <a:lnTo>
                      <a:pt x="810" y="522"/>
                    </a:lnTo>
                    <a:lnTo>
                      <a:pt x="846" y="522"/>
                    </a:lnTo>
                    <a:lnTo>
                      <a:pt x="852" y="528"/>
                    </a:lnTo>
                    <a:lnTo>
                      <a:pt x="858" y="540"/>
                    </a:lnTo>
                    <a:lnTo>
                      <a:pt x="864" y="546"/>
                    </a:lnTo>
                    <a:lnTo>
                      <a:pt x="870" y="558"/>
                    </a:lnTo>
                    <a:lnTo>
                      <a:pt x="882" y="564"/>
                    </a:lnTo>
                    <a:lnTo>
                      <a:pt x="888" y="588"/>
                    </a:lnTo>
                    <a:lnTo>
                      <a:pt x="864" y="606"/>
                    </a:lnTo>
                    <a:lnTo>
                      <a:pt x="870" y="624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4" name="Afghanistan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5616987" y="2749855"/>
                <a:ext cx="294364" cy="230260"/>
              </a:xfrm>
              <a:custGeom>
                <a:avLst/>
                <a:gdLst>
                  <a:gd name="T0" fmla="*/ 2147483647 w 906"/>
                  <a:gd name="T1" fmla="*/ 2147483647 h 738"/>
                  <a:gd name="T2" fmla="*/ 2147483647 w 906"/>
                  <a:gd name="T3" fmla="*/ 2147483647 h 738"/>
                  <a:gd name="T4" fmla="*/ 2147483647 w 906"/>
                  <a:gd name="T5" fmla="*/ 2147483647 h 738"/>
                  <a:gd name="T6" fmla="*/ 2147483647 w 906"/>
                  <a:gd name="T7" fmla="*/ 2147483647 h 738"/>
                  <a:gd name="T8" fmla="*/ 2147483647 w 906"/>
                  <a:gd name="T9" fmla="*/ 2147483647 h 738"/>
                  <a:gd name="T10" fmla="*/ 2147483647 w 906"/>
                  <a:gd name="T11" fmla="*/ 0 h 738"/>
                  <a:gd name="T12" fmla="*/ 2147483647 w 906"/>
                  <a:gd name="T13" fmla="*/ 2147483647 h 738"/>
                  <a:gd name="T14" fmla="*/ 2147483647 w 906"/>
                  <a:gd name="T15" fmla="*/ 2147483647 h 738"/>
                  <a:gd name="T16" fmla="*/ 2147483647 w 906"/>
                  <a:gd name="T17" fmla="*/ 2147483647 h 738"/>
                  <a:gd name="T18" fmla="*/ 2147483647 w 906"/>
                  <a:gd name="T19" fmla="*/ 2147483647 h 738"/>
                  <a:gd name="T20" fmla="*/ 2147483647 w 906"/>
                  <a:gd name="T21" fmla="*/ 2147483647 h 738"/>
                  <a:gd name="T22" fmla="*/ 2147483647 w 906"/>
                  <a:gd name="T23" fmla="*/ 2147483647 h 738"/>
                  <a:gd name="T24" fmla="*/ 2147483647 w 906"/>
                  <a:gd name="T25" fmla="*/ 2147483647 h 738"/>
                  <a:gd name="T26" fmla="*/ 2147483647 w 906"/>
                  <a:gd name="T27" fmla="*/ 2147483647 h 738"/>
                  <a:gd name="T28" fmla="*/ 2147483647 w 906"/>
                  <a:gd name="T29" fmla="*/ 2147483647 h 738"/>
                  <a:gd name="T30" fmla="*/ 2147483647 w 906"/>
                  <a:gd name="T31" fmla="*/ 2147483647 h 738"/>
                  <a:gd name="T32" fmla="*/ 2147483647 w 906"/>
                  <a:gd name="T33" fmla="*/ 2147483647 h 738"/>
                  <a:gd name="T34" fmla="*/ 2147483647 w 906"/>
                  <a:gd name="T35" fmla="*/ 2147483647 h 738"/>
                  <a:gd name="T36" fmla="*/ 2147483647 w 906"/>
                  <a:gd name="T37" fmla="*/ 2147483647 h 738"/>
                  <a:gd name="T38" fmla="*/ 2147483647 w 906"/>
                  <a:gd name="T39" fmla="*/ 2147483647 h 738"/>
                  <a:gd name="T40" fmla="*/ 2147483647 w 906"/>
                  <a:gd name="T41" fmla="*/ 2147483647 h 738"/>
                  <a:gd name="T42" fmla="*/ 2147483647 w 906"/>
                  <a:gd name="T43" fmla="*/ 2147483647 h 738"/>
                  <a:gd name="T44" fmla="*/ 2147483647 w 906"/>
                  <a:gd name="T45" fmla="*/ 2147483647 h 738"/>
                  <a:gd name="T46" fmla="*/ 0 w 906"/>
                  <a:gd name="T47" fmla="*/ 2147483647 h 738"/>
                  <a:gd name="T48" fmla="*/ 2147483647 w 906"/>
                  <a:gd name="T49" fmla="*/ 2147483647 h 738"/>
                  <a:gd name="T50" fmla="*/ 2147483647 w 906"/>
                  <a:gd name="T51" fmla="*/ 2147483647 h 738"/>
                  <a:gd name="T52" fmla="*/ 2147483647 w 906"/>
                  <a:gd name="T53" fmla="*/ 2147483647 h 738"/>
                  <a:gd name="T54" fmla="*/ 2147483647 w 906"/>
                  <a:gd name="T55" fmla="*/ 2147483647 h 738"/>
                  <a:gd name="T56" fmla="*/ 2147483647 w 906"/>
                  <a:gd name="T57" fmla="*/ 2147483647 h 738"/>
                  <a:gd name="T58" fmla="*/ 2147483647 w 906"/>
                  <a:gd name="T59" fmla="*/ 2147483647 h 738"/>
                  <a:gd name="T60" fmla="*/ 2147483647 w 906"/>
                  <a:gd name="T61" fmla="*/ 2147483647 h 738"/>
                  <a:gd name="T62" fmla="*/ 2147483647 w 906"/>
                  <a:gd name="T63" fmla="*/ 2147483647 h 738"/>
                  <a:gd name="T64" fmla="*/ 2147483647 w 906"/>
                  <a:gd name="T65" fmla="*/ 2147483647 h 738"/>
                  <a:gd name="T66" fmla="*/ 2147483647 w 906"/>
                  <a:gd name="T67" fmla="*/ 2147483647 h 738"/>
                  <a:gd name="T68" fmla="*/ 2147483647 w 906"/>
                  <a:gd name="T69" fmla="*/ 2147483647 h 738"/>
                  <a:gd name="T70" fmla="*/ 2147483647 w 906"/>
                  <a:gd name="T71" fmla="*/ 2147483647 h 738"/>
                  <a:gd name="T72" fmla="*/ 2147483647 w 906"/>
                  <a:gd name="T73" fmla="*/ 2147483647 h 738"/>
                  <a:gd name="T74" fmla="*/ 2147483647 w 906"/>
                  <a:gd name="T75" fmla="*/ 2147483647 h 738"/>
                  <a:gd name="T76" fmla="*/ 2147483647 w 906"/>
                  <a:gd name="T77" fmla="*/ 2147483647 h 738"/>
                  <a:gd name="T78" fmla="*/ 2147483647 w 906"/>
                  <a:gd name="T79" fmla="*/ 2147483647 h 738"/>
                  <a:gd name="T80" fmla="*/ 2147483647 w 906"/>
                  <a:gd name="T81" fmla="*/ 2147483647 h 738"/>
                  <a:gd name="T82" fmla="*/ 2147483647 w 906"/>
                  <a:gd name="T83" fmla="*/ 2147483647 h 738"/>
                  <a:gd name="T84" fmla="*/ 2147483647 w 906"/>
                  <a:gd name="T85" fmla="*/ 2147483647 h 738"/>
                  <a:gd name="T86" fmla="*/ 2147483647 w 906"/>
                  <a:gd name="T87" fmla="*/ 2147483647 h 738"/>
                  <a:gd name="T88" fmla="*/ 2147483647 w 906"/>
                  <a:gd name="T89" fmla="*/ 2147483647 h 738"/>
                  <a:gd name="T90" fmla="*/ 2147483647 w 906"/>
                  <a:gd name="T91" fmla="*/ 2147483647 h 738"/>
                  <a:gd name="T92" fmla="*/ 2147483647 w 906"/>
                  <a:gd name="T93" fmla="*/ 2147483647 h 738"/>
                  <a:gd name="T94" fmla="*/ 2147483647 w 906"/>
                  <a:gd name="T95" fmla="*/ 2147483647 h 738"/>
                  <a:gd name="T96" fmla="*/ 2147483647 w 906"/>
                  <a:gd name="T97" fmla="*/ 2147483647 h 738"/>
                  <a:gd name="T98" fmla="*/ 2147483647 w 906"/>
                  <a:gd name="T99" fmla="*/ 2147483647 h 738"/>
                  <a:gd name="T100" fmla="*/ 2147483647 w 906"/>
                  <a:gd name="T101" fmla="*/ 2147483647 h 738"/>
                  <a:gd name="T102" fmla="*/ 2147483647 w 906"/>
                  <a:gd name="T103" fmla="*/ 2147483647 h 738"/>
                  <a:gd name="T104" fmla="*/ 2147483647 w 906"/>
                  <a:gd name="T105" fmla="*/ 2147483647 h 738"/>
                  <a:gd name="T106" fmla="*/ 2147483647 w 906"/>
                  <a:gd name="T107" fmla="*/ 2147483647 h 738"/>
                  <a:gd name="T108" fmla="*/ 2147483647 w 906"/>
                  <a:gd name="T109" fmla="*/ 2147483647 h 73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06"/>
                  <a:gd name="T166" fmla="*/ 0 h 738"/>
                  <a:gd name="T167" fmla="*/ 906 w 906"/>
                  <a:gd name="T168" fmla="*/ 738 h 73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06" h="738">
                    <a:moveTo>
                      <a:pt x="894" y="108"/>
                    </a:moveTo>
                    <a:lnTo>
                      <a:pt x="894" y="96"/>
                    </a:lnTo>
                    <a:lnTo>
                      <a:pt x="906" y="96"/>
                    </a:lnTo>
                    <a:lnTo>
                      <a:pt x="900" y="90"/>
                    </a:lnTo>
                    <a:lnTo>
                      <a:pt x="876" y="90"/>
                    </a:lnTo>
                    <a:lnTo>
                      <a:pt x="840" y="102"/>
                    </a:lnTo>
                    <a:lnTo>
                      <a:pt x="840" y="84"/>
                    </a:lnTo>
                    <a:lnTo>
                      <a:pt x="816" y="84"/>
                    </a:lnTo>
                    <a:lnTo>
                      <a:pt x="792" y="96"/>
                    </a:lnTo>
                    <a:lnTo>
                      <a:pt x="786" y="102"/>
                    </a:lnTo>
                    <a:lnTo>
                      <a:pt x="780" y="114"/>
                    </a:lnTo>
                    <a:lnTo>
                      <a:pt x="774" y="120"/>
                    </a:lnTo>
                    <a:lnTo>
                      <a:pt x="756" y="120"/>
                    </a:lnTo>
                    <a:lnTo>
                      <a:pt x="750" y="126"/>
                    </a:lnTo>
                    <a:lnTo>
                      <a:pt x="744" y="138"/>
                    </a:lnTo>
                    <a:lnTo>
                      <a:pt x="732" y="144"/>
                    </a:lnTo>
                    <a:lnTo>
                      <a:pt x="726" y="150"/>
                    </a:lnTo>
                    <a:lnTo>
                      <a:pt x="720" y="150"/>
                    </a:lnTo>
                    <a:lnTo>
                      <a:pt x="690" y="120"/>
                    </a:lnTo>
                    <a:lnTo>
                      <a:pt x="690" y="114"/>
                    </a:lnTo>
                    <a:lnTo>
                      <a:pt x="678" y="48"/>
                    </a:lnTo>
                    <a:lnTo>
                      <a:pt x="660" y="48"/>
                    </a:lnTo>
                    <a:lnTo>
                      <a:pt x="660" y="18"/>
                    </a:lnTo>
                    <a:lnTo>
                      <a:pt x="642" y="0"/>
                    </a:lnTo>
                    <a:lnTo>
                      <a:pt x="624" y="0"/>
                    </a:lnTo>
                    <a:lnTo>
                      <a:pt x="618" y="6"/>
                    </a:lnTo>
                    <a:lnTo>
                      <a:pt x="618" y="30"/>
                    </a:lnTo>
                    <a:lnTo>
                      <a:pt x="612" y="36"/>
                    </a:lnTo>
                    <a:lnTo>
                      <a:pt x="606" y="36"/>
                    </a:lnTo>
                    <a:lnTo>
                      <a:pt x="594" y="48"/>
                    </a:lnTo>
                    <a:lnTo>
                      <a:pt x="594" y="54"/>
                    </a:lnTo>
                    <a:lnTo>
                      <a:pt x="600" y="60"/>
                    </a:lnTo>
                    <a:lnTo>
                      <a:pt x="606" y="60"/>
                    </a:lnTo>
                    <a:lnTo>
                      <a:pt x="600" y="84"/>
                    </a:lnTo>
                    <a:lnTo>
                      <a:pt x="588" y="72"/>
                    </a:lnTo>
                    <a:lnTo>
                      <a:pt x="570" y="72"/>
                    </a:lnTo>
                    <a:lnTo>
                      <a:pt x="558" y="78"/>
                    </a:lnTo>
                    <a:lnTo>
                      <a:pt x="546" y="90"/>
                    </a:lnTo>
                    <a:lnTo>
                      <a:pt x="546" y="120"/>
                    </a:lnTo>
                    <a:lnTo>
                      <a:pt x="540" y="120"/>
                    </a:lnTo>
                    <a:lnTo>
                      <a:pt x="534" y="114"/>
                    </a:lnTo>
                    <a:lnTo>
                      <a:pt x="528" y="102"/>
                    </a:lnTo>
                    <a:lnTo>
                      <a:pt x="522" y="96"/>
                    </a:lnTo>
                    <a:lnTo>
                      <a:pt x="510" y="96"/>
                    </a:lnTo>
                    <a:lnTo>
                      <a:pt x="504" y="102"/>
                    </a:lnTo>
                    <a:lnTo>
                      <a:pt x="492" y="108"/>
                    </a:lnTo>
                    <a:lnTo>
                      <a:pt x="474" y="126"/>
                    </a:lnTo>
                    <a:lnTo>
                      <a:pt x="468" y="126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26" y="102"/>
                    </a:lnTo>
                    <a:lnTo>
                      <a:pt x="414" y="108"/>
                    </a:lnTo>
                    <a:lnTo>
                      <a:pt x="396" y="84"/>
                    </a:lnTo>
                    <a:lnTo>
                      <a:pt x="384" y="96"/>
                    </a:lnTo>
                    <a:lnTo>
                      <a:pt x="342" y="96"/>
                    </a:lnTo>
                    <a:lnTo>
                      <a:pt x="330" y="90"/>
                    </a:lnTo>
                    <a:lnTo>
                      <a:pt x="324" y="84"/>
                    </a:lnTo>
                    <a:lnTo>
                      <a:pt x="312" y="78"/>
                    </a:lnTo>
                    <a:lnTo>
                      <a:pt x="300" y="78"/>
                    </a:lnTo>
                    <a:lnTo>
                      <a:pt x="300" y="102"/>
                    </a:lnTo>
                    <a:lnTo>
                      <a:pt x="264" y="102"/>
                    </a:lnTo>
                    <a:lnTo>
                      <a:pt x="252" y="108"/>
                    </a:lnTo>
                    <a:lnTo>
                      <a:pt x="246" y="120"/>
                    </a:lnTo>
                    <a:lnTo>
                      <a:pt x="246" y="180"/>
                    </a:lnTo>
                    <a:lnTo>
                      <a:pt x="234" y="180"/>
                    </a:lnTo>
                    <a:lnTo>
                      <a:pt x="222" y="186"/>
                    </a:lnTo>
                    <a:lnTo>
                      <a:pt x="216" y="198"/>
                    </a:lnTo>
                    <a:lnTo>
                      <a:pt x="180" y="216"/>
                    </a:lnTo>
                    <a:lnTo>
                      <a:pt x="168" y="216"/>
                    </a:lnTo>
                    <a:lnTo>
                      <a:pt x="168" y="228"/>
                    </a:lnTo>
                    <a:lnTo>
                      <a:pt x="156" y="252"/>
                    </a:lnTo>
                    <a:lnTo>
                      <a:pt x="150" y="258"/>
                    </a:lnTo>
                    <a:lnTo>
                      <a:pt x="138" y="264"/>
                    </a:lnTo>
                    <a:lnTo>
                      <a:pt x="114" y="264"/>
                    </a:lnTo>
                    <a:lnTo>
                      <a:pt x="90" y="240"/>
                    </a:lnTo>
                    <a:lnTo>
                      <a:pt x="84" y="240"/>
                    </a:lnTo>
                    <a:lnTo>
                      <a:pt x="78" y="246"/>
                    </a:lnTo>
                    <a:lnTo>
                      <a:pt x="66" y="246"/>
                    </a:lnTo>
                    <a:lnTo>
                      <a:pt x="60" y="240"/>
                    </a:lnTo>
                    <a:lnTo>
                      <a:pt x="48" y="240"/>
                    </a:lnTo>
                    <a:lnTo>
                      <a:pt x="42" y="234"/>
                    </a:lnTo>
                    <a:lnTo>
                      <a:pt x="36" y="240"/>
                    </a:lnTo>
                    <a:lnTo>
                      <a:pt x="30" y="252"/>
                    </a:lnTo>
                    <a:lnTo>
                      <a:pt x="30" y="258"/>
                    </a:lnTo>
                    <a:lnTo>
                      <a:pt x="36" y="270"/>
                    </a:lnTo>
                    <a:lnTo>
                      <a:pt x="36" y="294"/>
                    </a:lnTo>
                    <a:lnTo>
                      <a:pt x="42" y="300"/>
                    </a:lnTo>
                    <a:lnTo>
                      <a:pt x="42" y="306"/>
                    </a:lnTo>
                    <a:lnTo>
                      <a:pt x="18" y="312"/>
                    </a:lnTo>
                    <a:lnTo>
                      <a:pt x="30" y="330"/>
                    </a:lnTo>
                    <a:lnTo>
                      <a:pt x="24" y="330"/>
                    </a:lnTo>
                    <a:lnTo>
                      <a:pt x="18" y="336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54"/>
                    </a:lnTo>
                    <a:lnTo>
                      <a:pt x="12" y="366"/>
                    </a:lnTo>
                    <a:lnTo>
                      <a:pt x="12" y="396"/>
                    </a:lnTo>
                    <a:lnTo>
                      <a:pt x="36" y="396"/>
                    </a:lnTo>
                    <a:lnTo>
                      <a:pt x="42" y="402"/>
                    </a:lnTo>
                    <a:lnTo>
                      <a:pt x="42" y="408"/>
                    </a:lnTo>
                    <a:lnTo>
                      <a:pt x="24" y="426"/>
                    </a:lnTo>
                    <a:lnTo>
                      <a:pt x="18" y="438"/>
                    </a:lnTo>
                    <a:lnTo>
                      <a:pt x="30" y="462"/>
                    </a:lnTo>
                    <a:lnTo>
                      <a:pt x="42" y="480"/>
                    </a:lnTo>
                    <a:lnTo>
                      <a:pt x="54" y="504"/>
                    </a:lnTo>
                    <a:lnTo>
                      <a:pt x="60" y="510"/>
                    </a:lnTo>
                    <a:lnTo>
                      <a:pt x="60" y="564"/>
                    </a:lnTo>
                    <a:lnTo>
                      <a:pt x="66" y="570"/>
                    </a:lnTo>
                    <a:lnTo>
                      <a:pt x="72" y="570"/>
                    </a:lnTo>
                    <a:lnTo>
                      <a:pt x="84" y="576"/>
                    </a:lnTo>
                    <a:lnTo>
                      <a:pt x="120" y="576"/>
                    </a:lnTo>
                    <a:lnTo>
                      <a:pt x="126" y="582"/>
                    </a:lnTo>
                    <a:lnTo>
                      <a:pt x="138" y="606"/>
                    </a:lnTo>
                    <a:lnTo>
                      <a:pt x="114" y="654"/>
                    </a:lnTo>
                    <a:lnTo>
                      <a:pt x="108" y="660"/>
                    </a:lnTo>
                    <a:lnTo>
                      <a:pt x="102" y="672"/>
                    </a:lnTo>
                    <a:lnTo>
                      <a:pt x="84" y="690"/>
                    </a:lnTo>
                    <a:lnTo>
                      <a:pt x="84" y="702"/>
                    </a:lnTo>
                    <a:lnTo>
                      <a:pt x="120" y="702"/>
                    </a:lnTo>
                    <a:lnTo>
                      <a:pt x="132" y="708"/>
                    </a:lnTo>
                    <a:lnTo>
                      <a:pt x="150" y="720"/>
                    </a:lnTo>
                    <a:lnTo>
                      <a:pt x="168" y="726"/>
                    </a:lnTo>
                    <a:lnTo>
                      <a:pt x="192" y="738"/>
                    </a:lnTo>
                    <a:lnTo>
                      <a:pt x="210" y="738"/>
                    </a:lnTo>
                    <a:lnTo>
                      <a:pt x="228" y="732"/>
                    </a:lnTo>
                    <a:lnTo>
                      <a:pt x="234" y="732"/>
                    </a:lnTo>
                    <a:lnTo>
                      <a:pt x="240" y="726"/>
                    </a:lnTo>
                    <a:lnTo>
                      <a:pt x="294" y="726"/>
                    </a:lnTo>
                    <a:lnTo>
                      <a:pt x="294" y="732"/>
                    </a:lnTo>
                    <a:lnTo>
                      <a:pt x="318" y="732"/>
                    </a:lnTo>
                    <a:lnTo>
                      <a:pt x="324" y="726"/>
                    </a:lnTo>
                    <a:lnTo>
                      <a:pt x="348" y="726"/>
                    </a:lnTo>
                    <a:lnTo>
                      <a:pt x="366" y="720"/>
                    </a:lnTo>
                    <a:lnTo>
                      <a:pt x="396" y="720"/>
                    </a:lnTo>
                    <a:lnTo>
                      <a:pt x="444" y="696"/>
                    </a:lnTo>
                    <a:lnTo>
                      <a:pt x="450" y="696"/>
                    </a:lnTo>
                    <a:lnTo>
                      <a:pt x="456" y="690"/>
                    </a:lnTo>
                    <a:lnTo>
                      <a:pt x="456" y="660"/>
                    </a:lnTo>
                    <a:lnTo>
                      <a:pt x="450" y="654"/>
                    </a:lnTo>
                    <a:lnTo>
                      <a:pt x="450" y="636"/>
                    </a:lnTo>
                    <a:lnTo>
                      <a:pt x="444" y="624"/>
                    </a:lnTo>
                    <a:lnTo>
                      <a:pt x="444" y="606"/>
                    </a:lnTo>
                    <a:lnTo>
                      <a:pt x="450" y="594"/>
                    </a:lnTo>
                    <a:lnTo>
                      <a:pt x="462" y="588"/>
                    </a:lnTo>
                    <a:lnTo>
                      <a:pt x="468" y="576"/>
                    </a:lnTo>
                    <a:lnTo>
                      <a:pt x="486" y="576"/>
                    </a:lnTo>
                    <a:lnTo>
                      <a:pt x="486" y="588"/>
                    </a:lnTo>
                    <a:lnTo>
                      <a:pt x="528" y="588"/>
                    </a:lnTo>
                    <a:lnTo>
                      <a:pt x="534" y="582"/>
                    </a:lnTo>
                    <a:lnTo>
                      <a:pt x="534" y="576"/>
                    </a:lnTo>
                    <a:lnTo>
                      <a:pt x="528" y="570"/>
                    </a:lnTo>
                    <a:lnTo>
                      <a:pt x="522" y="570"/>
                    </a:lnTo>
                    <a:lnTo>
                      <a:pt x="522" y="564"/>
                    </a:lnTo>
                    <a:lnTo>
                      <a:pt x="528" y="558"/>
                    </a:lnTo>
                    <a:lnTo>
                      <a:pt x="534" y="558"/>
                    </a:lnTo>
                    <a:lnTo>
                      <a:pt x="546" y="552"/>
                    </a:lnTo>
                    <a:lnTo>
                      <a:pt x="552" y="546"/>
                    </a:lnTo>
                    <a:lnTo>
                      <a:pt x="564" y="540"/>
                    </a:lnTo>
                    <a:lnTo>
                      <a:pt x="594" y="540"/>
                    </a:lnTo>
                    <a:lnTo>
                      <a:pt x="594" y="552"/>
                    </a:lnTo>
                    <a:lnTo>
                      <a:pt x="600" y="558"/>
                    </a:lnTo>
                    <a:lnTo>
                      <a:pt x="612" y="558"/>
                    </a:lnTo>
                    <a:lnTo>
                      <a:pt x="624" y="552"/>
                    </a:lnTo>
                    <a:lnTo>
                      <a:pt x="630" y="540"/>
                    </a:lnTo>
                    <a:lnTo>
                      <a:pt x="636" y="534"/>
                    </a:lnTo>
                    <a:lnTo>
                      <a:pt x="636" y="528"/>
                    </a:lnTo>
                    <a:lnTo>
                      <a:pt x="630" y="522"/>
                    </a:lnTo>
                    <a:lnTo>
                      <a:pt x="630" y="510"/>
                    </a:lnTo>
                    <a:lnTo>
                      <a:pt x="624" y="498"/>
                    </a:lnTo>
                    <a:lnTo>
                      <a:pt x="624" y="480"/>
                    </a:lnTo>
                    <a:lnTo>
                      <a:pt x="630" y="474"/>
                    </a:lnTo>
                    <a:lnTo>
                      <a:pt x="636" y="474"/>
                    </a:lnTo>
                    <a:lnTo>
                      <a:pt x="636" y="438"/>
                    </a:lnTo>
                    <a:lnTo>
                      <a:pt x="642" y="432"/>
                    </a:lnTo>
                    <a:lnTo>
                      <a:pt x="660" y="432"/>
                    </a:lnTo>
                    <a:lnTo>
                      <a:pt x="690" y="414"/>
                    </a:lnTo>
                    <a:lnTo>
                      <a:pt x="684" y="414"/>
                    </a:lnTo>
                    <a:lnTo>
                      <a:pt x="672" y="408"/>
                    </a:lnTo>
                    <a:lnTo>
                      <a:pt x="672" y="402"/>
                    </a:lnTo>
                    <a:lnTo>
                      <a:pt x="666" y="396"/>
                    </a:lnTo>
                    <a:lnTo>
                      <a:pt x="666" y="390"/>
                    </a:lnTo>
                    <a:lnTo>
                      <a:pt x="654" y="384"/>
                    </a:lnTo>
                    <a:lnTo>
                      <a:pt x="642" y="372"/>
                    </a:lnTo>
                    <a:lnTo>
                      <a:pt x="642" y="360"/>
                    </a:lnTo>
                    <a:lnTo>
                      <a:pt x="660" y="360"/>
                    </a:lnTo>
                    <a:lnTo>
                      <a:pt x="666" y="366"/>
                    </a:lnTo>
                    <a:lnTo>
                      <a:pt x="684" y="372"/>
                    </a:lnTo>
                    <a:lnTo>
                      <a:pt x="690" y="372"/>
                    </a:lnTo>
                    <a:lnTo>
                      <a:pt x="696" y="366"/>
                    </a:lnTo>
                    <a:lnTo>
                      <a:pt x="714" y="366"/>
                    </a:lnTo>
                    <a:lnTo>
                      <a:pt x="714" y="336"/>
                    </a:lnTo>
                    <a:lnTo>
                      <a:pt x="708" y="330"/>
                    </a:lnTo>
                    <a:lnTo>
                      <a:pt x="708" y="318"/>
                    </a:lnTo>
                    <a:lnTo>
                      <a:pt x="714" y="306"/>
                    </a:lnTo>
                    <a:lnTo>
                      <a:pt x="738" y="282"/>
                    </a:lnTo>
                    <a:lnTo>
                      <a:pt x="738" y="276"/>
                    </a:lnTo>
                    <a:lnTo>
                      <a:pt x="732" y="264"/>
                    </a:lnTo>
                    <a:lnTo>
                      <a:pt x="726" y="258"/>
                    </a:lnTo>
                    <a:lnTo>
                      <a:pt x="726" y="228"/>
                    </a:lnTo>
                    <a:lnTo>
                      <a:pt x="696" y="198"/>
                    </a:lnTo>
                    <a:lnTo>
                      <a:pt x="696" y="192"/>
                    </a:lnTo>
                    <a:lnTo>
                      <a:pt x="702" y="186"/>
                    </a:lnTo>
                    <a:lnTo>
                      <a:pt x="708" y="174"/>
                    </a:lnTo>
                    <a:lnTo>
                      <a:pt x="714" y="168"/>
                    </a:lnTo>
                    <a:lnTo>
                      <a:pt x="738" y="156"/>
                    </a:lnTo>
                    <a:lnTo>
                      <a:pt x="744" y="150"/>
                    </a:lnTo>
                    <a:lnTo>
                      <a:pt x="768" y="138"/>
                    </a:lnTo>
                    <a:lnTo>
                      <a:pt x="774" y="138"/>
                    </a:lnTo>
                    <a:lnTo>
                      <a:pt x="780" y="132"/>
                    </a:lnTo>
                    <a:lnTo>
                      <a:pt x="822" y="132"/>
                    </a:lnTo>
                    <a:lnTo>
                      <a:pt x="828" y="126"/>
                    </a:lnTo>
                    <a:lnTo>
                      <a:pt x="852" y="126"/>
                    </a:lnTo>
                    <a:lnTo>
                      <a:pt x="864" y="132"/>
                    </a:lnTo>
                    <a:lnTo>
                      <a:pt x="876" y="132"/>
                    </a:lnTo>
                    <a:lnTo>
                      <a:pt x="882" y="126"/>
                    </a:lnTo>
                    <a:lnTo>
                      <a:pt x="894" y="126"/>
                    </a:lnTo>
                    <a:lnTo>
                      <a:pt x="900" y="120"/>
                    </a:lnTo>
                    <a:lnTo>
                      <a:pt x="894" y="114"/>
                    </a:lnTo>
                    <a:lnTo>
                      <a:pt x="894" y="108"/>
                    </a:lnTo>
                    <a:close/>
                  </a:path>
                </a:pathLst>
              </a:custGeom>
              <a:grpFill/>
              <a:ln w="3175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45" name="Group 198"/>
              <p:cNvGrpSpPr>
                <a:grpSpLocks/>
              </p:cNvGrpSpPr>
              <p:nvPr/>
            </p:nvGrpSpPr>
            <p:grpSpPr bwMode="auto">
              <a:xfrm>
                <a:off x="4698061" y="2560013"/>
                <a:ext cx="89589" cy="105332"/>
                <a:chOff x="2184" y="1242"/>
                <a:chExt cx="257" cy="316"/>
              </a:xfrm>
              <a:grpFill/>
            </p:grpSpPr>
            <p:sp>
              <p:nvSpPr>
                <p:cNvPr id="246" name="Freeform 199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184" y="1242"/>
                  <a:ext cx="257" cy="282"/>
                </a:xfrm>
                <a:custGeom>
                  <a:avLst/>
                  <a:gdLst/>
                  <a:ahLst/>
                  <a:cxnLst>
                    <a:cxn ang="0">
                      <a:pos x="464" y="374"/>
                    </a:cxn>
                    <a:cxn ang="0">
                      <a:pos x="453" y="310"/>
                    </a:cxn>
                    <a:cxn ang="0">
                      <a:pos x="453" y="235"/>
                    </a:cxn>
                    <a:cxn ang="0">
                      <a:pos x="378" y="224"/>
                    </a:cxn>
                    <a:cxn ang="0">
                      <a:pos x="302" y="171"/>
                    </a:cxn>
                    <a:cxn ang="0">
                      <a:pos x="291" y="118"/>
                    </a:cxn>
                    <a:cxn ang="0">
                      <a:pos x="259" y="128"/>
                    </a:cxn>
                    <a:cxn ang="0">
                      <a:pos x="216" y="53"/>
                    </a:cxn>
                    <a:cxn ang="0">
                      <a:pos x="87" y="0"/>
                    </a:cxn>
                    <a:cxn ang="0">
                      <a:pos x="0" y="43"/>
                    </a:cxn>
                    <a:cxn ang="0">
                      <a:pos x="32" y="96"/>
                    </a:cxn>
                    <a:cxn ang="0">
                      <a:pos x="65" y="139"/>
                    </a:cxn>
                    <a:cxn ang="0">
                      <a:pos x="54" y="150"/>
                    </a:cxn>
                    <a:cxn ang="0">
                      <a:pos x="32" y="181"/>
                    </a:cxn>
                    <a:cxn ang="0">
                      <a:pos x="32" y="192"/>
                    </a:cxn>
                    <a:cxn ang="0">
                      <a:pos x="76" y="203"/>
                    </a:cxn>
                    <a:cxn ang="0">
                      <a:pos x="87" y="267"/>
                    </a:cxn>
                    <a:cxn ang="0">
                      <a:pos x="65" y="310"/>
                    </a:cxn>
                    <a:cxn ang="0">
                      <a:pos x="98" y="363"/>
                    </a:cxn>
                    <a:cxn ang="0">
                      <a:pos x="119" y="395"/>
                    </a:cxn>
                    <a:cxn ang="0">
                      <a:pos x="157" y="442"/>
                    </a:cxn>
                    <a:cxn ang="0">
                      <a:pos x="173" y="438"/>
                    </a:cxn>
                    <a:cxn ang="0">
                      <a:pos x="180" y="444"/>
                    </a:cxn>
                    <a:cxn ang="0">
                      <a:pos x="230" y="446"/>
                    </a:cxn>
                    <a:cxn ang="0">
                      <a:pos x="237" y="431"/>
                    </a:cxn>
                    <a:cxn ang="0">
                      <a:pos x="258" y="416"/>
                    </a:cxn>
                    <a:cxn ang="0">
                      <a:pos x="266" y="418"/>
                    </a:cxn>
                    <a:cxn ang="0">
                      <a:pos x="268" y="407"/>
                    </a:cxn>
                    <a:cxn ang="0">
                      <a:pos x="267" y="399"/>
                    </a:cxn>
                    <a:cxn ang="0">
                      <a:pos x="254" y="388"/>
                    </a:cxn>
                    <a:cxn ang="0">
                      <a:pos x="262" y="387"/>
                    </a:cxn>
                    <a:cxn ang="0">
                      <a:pos x="279" y="380"/>
                    </a:cxn>
                    <a:cxn ang="0">
                      <a:pos x="288" y="372"/>
                    </a:cxn>
                    <a:cxn ang="0">
                      <a:pos x="298" y="389"/>
                    </a:cxn>
                    <a:cxn ang="0">
                      <a:pos x="292" y="399"/>
                    </a:cxn>
                    <a:cxn ang="0">
                      <a:pos x="309" y="402"/>
                    </a:cxn>
                    <a:cxn ang="0">
                      <a:pos x="321" y="404"/>
                    </a:cxn>
                    <a:cxn ang="0">
                      <a:pos x="326" y="408"/>
                    </a:cxn>
                    <a:cxn ang="0">
                      <a:pos x="328" y="433"/>
                    </a:cxn>
                    <a:cxn ang="0">
                      <a:pos x="334" y="429"/>
                    </a:cxn>
                    <a:cxn ang="0">
                      <a:pos x="335" y="448"/>
                    </a:cxn>
                    <a:cxn ang="0">
                      <a:pos x="348" y="452"/>
                    </a:cxn>
                    <a:cxn ang="0">
                      <a:pos x="356" y="467"/>
                    </a:cxn>
                    <a:cxn ang="0">
                      <a:pos x="354" y="478"/>
                    </a:cxn>
                    <a:cxn ang="0">
                      <a:pos x="356" y="482"/>
                    </a:cxn>
                    <a:cxn ang="0">
                      <a:pos x="369" y="485"/>
                    </a:cxn>
                    <a:cxn ang="0">
                      <a:pos x="381" y="492"/>
                    </a:cxn>
                    <a:cxn ang="0">
                      <a:pos x="390" y="496"/>
                    </a:cxn>
                    <a:cxn ang="0">
                      <a:pos x="399" y="501"/>
                    </a:cxn>
                    <a:cxn ang="0">
                      <a:pos x="392" y="513"/>
                    </a:cxn>
                    <a:cxn ang="0">
                      <a:pos x="384" y="528"/>
                    </a:cxn>
                    <a:cxn ang="0">
                      <a:pos x="376" y="542"/>
                    </a:cxn>
                    <a:cxn ang="0">
                      <a:pos x="453" y="492"/>
                    </a:cxn>
                    <a:cxn ang="0">
                      <a:pos x="486" y="470"/>
                    </a:cxn>
                    <a:cxn ang="0">
                      <a:pos x="486" y="406"/>
                    </a:cxn>
                  </a:cxnLst>
                  <a:rect l="0" t="0" r="r" b="b"/>
                  <a:pathLst>
                    <a:path w="496" h="542">
                      <a:moveTo>
                        <a:pt x="486" y="406"/>
                      </a:moveTo>
                      <a:cubicBezTo>
                        <a:pt x="453" y="395"/>
                        <a:pt x="453" y="395"/>
                        <a:pt x="453" y="395"/>
                      </a:cubicBezTo>
                      <a:cubicBezTo>
                        <a:pt x="464" y="374"/>
                        <a:pt x="464" y="374"/>
                        <a:pt x="464" y="374"/>
                      </a:cubicBezTo>
                      <a:cubicBezTo>
                        <a:pt x="432" y="363"/>
                        <a:pt x="432" y="363"/>
                        <a:pt x="432" y="363"/>
                      </a:cubicBezTo>
                      <a:cubicBezTo>
                        <a:pt x="432" y="331"/>
                        <a:pt x="432" y="331"/>
                        <a:pt x="432" y="331"/>
                      </a:cubicBezTo>
                      <a:cubicBezTo>
                        <a:pt x="453" y="310"/>
                        <a:pt x="453" y="310"/>
                        <a:pt x="453" y="310"/>
                      </a:cubicBezTo>
                      <a:cubicBezTo>
                        <a:pt x="453" y="267"/>
                        <a:pt x="453" y="267"/>
                        <a:pt x="453" y="267"/>
                      </a:cubicBezTo>
                      <a:cubicBezTo>
                        <a:pt x="442" y="256"/>
                        <a:pt x="442" y="256"/>
                        <a:pt x="442" y="256"/>
                      </a:cubicBezTo>
                      <a:cubicBezTo>
                        <a:pt x="453" y="235"/>
                        <a:pt x="453" y="235"/>
                        <a:pt x="453" y="235"/>
                      </a:cubicBezTo>
                      <a:cubicBezTo>
                        <a:pt x="464" y="224"/>
                        <a:pt x="464" y="224"/>
                        <a:pt x="464" y="224"/>
                      </a:cubicBezTo>
                      <a:cubicBezTo>
                        <a:pt x="421" y="213"/>
                        <a:pt x="421" y="213"/>
                        <a:pt x="421" y="213"/>
                      </a:cubicBezTo>
                      <a:cubicBezTo>
                        <a:pt x="378" y="224"/>
                        <a:pt x="378" y="224"/>
                        <a:pt x="378" y="224"/>
                      </a:cubicBezTo>
                      <a:cubicBezTo>
                        <a:pt x="367" y="213"/>
                        <a:pt x="367" y="213"/>
                        <a:pt x="367" y="213"/>
                      </a:cubicBezTo>
                      <a:cubicBezTo>
                        <a:pt x="324" y="203"/>
                        <a:pt x="324" y="203"/>
                        <a:pt x="324" y="203"/>
                      </a:cubicBezTo>
                      <a:cubicBezTo>
                        <a:pt x="302" y="171"/>
                        <a:pt x="302" y="171"/>
                        <a:pt x="302" y="171"/>
                      </a:cubicBezTo>
                      <a:cubicBezTo>
                        <a:pt x="313" y="160"/>
                        <a:pt x="313" y="160"/>
                        <a:pt x="313" y="160"/>
                      </a:cubicBezTo>
                      <a:cubicBezTo>
                        <a:pt x="313" y="128"/>
                        <a:pt x="313" y="128"/>
                        <a:pt x="313" y="128"/>
                      </a:cubicBezTo>
                      <a:cubicBezTo>
                        <a:pt x="291" y="118"/>
                        <a:pt x="291" y="118"/>
                        <a:pt x="291" y="118"/>
                      </a:cubicBezTo>
                      <a:cubicBezTo>
                        <a:pt x="280" y="118"/>
                        <a:pt x="280" y="118"/>
                        <a:pt x="280" y="118"/>
                      </a:cubicBezTo>
                      <a:cubicBezTo>
                        <a:pt x="270" y="128"/>
                        <a:pt x="270" y="128"/>
                        <a:pt x="270" y="128"/>
                      </a:cubicBezTo>
                      <a:cubicBezTo>
                        <a:pt x="259" y="128"/>
                        <a:pt x="259" y="128"/>
                        <a:pt x="259" y="128"/>
                      </a:cubicBezTo>
                      <a:cubicBezTo>
                        <a:pt x="249" y="118"/>
                        <a:pt x="249" y="118"/>
                        <a:pt x="249" y="118"/>
                      </a:cubicBezTo>
                      <a:cubicBezTo>
                        <a:pt x="227" y="53"/>
                        <a:pt x="227" y="53"/>
                        <a:pt x="227" y="53"/>
                      </a:cubicBezTo>
                      <a:cubicBezTo>
                        <a:pt x="216" y="53"/>
                        <a:pt x="216" y="53"/>
                        <a:pt x="216" y="53"/>
                      </a:cubicBezTo>
                      <a:cubicBezTo>
                        <a:pt x="173" y="21"/>
                        <a:pt x="173" y="21"/>
                        <a:pt x="173" y="21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87" y="0"/>
                        <a:pt x="87" y="0"/>
                        <a:pt x="87" y="0"/>
                      </a:cubicBezTo>
                      <a:cubicBezTo>
                        <a:pt x="54" y="32"/>
                        <a:pt x="54" y="32"/>
                        <a:pt x="54" y="32"/>
                      </a:cubicBezTo>
                      <a:cubicBezTo>
                        <a:pt x="11" y="32"/>
                        <a:pt x="11" y="32"/>
                        <a:pt x="11" y="3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22" y="96"/>
                        <a:pt x="22" y="96"/>
                        <a:pt x="22" y="96"/>
                      </a:cubicBezTo>
                      <a:cubicBezTo>
                        <a:pt x="32" y="96"/>
                        <a:pt x="32" y="96"/>
                        <a:pt x="32" y="96"/>
                      </a:cubicBezTo>
                      <a:cubicBezTo>
                        <a:pt x="22" y="128"/>
                        <a:pt x="22" y="128"/>
                        <a:pt x="22" y="128"/>
                      </a:cubicBezTo>
                      <a:cubicBezTo>
                        <a:pt x="43" y="128"/>
                        <a:pt x="43" y="128"/>
                        <a:pt x="43" y="128"/>
                      </a:cubicBezTo>
                      <a:cubicBezTo>
                        <a:pt x="65" y="139"/>
                        <a:pt x="65" y="139"/>
                        <a:pt x="65" y="139"/>
                      </a:cubicBezTo>
                      <a:cubicBezTo>
                        <a:pt x="76" y="139"/>
                        <a:pt x="76" y="139"/>
                        <a:pt x="76" y="139"/>
                      </a:cubicBezTo>
                      <a:cubicBezTo>
                        <a:pt x="65" y="150"/>
                        <a:pt x="65" y="150"/>
                        <a:pt x="65" y="150"/>
                      </a:cubicBezTo>
                      <a:cubicBezTo>
                        <a:pt x="54" y="150"/>
                        <a:pt x="54" y="150"/>
                        <a:pt x="54" y="150"/>
                      </a:cubicBezTo>
                      <a:cubicBezTo>
                        <a:pt x="43" y="160"/>
                        <a:pt x="43" y="160"/>
                        <a:pt x="43" y="160"/>
                      </a:cubicBezTo>
                      <a:cubicBezTo>
                        <a:pt x="32" y="160"/>
                        <a:pt x="32" y="160"/>
                        <a:pt x="32" y="160"/>
                      </a:cubicBezTo>
                      <a:cubicBezTo>
                        <a:pt x="32" y="181"/>
                        <a:pt x="32" y="181"/>
                        <a:pt x="32" y="181"/>
                      </a:cubicBezTo>
                      <a:cubicBezTo>
                        <a:pt x="22" y="181"/>
                        <a:pt x="22" y="181"/>
                        <a:pt x="22" y="181"/>
                      </a:cubicBezTo>
                      <a:cubicBezTo>
                        <a:pt x="22" y="192"/>
                        <a:pt x="22" y="192"/>
                        <a:pt x="22" y="192"/>
                      </a:cubicBezTo>
                      <a:cubicBezTo>
                        <a:pt x="32" y="192"/>
                        <a:pt x="32" y="192"/>
                        <a:pt x="32" y="192"/>
                      </a:cubicBezTo>
                      <a:cubicBezTo>
                        <a:pt x="54" y="181"/>
                        <a:pt x="54" y="181"/>
                        <a:pt x="54" y="181"/>
                      </a:cubicBezTo>
                      <a:cubicBezTo>
                        <a:pt x="76" y="181"/>
                        <a:pt x="76" y="181"/>
                        <a:pt x="76" y="181"/>
                      </a:cubicBezTo>
                      <a:cubicBezTo>
                        <a:pt x="76" y="203"/>
                        <a:pt x="76" y="203"/>
                        <a:pt x="76" y="203"/>
                      </a:cubicBezTo>
                      <a:cubicBezTo>
                        <a:pt x="43" y="235"/>
                        <a:pt x="43" y="235"/>
                        <a:pt x="43" y="235"/>
                      </a:cubicBezTo>
                      <a:cubicBezTo>
                        <a:pt x="43" y="267"/>
                        <a:pt x="43" y="267"/>
                        <a:pt x="43" y="267"/>
                      </a:cubicBezTo>
                      <a:cubicBezTo>
                        <a:pt x="87" y="267"/>
                        <a:pt x="87" y="267"/>
                        <a:pt x="87" y="267"/>
                      </a:cubicBezTo>
                      <a:cubicBezTo>
                        <a:pt x="98" y="278"/>
                        <a:pt x="98" y="278"/>
                        <a:pt x="98" y="278"/>
                      </a:cubicBezTo>
                      <a:cubicBezTo>
                        <a:pt x="108" y="299"/>
                        <a:pt x="108" y="299"/>
                        <a:pt x="108" y="299"/>
                      </a:cubicBezTo>
                      <a:cubicBezTo>
                        <a:pt x="65" y="310"/>
                        <a:pt x="65" y="310"/>
                        <a:pt x="65" y="310"/>
                      </a:cubicBezTo>
                      <a:cubicBezTo>
                        <a:pt x="87" y="331"/>
                        <a:pt x="87" y="331"/>
                        <a:pt x="87" y="331"/>
                      </a:cubicBezTo>
                      <a:cubicBezTo>
                        <a:pt x="98" y="353"/>
                        <a:pt x="98" y="353"/>
                        <a:pt x="98" y="353"/>
                      </a:cubicBezTo>
                      <a:cubicBezTo>
                        <a:pt x="98" y="363"/>
                        <a:pt x="98" y="363"/>
                        <a:pt x="98" y="363"/>
                      </a:cubicBezTo>
                      <a:cubicBezTo>
                        <a:pt x="87" y="363"/>
                        <a:pt x="87" y="363"/>
                        <a:pt x="87" y="363"/>
                      </a:cubicBezTo>
                      <a:cubicBezTo>
                        <a:pt x="87" y="374"/>
                        <a:pt x="87" y="374"/>
                        <a:pt x="87" y="374"/>
                      </a:cubicBezTo>
                      <a:cubicBezTo>
                        <a:pt x="119" y="395"/>
                        <a:pt x="119" y="395"/>
                        <a:pt x="119" y="395"/>
                      </a:cubicBezTo>
                      <a:cubicBezTo>
                        <a:pt x="140" y="417"/>
                        <a:pt x="140" y="417"/>
                        <a:pt x="140" y="417"/>
                      </a:cubicBezTo>
                      <a:cubicBezTo>
                        <a:pt x="157" y="442"/>
                        <a:pt x="157" y="442"/>
                        <a:pt x="157" y="442"/>
                      </a:cubicBezTo>
                      <a:cubicBezTo>
                        <a:pt x="157" y="442"/>
                        <a:pt x="157" y="442"/>
                        <a:pt x="157" y="442"/>
                      </a:cubicBezTo>
                      <a:cubicBezTo>
                        <a:pt x="159" y="442"/>
                        <a:pt x="161" y="443"/>
                        <a:pt x="166" y="444"/>
                      </a:cubicBezTo>
                      <a:cubicBezTo>
                        <a:pt x="166" y="444"/>
                        <a:pt x="166" y="444"/>
                        <a:pt x="167" y="444"/>
                      </a:cubicBezTo>
                      <a:cubicBezTo>
                        <a:pt x="173" y="438"/>
                        <a:pt x="173" y="438"/>
                        <a:pt x="173" y="438"/>
                      </a:cubicBezTo>
                      <a:cubicBezTo>
                        <a:pt x="173" y="447"/>
                        <a:pt x="173" y="447"/>
                        <a:pt x="173" y="447"/>
                      </a:cubicBezTo>
                      <a:cubicBezTo>
                        <a:pt x="174" y="448"/>
                        <a:pt x="175" y="448"/>
                        <a:pt x="176" y="449"/>
                      </a:cubicBezTo>
                      <a:cubicBezTo>
                        <a:pt x="176" y="449"/>
                        <a:pt x="176" y="449"/>
                        <a:pt x="180" y="444"/>
                      </a:cubicBezTo>
                      <a:cubicBezTo>
                        <a:pt x="180" y="444"/>
                        <a:pt x="180" y="444"/>
                        <a:pt x="199" y="447"/>
                      </a:cubicBezTo>
                      <a:cubicBezTo>
                        <a:pt x="199" y="447"/>
                        <a:pt x="199" y="447"/>
                        <a:pt x="212" y="446"/>
                      </a:cubicBezTo>
                      <a:cubicBezTo>
                        <a:pt x="212" y="446"/>
                        <a:pt x="212" y="446"/>
                        <a:pt x="230" y="446"/>
                      </a:cubicBezTo>
                      <a:cubicBezTo>
                        <a:pt x="230" y="446"/>
                        <a:pt x="230" y="446"/>
                        <a:pt x="240" y="443"/>
                      </a:cubicBezTo>
                      <a:cubicBezTo>
                        <a:pt x="240" y="443"/>
                        <a:pt x="240" y="443"/>
                        <a:pt x="239" y="437"/>
                      </a:cubicBezTo>
                      <a:cubicBezTo>
                        <a:pt x="239" y="437"/>
                        <a:pt x="239" y="437"/>
                        <a:pt x="237" y="431"/>
                      </a:cubicBezTo>
                      <a:cubicBezTo>
                        <a:pt x="237" y="431"/>
                        <a:pt x="237" y="431"/>
                        <a:pt x="245" y="425"/>
                      </a:cubicBezTo>
                      <a:cubicBezTo>
                        <a:pt x="245" y="425"/>
                        <a:pt x="245" y="425"/>
                        <a:pt x="255" y="417"/>
                      </a:cubicBezTo>
                      <a:cubicBezTo>
                        <a:pt x="255" y="417"/>
                        <a:pt x="255" y="417"/>
                        <a:pt x="258" y="416"/>
                      </a:cubicBezTo>
                      <a:cubicBezTo>
                        <a:pt x="258" y="416"/>
                        <a:pt x="258" y="416"/>
                        <a:pt x="258" y="421"/>
                      </a:cubicBezTo>
                      <a:cubicBezTo>
                        <a:pt x="258" y="421"/>
                        <a:pt x="258" y="421"/>
                        <a:pt x="262" y="419"/>
                      </a:cubicBezTo>
                      <a:cubicBezTo>
                        <a:pt x="262" y="419"/>
                        <a:pt x="262" y="419"/>
                        <a:pt x="266" y="418"/>
                      </a:cubicBezTo>
                      <a:cubicBezTo>
                        <a:pt x="266" y="418"/>
                        <a:pt x="266" y="418"/>
                        <a:pt x="263" y="414"/>
                      </a:cubicBezTo>
                      <a:cubicBezTo>
                        <a:pt x="263" y="414"/>
                        <a:pt x="263" y="414"/>
                        <a:pt x="267" y="412"/>
                      </a:cubicBezTo>
                      <a:cubicBezTo>
                        <a:pt x="267" y="412"/>
                        <a:pt x="267" y="412"/>
                        <a:pt x="268" y="407"/>
                      </a:cubicBezTo>
                      <a:cubicBezTo>
                        <a:pt x="268" y="407"/>
                        <a:pt x="268" y="407"/>
                        <a:pt x="264" y="405"/>
                      </a:cubicBezTo>
                      <a:cubicBezTo>
                        <a:pt x="264" y="405"/>
                        <a:pt x="264" y="405"/>
                        <a:pt x="264" y="402"/>
                      </a:cubicBezTo>
                      <a:cubicBezTo>
                        <a:pt x="264" y="402"/>
                        <a:pt x="264" y="402"/>
                        <a:pt x="267" y="399"/>
                      </a:cubicBezTo>
                      <a:cubicBezTo>
                        <a:pt x="267" y="399"/>
                        <a:pt x="267" y="399"/>
                        <a:pt x="266" y="396"/>
                      </a:cubicBezTo>
                      <a:cubicBezTo>
                        <a:pt x="266" y="396"/>
                        <a:pt x="266" y="396"/>
                        <a:pt x="258" y="394"/>
                      </a:cubicBezTo>
                      <a:cubicBezTo>
                        <a:pt x="258" y="394"/>
                        <a:pt x="258" y="394"/>
                        <a:pt x="254" y="388"/>
                      </a:cubicBezTo>
                      <a:cubicBezTo>
                        <a:pt x="254" y="388"/>
                        <a:pt x="254" y="388"/>
                        <a:pt x="256" y="385"/>
                      </a:cubicBezTo>
                      <a:cubicBezTo>
                        <a:pt x="256" y="385"/>
                        <a:pt x="256" y="385"/>
                        <a:pt x="259" y="389"/>
                      </a:cubicBezTo>
                      <a:cubicBezTo>
                        <a:pt x="259" y="389"/>
                        <a:pt x="259" y="389"/>
                        <a:pt x="262" y="387"/>
                      </a:cubicBezTo>
                      <a:cubicBezTo>
                        <a:pt x="262" y="387"/>
                        <a:pt x="262" y="387"/>
                        <a:pt x="267" y="388"/>
                      </a:cubicBezTo>
                      <a:cubicBezTo>
                        <a:pt x="267" y="388"/>
                        <a:pt x="267" y="388"/>
                        <a:pt x="271" y="385"/>
                      </a:cubicBezTo>
                      <a:cubicBezTo>
                        <a:pt x="271" y="385"/>
                        <a:pt x="271" y="385"/>
                        <a:pt x="279" y="380"/>
                      </a:cubicBezTo>
                      <a:cubicBezTo>
                        <a:pt x="279" y="380"/>
                        <a:pt x="279" y="380"/>
                        <a:pt x="282" y="378"/>
                      </a:cubicBezTo>
                      <a:cubicBezTo>
                        <a:pt x="282" y="378"/>
                        <a:pt x="282" y="378"/>
                        <a:pt x="283" y="374"/>
                      </a:cubicBezTo>
                      <a:cubicBezTo>
                        <a:pt x="283" y="374"/>
                        <a:pt x="283" y="374"/>
                        <a:pt x="288" y="372"/>
                      </a:cubicBezTo>
                      <a:cubicBezTo>
                        <a:pt x="288" y="372"/>
                        <a:pt x="288" y="372"/>
                        <a:pt x="293" y="377"/>
                      </a:cubicBezTo>
                      <a:cubicBezTo>
                        <a:pt x="293" y="377"/>
                        <a:pt x="293" y="377"/>
                        <a:pt x="297" y="384"/>
                      </a:cubicBezTo>
                      <a:cubicBezTo>
                        <a:pt x="297" y="384"/>
                        <a:pt x="297" y="384"/>
                        <a:pt x="298" y="389"/>
                      </a:cubicBezTo>
                      <a:cubicBezTo>
                        <a:pt x="298" y="389"/>
                        <a:pt x="298" y="389"/>
                        <a:pt x="298" y="392"/>
                      </a:cubicBezTo>
                      <a:cubicBezTo>
                        <a:pt x="298" y="392"/>
                        <a:pt x="298" y="392"/>
                        <a:pt x="291" y="396"/>
                      </a:cubicBezTo>
                      <a:cubicBezTo>
                        <a:pt x="291" y="396"/>
                        <a:pt x="291" y="396"/>
                        <a:pt x="292" y="399"/>
                      </a:cubicBezTo>
                      <a:cubicBezTo>
                        <a:pt x="292" y="399"/>
                        <a:pt x="292" y="399"/>
                        <a:pt x="299" y="400"/>
                      </a:cubicBezTo>
                      <a:cubicBezTo>
                        <a:pt x="299" y="400"/>
                        <a:pt x="299" y="400"/>
                        <a:pt x="303" y="404"/>
                      </a:cubicBezTo>
                      <a:cubicBezTo>
                        <a:pt x="303" y="404"/>
                        <a:pt x="303" y="404"/>
                        <a:pt x="309" y="402"/>
                      </a:cubicBezTo>
                      <a:cubicBezTo>
                        <a:pt x="309" y="402"/>
                        <a:pt x="309" y="402"/>
                        <a:pt x="314" y="404"/>
                      </a:cubicBezTo>
                      <a:cubicBezTo>
                        <a:pt x="314" y="404"/>
                        <a:pt x="314" y="404"/>
                        <a:pt x="319" y="401"/>
                      </a:cubicBezTo>
                      <a:cubicBezTo>
                        <a:pt x="319" y="401"/>
                        <a:pt x="319" y="401"/>
                        <a:pt x="321" y="404"/>
                      </a:cubicBezTo>
                      <a:cubicBezTo>
                        <a:pt x="321" y="404"/>
                        <a:pt x="321" y="404"/>
                        <a:pt x="318" y="408"/>
                      </a:cubicBezTo>
                      <a:cubicBezTo>
                        <a:pt x="318" y="408"/>
                        <a:pt x="318" y="408"/>
                        <a:pt x="324" y="407"/>
                      </a:cubicBezTo>
                      <a:cubicBezTo>
                        <a:pt x="324" y="407"/>
                        <a:pt x="324" y="407"/>
                        <a:pt x="326" y="408"/>
                      </a:cubicBezTo>
                      <a:cubicBezTo>
                        <a:pt x="326" y="408"/>
                        <a:pt x="326" y="408"/>
                        <a:pt x="324" y="425"/>
                      </a:cubicBezTo>
                      <a:cubicBezTo>
                        <a:pt x="324" y="425"/>
                        <a:pt x="324" y="425"/>
                        <a:pt x="324" y="432"/>
                      </a:cubicBezTo>
                      <a:cubicBezTo>
                        <a:pt x="324" y="432"/>
                        <a:pt x="324" y="432"/>
                        <a:pt x="328" y="433"/>
                      </a:cubicBezTo>
                      <a:cubicBezTo>
                        <a:pt x="328" y="433"/>
                        <a:pt x="328" y="433"/>
                        <a:pt x="330" y="431"/>
                      </a:cubicBezTo>
                      <a:cubicBezTo>
                        <a:pt x="330" y="431"/>
                        <a:pt x="330" y="431"/>
                        <a:pt x="331" y="428"/>
                      </a:cubicBezTo>
                      <a:cubicBezTo>
                        <a:pt x="331" y="428"/>
                        <a:pt x="331" y="428"/>
                        <a:pt x="334" y="429"/>
                      </a:cubicBezTo>
                      <a:cubicBezTo>
                        <a:pt x="334" y="429"/>
                        <a:pt x="334" y="429"/>
                        <a:pt x="336" y="433"/>
                      </a:cubicBezTo>
                      <a:cubicBezTo>
                        <a:pt x="336" y="433"/>
                        <a:pt x="336" y="433"/>
                        <a:pt x="336" y="443"/>
                      </a:cubicBezTo>
                      <a:cubicBezTo>
                        <a:pt x="336" y="443"/>
                        <a:pt x="336" y="443"/>
                        <a:pt x="335" y="448"/>
                      </a:cubicBezTo>
                      <a:cubicBezTo>
                        <a:pt x="335" y="448"/>
                        <a:pt x="335" y="448"/>
                        <a:pt x="339" y="450"/>
                      </a:cubicBezTo>
                      <a:cubicBezTo>
                        <a:pt x="339" y="450"/>
                        <a:pt x="339" y="450"/>
                        <a:pt x="344" y="450"/>
                      </a:cubicBezTo>
                      <a:cubicBezTo>
                        <a:pt x="344" y="450"/>
                        <a:pt x="344" y="450"/>
                        <a:pt x="348" y="452"/>
                      </a:cubicBezTo>
                      <a:cubicBezTo>
                        <a:pt x="348" y="452"/>
                        <a:pt x="348" y="452"/>
                        <a:pt x="353" y="456"/>
                      </a:cubicBezTo>
                      <a:cubicBezTo>
                        <a:pt x="353" y="456"/>
                        <a:pt x="353" y="456"/>
                        <a:pt x="357" y="457"/>
                      </a:cubicBezTo>
                      <a:cubicBezTo>
                        <a:pt x="357" y="457"/>
                        <a:pt x="357" y="457"/>
                        <a:pt x="356" y="467"/>
                      </a:cubicBezTo>
                      <a:cubicBezTo>
                        <a:pt x="356" y="467"/>
                        <a:pt x="356" y="467"/>
                        <a:pt x="356" y="472"/>
                      </a:cubicBezTo>
                      <a:cubicBezTo>
                        <a:pt x="356" y="472"/>
                        <a:pt x="356" y="472"/>
                        <a:pt x="352" y="473"/>
                      </a:cubicBezTo>
                      <a:cubicBezTo>
                        <a:pt x="352" y="473"/>
                        <a:pt x="352" y="473"/>
                        <a:pt x="354" y="478"/>
                      </a:cubicBezTo>
                      <a:cubicBezTo>
                        <a:pt x="354" y="478"/>
                        <a:pt x="354" y="478"/>
                        <a:pt x="351" y="482"/>
                      </a:cubicBezTo>
                      <a:cubicBezTo>
                        <a:pt x="351" y="482"/>
                        <a:pt x="351" y="482"/>
                        <a:pt x="353" y="483"/>
                      </a:cubicBezTo>
                      <a:cubicBezTo>
                        <a:pt x="353" y="483"/>
                        <a:pt x="353" y="483"/>
                        <a:pt x="356" y="482"/>
                      </a:cubicBezTo>
                      <a:cubicBezTo>
                        <a:pt x="356" y="482"/>
                        <a:pt x="356" y="482"/>
                        <a:pt x="361" y="485"/>
                      </a:cubicBezTo>
                      <a:cubicBezTo>
                        <a:pt x="361" y="485"/>
                        <a:pt x="361" y="485"/>
                        <a:pt x="364" y="483"/>
                      </a:cubicBezTo>
                      <a:cubicBezTo>
                        <a:pt x="364" y="483"/>
                        <a:pt x="364" y="483"/>
                        <a:pt x="369" y="485"/>
                      </a:cubicBezTo>
                      <a:cubicBezTo>
                        <a:pt x="369" y="485"/>
                        <a:pt x="369" y="485"/>
                        <a:pt x="372" y="485"/>
                      </a:cubicBezTo>
                      <a:cubicBezTo>
                        <a:pt x="372" y="485"/>
                        <a:pt x="372" y="485"/>
                        <a:pt x="377" y="489"/>
                      </a:cubicBezTo>
                      <a:cubicBezTo>
                        <a:pt x="377" y="489"/>
                        <a:pt x="377" y="489"/>
                        <a:pt x="381" y="492"/>
                      </a:cubicBezTo>
                      <a:cubicBezTo>
                        <a:pt x="381" y="492"/>
                        <a:pt x="381" y="492"/>
                        <a:pt x="383" y="496"/>
                      </a:cubicBezTo>
                      <a:cubicBezTo>
                        <a:pt x="383" y="496"/>
                        <a:pt x="383" y="496"/>
                        <a:pt x="385" y="499"/>
                      </a:cubicBezTo>
                      <a:cubicBezTo>
                        <a:pt x="385" y="499"/>
                        <a:pt x="385" y="499"/>
                        <a:pt x="390" y="496"/>
                      </a:cubicBezTo>
                      <a:cubicBezTo>
                        <a:pt x="390" y="496"/>
                        <a:pt x="390" y="496"/>
                        <a:pt x="394" y="494"/>
                      </a:cubicBezTo>
                      <a:cubicBezTo>
                        <a:pt x="394" y="494"/>
                        <a:pt x="394" y="494"/>
                        <a:pt x="398" y="496"/>
                      </a:cubicBezTo>
                      <a:cubicBezTo>
                        <a:pt x="398" y="496"/>
                        <a:pt x="398" y="496"/>
                        <a:pt x="399" y="501"/>
                      </a:cubicBezTo>
                      <a:cubicBezTo>
                        <a:pt x="399" y="501"/>
                        <a:pt x="399" y="501"/>
                        <a:pt x="395" y="505"/>
                      </a:cubicBezTo>
                      <a:cubicBezTo>
                        <a:pt x="395" y="505"/>
                        <a:pt x="395" y="505"/>
                        <a:pt x="395" y="509"/>
                      </a:cubicBezTo>
                      <a:cubicBezTo>
                        <a:pt x="395" y="509"/>
                        <a:pt x="395" y="509"/>
                        <a:pt x="392" y="513"/>
                      </a:cubicBezTo>
                      <a:cubicBezTo>
                        <a:pt x="392" y="513"/>
                        <a:pt x="392" y="513"/>
                        <a:pt x="392" y="516"/>
                      </a:cubicBezTo>
                      <a:cubicBezTo>
                        <a:pt x="392" y="516"/>
                        <a:pt x="392" y="516"/>
                        <a:pt x="386" y="519"/>
                      </a:cubicBezTo>
                      <a:cubicBezTo>
                        <a:pt x="386" y="519"/>
                        <a:pt x="386" y="519"/>
                        <a:pt x="384" y="528"/>
                      </a:cubicBezTo>
                      <a:cubicBezTo>
                        <a:pt x="384" y="528"/>
                        <a:pt x="384" y="528"/>
                        <a:pt x="379" y="531"/>
                      </a:cubicBezTo>
                      <a:cubicBezTo>
                        <a:pt x="379" y="531"/>
                        <a:pt x="379" y="531"/>
                        <a:pt x="376" y="535"/>
                      </a:cubicBezTo>
                      <a:cubicBezTo>
                        <a:pt x="376" y="535"/>
                        <a:pt x="376" y="535"/>
                        <a:pt x="376" y="542"/>
                      </a:cubicBezTo>
                      <a:cubicBezTo>
                        <a:pt x="432" y="535"/>
                        <a:pt x="432" y="535"/>
                        <a:pt x="432" y="535"/>
                      </a:cubicBezTo>
                      <a:cubicBezTo>
                        <a:pt x="453" y="535"/>
                        <a:pt x="453" y="535"/>
                        <a:pt x="453" y="535"/>
                      </a:cubicBezTo>
                      <a:cubicBezTo>
                        <a:pt x="453" y="492"/>
                        <a:pt x="453" y="492"/>
                        <a:pt x="453" y="492"/>
                      </a:cubicBezTo>
                      <a:cubicBezTo>
                        <a:pt x="442" y="481"/>
                        <a:pt x="442" y="481"/>
                        <a:pt x="442" y="481"/>
                      </a:cubicBezTo>
                      <a:cubicBezTo>
                        <a:pt x="442" y="470"/>
                        <a:pt x="442" y="470"/>
                        <a:pt x="442" y="470"/>
                      </a:cubicBezTo>
                      <a:cubicBezTo>
                        <a:pt x="486" y="470"/>
                        <a:pt x="486" y="470"/>
                        <a:pt x="486" y="470"/>
                      </a:cubicBezTo>
                      <a:cubicBezTo>
                        <a:pt x="496" y="460"/>
                        <a:pt x="496" y="460"/>
                        <a:pt x="496" y="460"/>
                      </a:cubicBezTo>
                      <a:cubicBezTo>
                        <a:pt x="496" y="417"/>
                        <a:pt x="496" y="417"/>
                        <a:pt x="496" y="417"/>
                      </a:cubicBezTo>
                      <a:lnTo>
                        <a:pt x="486" y="40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200" descr="© INSCALE GmbH, 05.05.2010&#10;http://www.presentationload.com/"/>
                <p:cNvSpPr>
                  <a:spLocks noEditPoints="1"/>
                </p:cNvSpPr>
                <p:nvPr/>
              </p:nvSpPr>
              <p:spPr bwMode="gray">
                <a:xfrm>
                  <a:off x="2268" y="1436"/>
                  <a:ext cx="121" cy="122"/>
                </a:xfrm>
                <a:custGeom>
                  <a:avLst/>
                  <a:gdLst/>
                  <a:ahLst/>
                  <a:cxnLst>
                    <a:cxn ang="0">
                      <a:pos x="6" y="75"/>
                    </a:cxn>
                    <a:cxn ang="0">
                      <a:pos x="0" y="72"/>
                    </a:cxn>
                    <a:cxn ang="0">
                      <a:pos x="227" y="122"/>
                    </a:cxn>
                    <a:cxn ang="0">
                      <a:pos x="218" y="127"/>
                    </a:cxn>
                    <a:cxn ang="0">
                      <a:pos x="214" y="120"/>
                    </a:cxn>
                    <a:cxn ang="0">
                      <a:pos x="206" y="113"/>
                    </a:cxn>
                    <a:cxn ang="0">
                      <a:pos x="197" y="111"/>
                    </a:cxn>
                    <a:cxn ang="0">
                      <a:pos x="190" y="110"/>
                    </a:cxn>
                    <a:cxn ang="0">
                      <a:pos x="185" y="110"/>
                    </a:cxn>
                    <a:cxn ang="0">
                      <a:pos x="185" y="101"/>
                    </a:cxn>
                    <a:cxn ang="0">
                      <a:pos x="189" y="95"/>
                    </a:cxn>
                    <a:cxn ang="0">
                      <a:pos x="187" y="84"/>
                    </a:cxn>
                    <a:cxn ang="0">
                      <a:pos x="177" y="78"/>
                    </a:cxn>
                    <a:cxn ang="0">
                      <a:pos x="169" y="76"/>
                    </a:cxn>
                    <a:cxn ang="0">
                      <a:pos x="170" y="61"/>
                    </a:cxn>
                    <a:cxn ang="0">
                      <a:pos x="165" y="56"/>
                    </a:cxn>
                    <a:cxn ang="0">
                      <a:pos x="161" y="61"/>
                    </a:cxn>
                    <a:cxn ang="0">
                      <a:pos x="157" y="53"/>
                    </a:cxn>
                    <a:cxn ang="0">
                      <a:pos x="158" y="35"/>
                    </a:cxn>
                    <a:cxn ang="0">
                      <a:pos x="154" y="32"/>
                    </a:cxn>
                    <a:cxn ang="0">
                      <a:pos x="147" y="32"/>
                    </a:cxn>
                    <a:cxn ang="0">
                      <a:pos x="137" y="32"/>
                    </a:cxn>
                    <a:cxn ang="0">
                      <a:pos x="126" y="27"/>
                    </a:cxn>
                    <a:cxn ang="0">
                      <a:pos x="131" y="20"/>
                    </a:cxn>
                    <a:cxn ang="0">
                      <a:pos x="130" y="12"/>
                    </a:cxn>
                    <a:cxn ang="0">
                      <a:pos x="122" y="0"/>
                    </a:cxn>
                    <a:cxn ang="0">
                      <a:pos x="115" y="6"/>
                    </a:cxn>
                    <a:cxn ang="0">
                      <a:pos x="104" y="13"/>
                    </a:cxn>
                    <a:cxn ang="0">
                      <a:pos x="96" y="15"/>
                    </a:cxn>
                    <a:cxn ang="0">
                      <a:pos x="89" y="13"/>
                    </a:cxn>
                    <a:cxn ang="0">
                      <a:pos x="91" y="22"/>
                    </a:cxn>
                    <a:cxn ang="0">
                      <a:pos x="101" y="27"/>
                    </a:cxn>
                    <a:cxn ang="0">
                      <a:pos x="97" y="33"/>
                    </a:cxn>
                    <a:cxn ang="0">
                      <a:pos x="100" y="40"/>
                    </a:cxn>
                    <a:cxn ang="0">
                      <a:pos x="99" y="46"/>
                    </a:cxn>
                    <a:cxn ang="0">
                      <a:pos x="92" y="49"/>
                    </a:cxn>
                    <a:cxn ang="0">
                      <a:pos x="88" y="45"/>
                    </a:cxn>
                    <a:cxn ang="0">
                      <a:pos x="70" y="59"/>
                    </a:cxn>
                    <a:cxn ang="0">
                      <a:pos x="73" y="71"/>
                    </a:cxn>
                    <a:cxn ang="0">
                      <a:pos x="45" y="74"/>
                    </a:cxn>
                    <a:cxn ang="0">
                      <a:pos x="14" y="72"/>
                    </a:cxn>
                    <a:cxn ang="0">
                      <a:pos x="6" y="75"/>
                    </a:cxn>
                    <a:cxn ang="0">
                      <a:pos x="6" y="141"/>
                    </a:cxn>
                    <a:cxn ang="0">
                      <a:pos x="14" y="155"/>
                    </a:cxn>
                    <a:cxn ang="0">
                      <a:pos x="27" y="173"/>
                    </a:cxn>
                    <a:cxn ang="0">
                      <a:pos x="50" y="175"/>
                    </a:cxn>
                    <a:cxn ang="0">
                      <a:pos x="60" y="211"/>
                    </a:cxn>
                    <a:cxn ang="0">
                      <a:pos x="60" y="237"/>
                    </a:cxn>
                    <a:cxn ang="0">
                      <a:pos x="92" y="226"/>
                    </a:cxn>
                    <a:cxn ang="0">
                      <a:pos x="138" y="205"/>
                    </a:cxn>
                    <a:cxn ang="0">
                      <a:pos x="146" y="184"/>
                    </a:cxn>
                    <a:cxn ang="0">
                      <a:pos x="189" y="173"/>
                    </a:cxn>
                    <a:cxn ang="0">
                      <a:pos x="209" y="163"/>
                    </a:cxn>
                    <a:cxn ang="0">
                      <a:pos x="217" y="156"/>
                    </a:cxn>
                    <a:cxn ang="0">
                      <a:pos x="225" y="144"/>
                    </a:cxn>
                    <a:cxn ang="0">
                      <a:pos x="228" y="137"/>
                    </a:cxn>
                    <a:cxn ang="0">
                      <a:pos x="232" y="129"/>
                    </a:cxn>
                  </a:cxnLst>
                  <a:rect l="0" t="0" r="r" b="b"/>
                  <a:pathLst>
                    <a:path w="232" h="237">
                      <a:moveTo>
                        <a:pt x="0" y="72"/>
                      </a:moveTo>
                      <a:cubicBezTo>
                        <a:pt x="1" y="72"/>
                        <a:pt x="2" y="73"/>
                        <a:pt x="6" y="75"/>
                      </a:cubicBezTo>
                      <a:cubicBezTo>
                        <a:pt x="6" y="66"/>
                        <a:pt x="6" y="66"/>
                        <a:pt x="6" y="66"/>
                      </a:cubicBezTo>
                      <a:lnTo>
                        <a:pt x="0" y="72"/>
                      </a:lnTo>
                      <a:close/>
                      <a:moveTo>
                        <a:pt x="231" y="124"/>
                      </a:moveTo>
                      <a:cubicBezTo>
                        <a:pt x="227" y="122"/>
                        <a:pt x="227" y="122"/>
                        <a:pt x="227" y="122"/>
                      </a:cubicBezTo>
                      <a:cubicBezTo>
                        <a:pt x="223" y="124"/>
                        <a:pt x="223" y="124"/>
                        <a:pt x="223" y="124"/>
                      </a:cubicBezTo>
                      <a:cubicBezTo>
                        <a:pt x="218" y="127"/>
                        <a:pt x="218" y="127"/>
                        <a:pt x="218" y="127"/>
                      </a:cubicBezTo>
                      <a:cubicBezTo>
                        <a:pt x="216" y="124"/>
                        <a:pt x="216" y="124"/>
                        <a:pt x="216" y="124"/>
                      </a:cubicBezTo>
                      <a:cubicBezTo>
                        <a:pt x="214" y="120"/>
                        <a:pt x="214" y="120"/>
                        <a:pt x="214" y="120"/>
                      </a:cubicBezTo>
                      <a:cubicBezTo>
                        <a:pt x="210" y="117"/>
                        <a:pt x="210" y="117"/>
                        <a:pt x="210" y="117"/>
                      </a:cubicBezTo>
                      <a:cubicBezTo>
                        <a:pt x="206" y="113"/>
                        <a:pt x="206" y="113"/>
                        <a:pt x="206" y="113"/>
                      </a:cubicBezTo>
                      <a:cubicBezTo>
                        <a:pt x="202" y="113"/>
                        <a:pt x="202" y="113"/>
                        <a:pt x="202" y="113"/>
                      </a:cubicBezTo>
                      <a:cubicBezTo>
                        <a:pt x="197" y="111"/>
                        <a:pt x="197" y="111"/>
                        <a:pt x="197" y="111"/>
                      </a:cubicBezTo>
                      <a:cubicBezTo>
                        <a:pt x="195" y="113"/>
                        <a:pt x="195" y="113"/>
                        <a:pt x="195" y="113"/>
                      </a:cubicBezTo>
                      <a:cubicBezTo>
                        <a:pt x="190" y="110"/>
                        <a:pt x="190" y="110"/>
                        <a:pt x="190" y="110"/>
                      </a:cubicBezTo>
                      <a:cubicBezTo>
                        <a:pt x="186" y="111"/>
                        <a:pt x="186" y="111"/>
                        <a:pt x="186" y="111"/>
                      </a:cubicBezTo>
                      <a:cubicBezTo>
                        <a:pt x="185" y="110"/>
                        <a:pt x="185" y="110"/>
                        <a:pt x="185" y="110"/>
                      </a:cubicBezTo>
                      <a:cubicBezTo>
                        <a:pt x="187" y="106"/>
                        <a:pt x="187" y="106"/>
                        <a:pt x="187" y="106"/>
                      </a:cubicBezTo>
                      <a:cubicBezTo>
                        <a:pt x="185" y="101"/>
                        <a:pt x="185" y="101"/>
                        <a:pt x="185" y="101"/>
                      </a:cubicBezTo>
                      <a:cubicBezTo>
                        <a:pt x="189" y="100"/>
                        <a:pt x="189" y="100"/>
                        <a:pt x="189" y="100"/>
                      </a:cubicBezTo>
                      <a:cubicBezTo>
                        <a:pt x="189" y="95"/>
                        <a:pt x="189" y="95"/>
                        <a:pt x="189" y="95"/>
                      </a:cubicBezTo>
                      <a:cubicBezTo>
                        <a:pt x="191" y="85"/>
                        <a:pt x="191" y="85"/>
                        <a:pt x="191" y="85"/>
                      </a:cubicBezTo>
                      <a:cubicBezTo>
                        <a:pt x="187" y="84"/>
                        <a:pt x="187" y="84"/>
                        <a:pt x="187" y="84"/>
                      </a:cubicBezTo>
                      <a:cubicBezTo>
                        <a:pt x="182" y="80"/>
                        <a:pt x="182" y="80"/>
                        <a:pt x="182" y="80"/>
                      </a:cubicBezTo>
                      <a:cubicBezTo>
                        <a:pt x="177" y="78"/>
                        <a:pt x="177" y="78"/>
                        <a:pt x="177" y="78"/>
                      </a:cubicBezTo>
                      <a:cubicBezTo>
                        <a:pt x="172" y="78"/>
                        <a:pt x="172" y="78"/>
                        <a:pt x="172" y="78"/>
                      </a:cubicBezTo>
                      <a:cubicBezTo>
                        <a:pt x="169" y="76"/>
                        <a:pt x="169" y="76"/>
                        <a:pt x="169" y="76"/>
                      </a:cubicBezTo>
                      <a:cubicBezTo>
                        <a:pt x="169" y="71"/>
                        <a:pt x="169" y="71"/>
                        <a:pt x="169" y="71"/>
                      </a:cubicBezTo>
                      <a:cubicBezTo>
                        <a:pt x="170" y="61"/>
                        <a:pt x="170" y="61"/>
                        <a:pt x="170" y="61"/>
                      </a:cubicBezTo>
                      <a:cubicBezTo>
                        <a:pt x="167" y="57"/>
                        <a:pt x="167" y="57"/>
                        <a:pt x="167" y="57"/>
                      </a:cubicBezTo>
                      <a:cubicBezTo>
                        <a:pt x="165" y="56"/>
                        <a:pt x="165" y="56"/>
                        <a:pt x="165" y="56"/>
                      </a:cubicBezTo>
                      <a:cubicBezTo>
                        <a:pt x="163" y="59"/>
                        <a:pt x="163" y="59"/>
                        <a:pt x="163" y="59"/>
                      </a:cubicBezTo>
                      <a:cubicBezTo>
                        <a:pt x="161" y="61"/>
                        <a:pt x="161" y="61"/>
                        <a:pt x="161" y="61"/>
                      </a:cubicBezTo>
                      <a:cubicBezTo>
                        <a:pt x="158" y="60"/>
                        <a:pt x="158" y="60"/>
                        <a:pt x="158" y="60"/>
                      </a:cubicBezTo>
                      <a:cubicBezTo>
                        <a:pt x="157" y="53"/>
                        <a:pt x="157" y="53"/>
                        <a:pt x="157" y="53"/>
                      </a:cubicBezTo>
                      <a:cubicBezTo>
                        <a:pt x="159" y="36"/>
                        <a:pt x="159" y="36"/>
                        <a:pt x="159" y="36"/>
                      </a:cubicBezTo>
                      <a:cubicBezTo>
                        <a:pt x="158" y="35"/>
                        <a:pt x="158" y="35"/>
                        <a:pt x="158" y="35"/>
                      </a:cubicBezTo>
                      <a:cubicBezTo>
                        <a:pt x="151" y="36"/>
                        <a:pt x="151" y="36"/>
                        <a:pt x="151" y="36"/>
                      </a:cubicBezTo>
                      <a:cubicBezTo>
                        <a:pt x="154" y="32"/>
                        <a:pt x="154" y="32"/>
                        <a:pt x="154" y="32"/>
                      </a:cubicBezTo>
                      <a:cubicBezTo>
                        <a:pt x="152" y="29"/>
                        <a:pt x="152" y="29"/>
                        <a:pt x="152" y="29"/>
                      </a:cubicBezTo>
                      <a:cubicBezTo>
                        <a:pt x="147" y="32"/>
                        <a:pt x="147" y="32"/>
                        <a:pt x="147" y="32"/>
                      </a:cubicBezTo>
                      <a:cubicBezTo>
                        <a:pt x="142" y="30"/>
                        <a:pt x="142" y="30"/>
                        <a:pt x="142" y="30"/>
                      </a:cubicBezTo>
                      <a:cubicBezTo>
                        <a:pt x="137" y="32"/>
                        <a:pt x="137" y="32"/>
                        <a:pt x="137" y="32"/>
                      </a:cubicBezTo>
                      <a:cubicBezTo>
                        <a:pt x="132" y="28"/>
                        <a:pt x="132" y="28"/>
                        <a:pt x="132" y="28"/>
                      </a:cubicBezTo>
                      <a:cubicBezTo>
                        <a:pt x="126" y="27"/>
                        <a:pt x="126" y="27"/>
                        <a:pt x="126" y="27"/>
                      </a:cubicBezTo>
                      <a:cubicBezTo>
                        <a:pt x="125" y="24"/>
                        <a:pt x="125" y="24"/>
                        <a:pt x="125" y="24"/>
                      </a:cubicBezTo>
                      <a:cubicBezTo>
                        <a:pt x="131" y="20"/>
                        <a:pt x="131" y="20"/>
                        <a:pt x="131" y="20"/>
                      </a:cubicBezTo>
                      <a:cubicBezTo>
                        <a:pt x="131" y="17"/>
                        <a:pt x="131" y="17"/>
                        <a:pt x="131" y="17"/>
                      </a:cubicBezTo>
                      <a:cubicBezTo>
                        <a:pt x="130" y="12"/>
                        <a:pt x="130" y="12"/>
                        <a:pt x="130" y="12"/>
                      </a:cubicBezTo>
                      <a:cubicBezTo>
                        <a:pt x="126" y="5"/>
                        <a:pt x="126" y="5"/>
                        <a:pt x="126" y="5"/>
                      </a:cubicBezTo>
                      <a:cubicBezTo>
                        <a:pt x="122" y="0"/>
                        <a:pt x="122" y="0"/>
                        <a:pt x="122" y="0"/>
                      </a:cubicBezTo>
                      <a:cubicBezTo>
                        <a:pt x="116" y="2"/>
                        <a:pt x="116" y="2"/>
                        <a:pt x="116" y="2"/>
                      </a:cubicBezTo>
                      <a:cubicBezTo>
                        <a:pt x="115" y="6"/>
                        <a:pt x="115" y="6"/>
                        <a:pt x="115" y="6"/>
                      </a:cubicBezTo>
                      <a:cubicBezTo>
                        <a:pt x="112" y="8"/>
                        <a:pt x="112" y="8"/>
                        <a:pt x="112" y="8"/>
                      </a:cubicBezTo>
                      <a:cubicBezTo>
                        <a:pt x="104" y="13"/>
                        <a:pt x="104" y="13"/>
                        <a:pt x="104" y="13"/>
                      </a:cubicBezTo>
                      <a:cubicBezTo>
                        <a:pt x="100" y="16"/>
                        <a:pt x="100" y="16"/>
                        <a:pt x="100" y="16"/>
                      </a:cubicBezTo>
                      <a:cubicBezTo>
                        <a:pt x="96" y="15"/>
                        <a:pt x="96" y="15"/>
                        <a:pt x="96" y="15"/>
                      </a:cubicBezTo>
                      <a:cubicBezTo>
                        <a:pt x="92" y="17"/>
                        <a:pt x="92" y="17"/>
                        <a:pt x="92" y="17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1" y="22"/>
                        <a:pt x="91" y="22"/>
                        <a:pt x="91" y="22"/>
                      </a:cubicBezTo>
                      <a:cubicBezTo>
                        <a:pt x="99" y="24"/>
                        <a:pt x="99" y="24"/>
                        <a:pt x="99" y="24"/>
                      </a:cubicBezTo>
                      <a:cubicBezTo>
                        <a:pt x="101" y="27"/>
                        <a:pt x="101" y="27"/>
                        <a:pt x="101" y="27"/>
                      </a:cubicBezTo>
                      <a:cubicBezTo>
                        <a:pt x="97" y="30"/>
                        <a:pt x="97" y="30"/>
                        <a:pt x="97" y="30"/>
                      </a:cubicBezTo>
                      <a:cubicBezTo>
                        <a:pt x="97" y="33"/>
                        <a:pt x="97" y="33"/>
                        <a:pt x="97" y="33"/>
                      </a:cubicBezTo>
                      <a:cubicBezTo>
                        <a:pt x="101" y="35"/>
                        <a:pt x="101" y="35"/>
                        <a:pt x="101" y="35"/>
                      </a:cubicBezTo>
                      <a:cubicBezTo>
                        <a:pt x="100" y="40"/>
                        <a:pt x="100" y="40"/>
                        <a:pt x="100" y="40"/>
                      </a:cubicBezTo>
                      <a:cubicBezTo>
                        <a:pt x="97" y="42"/>
                        <a:pt x="97" y="42"/>
                        <a:pt x="97" y="42"/>
                      </a:cubicBezTo>
                      <a:cubicBezTo>
                        <a:pt x="99" y="46"/>
                        <a:pt x="99" y="46"/>
                        <a:pt x="99" y="46"/>
                      </a:cubicBezTo>
                      <a:cubicBezTo>
                        <a:pt x="96" y="47"/>
                        <a:pt x="96" y="47"/>
                        <a:pt x="96" y="47"/>
                      </a:cubicBezTo>
                      <a:cubicBezTo>
                        <a:pt x="92" y="49"/>
                        <a:pt x="92" y="49"/>
                        <a:pt x="92" y="49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88" y="45"/>
                        <a:pt x="88" y="45"/>
                        <a:pt x="88" y="45"/>
                      </a:cubicBezTo>
                      <a:cubicBezTo>
                        <a:pt x="78" y="53"/>
                        <a:pt x="78" y="53"/>
                        <a:pt x="78" y="53"/>
                      </a:cubicBezTo>
                      <a:cubicBezTo>
                        <a:pt x="70" y="59"/>
                        <a:pt x="70" y="59"/>
                        <a:pt x="70" y="59"/>
                      </a:cubicBezTo>
                      <a:cubicBezTo>
                        <a:pt x="72" y="65"/>
                        <a:pt x="72" y="65"/>
                        <a:pt x="72" y="65"/>
                      </a:cubicBezTo>
                      <a:cubicBezTo>
                        <a:pt x="73" y="71"/>
                        <a:pt x="73" y="71"/>
                        <a:pt x="73" y="71"/>
                      </a:cubicBezTo>
                      <a:cubicBezTo>
                        <a:pt x="63" y="74"/>
                        <a:pt x="63" y="74"/>
                        <a:pt x="63" y="74"/>
                      </a:cubicBezTo>
                      <a:cubicBezTo>
                        <a:pt x="45" y="74"/>
                        <a:pt x="45" y="74"/>
                        <a:pt x="45" y="74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14" y="72"/>
                        <a:pt x="14" y="72"/>
                        <a:pt x="14" y="72"/>
                      </a:cubicBezTo>
                      <a:cubicBezTo>
                        <a:pt x="9" y="77"/>
                        <a:pt x="9" y="77"/>
                        <a:pt x="9" y="77"/>
                      </a:cubicBezTo>
                      <a:cubicBezTo>
                        <a:pt x="8" y="76"/>
                        <a:pt x="7" y="76"/>
                        <a:pt x="6" y="75"/>
                      </a:cubicBezTo>
                      <a:cubicBezTo>
                        <a:pt x="6" y="116"/>
                        <a:pt x="6" y="116"/>
                        <a:pt x="6" y="116"/>
                      </a:cubicBezTo>
                      <a:cubicBezTo>
                        <a:pt x="6" y="141"/>
                        <a:pt x="6" y="141"/>
                        <a:pt x="6" y="141"/>
                      </a:cubicBezTo>
                      <a:cubicBezTo>
                        <a:pt x="14" y="153"/>
                        <a:pt x="14" y="153"/>
                        <a:pt x="14" y="153"/>
                      </a:cubicBezTo>
                      <a:cubicBezTo>
                        <a:pt x="14" y="154"/>
                        <a:pt x="14" y="155"/>
                        <a:pt x="14" y="155"/>
                      </a:cubicBezTo>
                      <a:cubicBezTo>
                        <a:pt x="14" y="155"/>
                        <a:pt x="15" y="155"/>
                        <a:pt x="16" y="156"/>
                      </a:cubicBezTo>
                      <a:cubicBezTo>
                        <a:pt x="27" y="173"/>
                        <a:pt x="27" y="173"/>
                        <a:pt x="27" y="173"/>
                      </a:cubicBezTo>
                      <a:cubicBezTo>
                        <a:pt x="48" y="173"/>
                        <a:pt x="48" y="173"/>
                        <a:pt x="48" y="173"/>
                      </a:cubicBezTo>
                      <a:cubicBezTo>
                        <a:pt x="48" y="173"/>
                        <a:pt x="49" y="174"/>
                        <a:pt x="50" y="175"/>
                      </a:cubicBezTo>
                      <a:cubicBezTo>
                        <a:pt x="59" y="201"/>
                        <a:pt x="59" y="201"/>
                        <a:pt x="59" y="201"/>
                      </a:cubicBezTo>
                      <a:cubicBezTo>
                        <a:pt x="59" y="205"/>
                        <a:pt x="60" y="208"/>
                        <a:pt x="60" y="211"/>
                      </a:cubicBezTo>
                      <a:cubicBezTo>
                        <a:pt x="60" y="229"/>
                        <a:pt x="60" y="229"/>
                        <a:pt x="60" y="229"/>
                      </a:cubicBezTo>
                      <a:cubicBezTo>
                        <a:pt x="60" y="237"/>
                        <a:pt x="60" y="237"/>
                        <a:pt x="60" y="237"/>
                      </a:cubicBezTo>
                      <a:cubicBezTo>
                        <a:pt x="76" y="232"/>
                        <a:pt x="76" y="232"/>
                        <a:pt x="76" y="232"/>
                      </a:cubicBezTo>
                      <a:cubicBezTo>
                        <a:pt x="92" y="226"/>
                        <a:pt x="92" y="226"/>
                        <a:pt x="92" y="226"/>
                      </a:cubicBezTo>
                      <a:cubicBezTo>
                        <a:pt x="103" y="205"/>
                        <a:pt x="103" y="205"/>
                        <a:pt x="103" y="205"/>
                      </a:cubicBezTo>
                      <a:cubicBezTo>
                        <a:pt x="138" y="205"/>
                        <a:pt x="138" y="205"/>
                        <a:pt x="138" y="205"/>
                      </a:cubicBezTo>
                      <a:cubicBezTo>
                        <a:pt x="146" y="205"/>
                        <a:pt x="146" y="205"/>
                        <a:pt x="146" y="205"/>
                      </a:cubicBezTo>
                      <a:cubicBezTo>
                        <a:pt x="146" y="184"/>
                        <a:pt x="146" y="184"/>
                        <a:pt x="146" y="184"/>
                      </a:cubicBezTo>
                      <a:cubicBezTo>
                        <a:pt x="178" y="184"/>
                        <a:pt x="178" y="184"/>
                        <a:pt x="178" y="184"/>
                      </a:cubicBezTo>
                      <a:cubicBezTo>
                        <a:pt x="189" y="173"/>
                        <a:pt x="189" y="173"/>
                        <a:pt x="189" y="173"/>
                      </a:cubicBezTo>
                      <a:cubicBezTo>
                        <a:pt x="210" y="170"/>
                        <a:pt x="210" y="170"/>
                        <a:pt x="210" y="170"/>
                      </a:cubicBezTo>
                      <a:cubicBezTo>
                        <a:pt x="209" y="163"/>
                        <a:pt x="209" y="163"/>
                        <a:pt x="209" y="163"/>
                      </a:cubicBezTo>
                      <a:cubicBezTo>
                        <a:pt x="213" y="159"/>
                        <a:pt x="213" y="159"/>
                        <a:pt x="213" y="159"/>
                      </a:cubicBezTo>
                      <a:cubicBezTo>
                        <a:pt x="217" y="156"/>
                        <a:pt x="217" y="156"/>
                        <a:pt x="217" y="156"/>
                      </a:cubicBezTo>
                      <a:cubicBezTo>
                        <a:pt x="219" y="147"/>
                        <a:pt x="219" y="147"/>
                        <a:pt x="219" y="147"/>
                      </a:cubicBezTo>
                      <a:cubicBezTo>
                        <a:pt x="225" y="144"/>
                        <a:pt x="225" y="144"/>
                        <a:pt x="225" y="144"/>
                      </a:cubicBezTo>
                      <a:cubicBezTo>
                        <a:pt x="225" y="141"/>
                        <a:pt x="225" y="141"/>
                        <a:pt x="225" y="141"/>
                      </a:cubicBezTo>
                      <a:cubicBezTo>
                        <a:pt x="228" y="137"/>
                        <a:pt x="228" y="137"/>
                        <a:pt x="228" y="137"/>
                      </a:cubicBezTo>
                      <a:cubicBezTo>
                        <a:pt x="229" y="133"/>
                        <a:pt x="229" y="133"/>
                        <a:pt x="229" y="133"/>
                      </a:cubicBezTo>
                      <a:cubicBezTo>
                        <a:pt x="232" y="129"/>
                        <a:pt x="232" y="129"/>
                        <a:pt x="232" y="129"/>
                      </a:cubicBezTo>
                      <a:cubicBezTo>
                        <a:pt x="231" y="124"/>
                        <a:pt x="231" y="124"/>
                        <a:pt x="231" y="124"/>
                      </a:cubicBezTo>
                      <a:close/>
                    </a:path>
                  </a:pathLst>
                </a:custGeom>
                <a:grpFill/>
                <a:ln w="3175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2" name="Group 1031"/>
            <p:cNvGrpSpPr/>
            <p:nvPr/>
          </p:nvGrpSpPr>
          <p:grpSpPr>
            <a:xfrm>
              <a:off x="2118668" y="1681923"/>
              <a:ext cx="684068" cy="684068"/>
              <a:chOff x="441835" y="2798703"/>
              <a:chExt cx="621880" cy="621880"/>
            </a:xfrm>
            <a:grpFill/>
          </p:grpSpPr>
          <p:sp>
            <p:nvSpPr>
              <p:cNvPr id="264" name="Rectangle 263"/>
              <p:cNvSpPr/>
              <p:nvPr/>
            </p:nvSpPr>
            <p:spPr>
              <a:xfrm>
                <a:off x="441835" y="2798703"/>
                <a:ext cx="621880" cy="62188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031" name="Group 1030"/>
              <p:cNvGrpSpPr/>
              <p:nvPr/>
            </p:nvGrpSpPr>
            <p:grpSpPr>
              <a:xfrm>
                <a:off x="471866" y="2854296"/>
                <a:ext cx="561818" cy="524684"/>
                <a:chOff x="471866" y="2857499"/>
                <a:chExt cx="561818" cy="524684"/>
              </a:xfrm>
              <a:grpFill/>
            </p:grpSpPr>
            <p:sp>
              <p:nvSpPr>
                <p:cNvPr id="265" name="TextBox 264"/>
                <p:cNvSpPr txBox="1"/>
                <p:nvPr/>
              </p:nvSpPr>
              <p:spPr>
                <a:xfrm>
                  <a:off x="471866" y="2857499"/>
                  <a:ext cx="561818" cy="213273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 dirty="0">
                      <a:solidFill>
                        <a:srgbClr val="751E19"/>
                      </a:solidFill>
                      <a:highlight>
                        <a:srgbClr val="C0C0C0"/>
                      </a:highlight>
                      <a:latin typeface="Calibri"/>
                    </a:rPr>
                    <a:t>7</a:t>
                  </a:r>
                  <a:r>
                    <a:rPr kumimoji="0" lang="en-US" sz="1600" b="1" i="0" u="none" strike="noStrike" kern="1200" cap="none" spc="0" normalizeH="0" baseline="0" noProof="0" dirty="0">
                      <a:solidFill>
                        <a:srgbClr val="751E19"/>
                      </a:solidFill>
                      <a:effectLst/>
                      <a:highlight>
                        <a:srgbClr val="C0C0C0"/>
                      </a:highlight>
                      <a:uLnTx/>
                      <a:uFillTx/>
                      <a:latin typeface="Calibri"/>
                      <a:ea typeface="+mn-ea"/>
                      <a:cs typeface="+mn-cs"/>
                    </a:rPr>
                    <a:t>%</a:t>
                  </a:r>
                  <a:endParaRPr kumimoji="0" lang="en-US" sz="1600" b="0" i="0" u="none" strike="noStrike" kern="1200" cap="none" spc="0" normalizeH="0" baseline="0" noProof="0" dirty="0">
                    <a:solidFill>
                      <a:srgbClr val="751E19"/>
                    </a:solidFill>
                    <a:effectLst/>
                    <a:highlight>
                      <a:srgbClr val="C0C0C0"/>
                    </a:highligh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269"/>
                <p:cNvGrpSpPr/>
                <p:nvPr/>
              </p:nvGrpSpPr>
              <p:grpSpPr>
                <a:xfrm>
                  <a:off x="621546" y="3133214"/>
                  <a:ext cx="262458" cy="54515"/>
                  <a:chOff x="431800" y="729206"/>
                  <a:chExt cx="535798" cy="103998"/>
                </a:xfrm>
                <a:grpFill/>
              </p:grpSpPr>
              <p:sp>
                <p:nvSpPr>
                  <p:cNvPr id="274" name="Oval 273"/>
                  <p:cNvSpPr/>
                  <p:nvPr/>
                </p:nvSpPr>
                <p:spPr>
                  <a:xfrm>
                    <a:off x="431800" y="729206"/>
                    <a:ext cx="103998" cy="103998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75" name="Straight Connector 274"/>
                  <p:cNvCxnSpPr>
                    <a:stCxn id="274" idx="6"/>
                    <a:endCxn id="276" idx="2"/>
                  </p:cNvCxnSpPr>
                  <p:nvPr/>
                </p:nvCxnSpPr>
                <p:spPr>
                  <a:xfrm>
                    <a:off x="535798" y="781205"/>
                    <a:ext cx="327802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6" name="Oval 275"/>
                  <p:cNvSpPr/>
                  <p:nvPr/>
                </p:nvSpPr>
                <p:spPr>
                  <a:xfrm>
                    <a:off x="863600" y="729206"/>
                    <a:ext cx="103998" cy="103998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7" name="TextBox 276"/>
                <p:cNvSpPr txBox="1"/>
                <p:nvPr/>
              </p:nvSpPr>
              <p:spPr>
                <a:xfrm>
                  <a:off x="488656" y="3214305"/>
                  <a:ext cx="528239" cy="167878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Americas</a:t>
                  </a:r>
                </a:p>
              </p:txBody>
            </p:sp>
          </p:grpSp>
        </p:grpSp>
        <p:cxnSp>
          <p:nvCxnSpPr>
            <p:cNvPr id="1034" name="Straight Connector 1033"/>
            <p:cNvCxnSpPr/>
            <p:nvPr/>
          </p:nvCxnSpPr>
          <p:spPr>
            <a:xfrm>
              <a:off x="2922372" y="2031950"/>
              <a:ext cx="793152" cy="0"/>
            </a:xfrm>
            <a:prstGeom prst="line">
              <a:avLst/>
            </a:prstGeom>
            <a:grpFill/>
            <a:ln w="1270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4" name="Group 283"/>
            <p:cNvGrpSpPr/>
            <p:nvPr/>
          </p:nvGrpSpPr>
          <p:grpSpPr>
            <a:xfrm>
              <a:off x="6366915" y="337206"/>
              <a:ext cx="684068" cy="684068"/>
              <a:chOff x="441835" y="2798703"/>
              <a:chExt cx="621880" cy="621880"/>
            </a:xfrm>
            <a:grpFill/>
          </p:grpSpPr>
          <p:sp>
            <p:nvSpPr>
              <p:cNvPr id="285" name="Rectangle 284"/>
              <p:cNvSpPr/>
              <p:nvPr/>
            </p:nvSpPr>
            <p:spPr>
              <a:xfrm>
                <a:off x="441835" y="2798703"/>
                <a:ext cx="621880" cy="62188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86" name="Group 285"/>
              <p:cNvGrpSpPr/>
              <p:nvPr/>
            </p:nvGrpSpPr>
            <p:grpSpPr>
              <a:xfrm>
                <a:off x="471866" y="2854297"/>
                <a:ext cx="561818" cy="524683"/>
                <a:chOff x="471866" y="2857500"/>
                <a:chExt cx="561818" cy="524683"/>
              </a:xfrm>
              <a:grpFill/>
            </p:grpSpPr>
            <p:sp>
              <p:nvSpPr>
                <p:cNvPr id="287" name="TextBox 286"/>
                <p:cNvSpPr txBox="1"/>
                <p:nvPr/>
              </p:nvSpPr>
              <p:spPr>
                <a:xfrm>
                  <a:off x="471866" y="2857500"/>
                  <a:ext cx="561818" cy="213273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51E19"/>
                      </a:solidFill>
                      <a:effectLst/>
                      <a:highlight>
                        <a:srgbClr val="C0C0C0"/>
                      </a:highlight>
                      <a:uLnTx/>
                      <a:uFillTx/>
                      <a:latin typeface="Calibri"/>
                      <a:ea typeface="+mn-ea"/>
                      <a:cs typeface="+mn-cs"/>
                    </a:rPr>
                    <a:t>45%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1E19"/>
                    </a:solidFill>
                    <a:effectLst/>
                    <a:highlight>
                      <a:srgbClr val="C0C0C0"/>
                    </a:highligh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8" name="Group 287"/>
                <p:cNvGrpSpPr/>
                <p:nvPr/>
              </p:nvGrpSpPr>
              <p:grpSpPr>
                <a:xfrm>
                  <a:off x="621546" y="3133214"/>
                  <a:ext cx="262458" cy="54515"/>
                  <a:chOff x="431800" y="729206"/>
                  <a:chExt cx="535798" cy="103998"/>
                </a:xfrm>
                <a:grpFill/>
              </p:grpSpPr>
              <p:sp>
                <p:nvSpPr>
                  <p:cNvPr id="290" name="Oval 289"/>
                  <p:cNvSpPr/>
                  <p:nvPr/>
                </p:nvSpPr>
                <p:spPr>
                  <a:xfrm>
                    <a:off x="431800" y="729206"/>
                    <a:ext cx="103998" cy="103998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91" name="Straight Connector 290"/>
                  <p:cNvCxnSpPr>
                    <a:stCxn id="290" idx="6"/>
                    <a:endCxn id="292" idx="2"/>
                  </p:cNvCxnSpPr>
                  <p:nvPr/>
                </p:nvCxnSpPr>
                <p:spPr>
                  <a:xfrm>
                    <a:off x="535798" y="781205"/>
                    <a:ext cx="327802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" name="Oval 291"/>
                  <p:cNvSpPr/>
                  <p:nvPr/>
                </p:nvSpPr>
                <p:spPr>
                  <a:xfrm>
                    <a:off x="863600" y="729206"/>
                    <a:ext cx="103998" cy="103998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9" name="TextBox 288"/>
                <p:cNvSpPr txBox="1"/>
                <p:nvPr/>
              </p:nvSpPr>
              <p:spPr>
                <a:xfrm>
                  <a:off x="488656" y="3214305"/>
                  <a:ext cx="528239" cy="167878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Europe</a:t>
                  </a:r>
                </a:p>
              </p:txBody>
            </p:sp>
          </p:grpSp>
        </p:grpSp>
        <p:cxnSp>
          <p:nvCxnSpPr>
            <p:cNvPr id="293" name="Straight Connector 292"/>
            <p:cNvCxnSpPr/>
            <p:nvPr/>
          </p:nvCxnSpPr>
          <p:spPr>
            <a:xfrm>
              <a:off x="6708949" y="1091109"/>
              <a:ext cx="0" cy="643374"/>
            </a:xfrm>
            <a:prstGeom prst="line">
              <a:avLst/>
            </a:prstGeom>
            <a:grpFill/>
            <a:ln w="1270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5" name="Group 294"/>
            <p:cNvGrpSpPr/>
            <p:nvPr/>
          </p:nvGrpSpPr>
          <p:grpSpPr>
            <a:xfrm>
              <a:off x="7521528" y="2831419"/>
              <a:ext cx="684068" cy="684068"/>
              <a:chOff x="441835" y="2798703"/>
              <a:chExt cx="621880" cy="621880"/>
            </a:xfrm>
            <a:grpFill/>
          </p:grpSpPr>
          <p:sp>
            <p:nvSpPr>
              <p:cNvPr id="296" name="Rectangle 295"/>
              <p:cNvSpPr/>
              <p:nvPr/>
            </p:nvSpPr>
            <p:spPr>
              <a:xfrm>
                <a:off x="441835" y="2798703"/>
                <a:ext cx="621880" cy="62188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97" name="Group 296"/>
              <p:cNvGrpSpPr/>
              <p:nvPr/>
            </p:nvGrpSpPr>
            <p:grpSpPr>
              <a:xfrm>
                <a:off x="471866" y="2854297"/>
                <a:ext cx="561818" cy="524683"/>
                <a:chOff x="471866" y="2857500"/>
                <a:chExt cx="561818" cy="524683"/>
              </a:xfrm>
              <a:grpFill/>
            </p:grpSpPr>
            <p:sp>
              <p:nvSpPr>
                <p:cNvPr id="298" name="TextBox 297"/>
                <p:cNvSpPr txBox="1"/>
                <p:nvPr/>
              </p:nvSpPr>
              <p:spPr>
                <a:xfrm>
                  <a:off x="471866" y="2857500"/>
                  <a:ext cx="561818" cy="213273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 dirty="0">
                      <a:solidFill>
                        <a:srgbClr val="751E19"/>
                      </a:solidFill>
                      <a:highlight>
                        <a:srgbClr val="C0C0C0"/>
                      </a:highlight>
                      <a:latin typeface="Calibri"/>
                    </a:rPr>
                    <a:t>28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51E19"/>
                      </a:solidFill>
                      <a:effectLst/>
                      <a:highlight>
                        <a:srgbClr val="C0C0C0"/>
                      </a:highlight>
                      <a:uLnTx/>
                      <a:uFillTx/>
                      <a:latin typeface="Calibri"/>
                      <a:ea typeface="+mn-ea"/>
                      <a:cs typeface="+mn-cs"/>
                    </a:rPr>
                    <a:t>%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1E19"/>
                    </a:solidFill>
                    <a:effectLst/>
                    <a:highlight>
                      <a:srgbClr val="C0C0C0"/>
                    </a:highligh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9" name="Group 298"/>
                <p:cNvGrpSpPr/>
                <p:nvPr/>
              </p:nvGrpSpPr>
              <p:grpSpPr>
                <a:xfrm>
                  <a:off x="621546" y="3133214"/>
                  <a:ext cx="262458" cy="54515"/>
                  <a:chOff x="431800" y="729206"/>
                  <a:chExt cx="535798" cy="103998"/>
                </a:xfrm>
                <a:grpFill/>
              </p:grpSpPr>
              <p:sp>
                <p:nvSpPr>
                  <p:cNvPr id="301" name="Oval 300"/>
                  <p:cNvSpPr/>
                  <p:nvPr/>
                </p:nvSpPr>
                <p:spPr>
                  <a:xfrm>
                    <a:off x="431800" y="729206"/>
                    <a:ext cx="103998" cy="103998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02" name="Straight Connector 301"/>
                  <p:cNvCxnSpPr>
                    <a:stCxn id="301" idx="6"/>
                    <a:endCxn id="303" idx="2"/>
                  </p:cNvCxnSpPr>
                  <p:nvPr/>
                </p:nvCxnSpPr>
                <p:spPr>
                  <a:xfrm>
                    <a:off x="535798" y="781205"/>
                    <a:ext cx="327802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3" name="Oval 302"/>
                  <p:cNvSpPr/>
                  <p:nvPr/>
                </p:nvSpPr>
                <p:spPr>
                  <a:xfrm>
                    <a:off x="863600" y="729206"/>
                    <a:ext cx="103998" cy="103998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0" name="TextBox 299"/>
                <p:cNvSpPr txBox="1"/>
                <p:nvPr/>
              </p:nvSpPr>
              <p:spPr>
                <a:xfrm>
                  <a:off x="488656" y="3214305"/>
                  <a:ext cx="528239" cy="167878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Africa</a:t>
                  </a:r>
                </a:p>
              </p:txBody>
            </p:sp>
          </p:grpSp>
        </p:grpSp>
        <p:cxnSp>
          <p:nvCxnSpPr>
            <p:cNvPr id="306" name="Straight Connector 305"/>
            <p:cNvCxnSpPr/>
            <p:nvPr/>
          </p:nvCxnSpPr>
          <p:spPr>
            <a:xfrm>
              <a:off x="6643023" y="3173453"/>
              <a:ext cx="793152" cy="0"/>
            </a:xfrm>
            <a:prstGeom prst="line">
              <a:avLst/>
            </a:prstGeom>
            <a:grpFill/>
            <a:ln w="1270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" name="Group 306"/>
            <p:cNvGrpSpPr/>
            <p:nvPr/>
          </p:nvGrpSpPr>
          <p:grpSpPr>
            <a:xfrm>
              <a:off x="9389264" y="1935315"/>
              <a:ext cx="684068" cy="684068"/>
              <a:chOff x="441835" y="2798703"/>
              <a:chExt cx="621880" cy="621880"/>
            </a:xfrm>
            <a:grpFill/>
          </p:grpSpPr>
          <p:sp>
            <p:nvSpPr>
              <p:cNvPr id="308" name="Rectangle 307"/>
              <p:cNvSpPr/>
              <p:nvPr/>
            </p:nvSpPr>
            <p:spPr>
              <a:xfrm>
                <a:off x="441835" y="2798703"/>
                <a:ext cx="621880" cy="62188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09" name="Group 308"/>
              <p:cNvGrpSpPr/>
              <p:nvPr/>
            </p:nvGrpSpPr>
            <p:grpSpPr>
              <a:xfrm>
                <a:off x="471866" y="2854297"/>
                <a:ext cx="561818" cy="524683"/>
                <a:chOff x="471866" y="2857500"/>
                <a:chExt cx="561818" cy="524683"/>
              </a:xfrm>
              <a:grpFill/>
            </p:grpSpPr>
            <p:sp>
              <p:nvSpPr>
                <p:cNvPr id="310" name="TextBox 309"/>
                <p:cNvSpPr txBox="1"/>
                <p:nvPr/>
              </p:nvSpPr>
              <p:spPr>
                <a:xfrm>
                  <a:off x="471866" y="2857500"/>
                  <a:ext cx="561818" cy="213273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 dirty="0">
                      <a:solidFill>
                        <a:srgbClr val="751E19"/>
                      </a:solidFill>
                      <a:highlight>
                        <a:srgbClr val="C0C0C0"/>
                      </a:highlight>
                      <a:latin typeface="Calibri"/>
                    </a:rPr>
                    <a:t>6</a:t>
                  </a:r>
                  <a:r>
                    <a:rPr kumimoji="0" lang="en-US" sz="1600" b="1" i="0" u="none" strike="noStrike" kern="1200" cap="none" spc="0" normalizeH="0" baseline="0" noProof="0" dirty="0">
                      <a:solidFill>
                        <a:srgbClr val="751E19"/>
                      </a:solidFill>
                      <a:effectLst/>
                      <a:highlight>
                        <a:srgbClr val="C0C0C0"/>
                      </a:highlight>
                      <a:uLnTx/>
                      <a:uFillTx/>
                      <a:latin typeface="Calibri"/>
                      <a:ea typeface="+mn-ea"/>
                      <a:cs typeface="+mn-cs"/>
                    </a:rPr>
                    <a:t>%</a:t>
                  </a:r>
                  <a:endParaRPr kumimoji="0" lang="en-US" sz="1600" b="0" i="0" u="none" strike="noStrike" kern="1200" cap="none" spc="0" normalizeH="0" baseline="0" noProof="0" dirty="0">
                    <a:solidFill>
                      <a:srgbClr val="751E19"/>
                    </a:solidFill>
                    <a:effectLst/>
                    <a:highlight>
                      <a:srgbClr val="C0C0C0"/>
                    </a:highligh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1" name="Group 310"/>
                <p:cNvGrpSpPr/>
                <p:nvPr/>
              </p:nvGrpSpPr>
              <p:grpSpPr>
                <a:xfrm>
                  <a:off x="621546" y="3133214"/>
                  <a:ext cx="262458" cy="54515"/>
                  <a:chOff x="431800" y="729206"/>
                  <a:chExt cx="535798" cy="103998"/>
                </a:xfrm>
                <a:grpFill/>
              </p:grpSpPr>
              <p:sp>
                <p:nvSpPr>
                  <p:cNvPr id="313" name="Oval 312"/>
                  <p:cNvSpPr/>
                  <p:nvPr/>
                </p:nvSpPr>
                <p:spPr>
                  <a:xfrm>
                    <a:off x="431800" y="729206"/>
                    <a:ext cx="103998" cy="103998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14" name="Straight Connector 313"/>
                  <p:cNvCxnSpPr>
                    <a:stCxn id="313" idx="6"/>
                    <a:endCxn id="315" idx="2"/>
                  </p:cNvCxnSpPr>
                  <p:nvPr/>
                </p:nvCxnSpPr>
                <p:spPr>
                  <a:xfrm>
                    <a:off x="535798" y="781205"/>
                    <a:ext cx="327802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5" name="Oval 314"/>
                  <p:cNvSpPr/>
                  <p:nvPr/>
                </p:nvSpPr>
                <p:spPr>
                  <a:xfrm>
                    <a:off x="863600" y="729206"/>
                    <a:ext cx="103998" cy="103998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2" name="TextBox 311"/>
                <p:cNvSpPr txBox="1"/>
                <p:nvPr/>
              </p:nvSpPr>
              <p:spPr>
                <a:xfrm>
                  <a:off x="488656" y="3214305"/>
                  <a:ext cx="528239" cy="167878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Asia</a:t>
                  </a:r>
                </a:p>
              </p:txBody>
            </p:sp>
          </p:grpSp>
        </p:grpSp>
        <p:cxnSp>
          <p:nvCxnSpPr>
            <p:cNvPr id="316" name="Straight Connector 315"/>
            <p:cNvCxnSpPr/>
            <p:nvPr/>
          </p:nvCxnSpPr>
          <p:spPr>
            <a:xfrm>
              <a:off x="8510759" y="2277349"/>
              <a:ext cx="793152" cy="0"/>
            </a:xfrm>
            <a:prstGeom prst="line">
              <a:avLst/>
            </a:prstGeom>
            <a:grpFill/>
            <a:ln w="12700">
              <a:solidFill>
                <a:schemeClr val="tx1">
                  <a:lumMod val="75000"/>
                  <a:lumOff val="2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048305" y="4548546"/>
            <a:ext cx="8809865" cy="1090691"/>
            <a:chOff x="533920" y="4391372"/>
            <a:chExt cx="8308951" cy="1015397"/>
          </a:xfrm>
        </p:grpSpPr>
        <p:sp>
          <p:nvSpPr>
            <p:cNvPr id="324" name="TextBox 323"/>
            <p:cNvSpPr txBox="1"/>
            <p:nvPr/>
          </p:nvSpPr>
          <p:spPr>
            <a:xfrm>
              <a:off x="533920" y="4410183"/>
              <a:ext cx="2230395" cy="43088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84C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AMERICAS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rPr>
                <a:t>USA &amp; CANADA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44" name="Straight Connector 1043"/>
            <p:cNvCxnSpPr/>
            <p:nvPr/>
          </p:nvCxnSpPr>
          <p:spPr>
            <a:xfrm>
              <a:off x="1831998" y="4410182"/>
              <a:ext cx="0" cy="68990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TextBox 326"/>
            <p:cNvSpPr txBox="1"/>
            <p:nvPr/>
          </p:nvSpPr>
          <p:spPr>
            <a:xfrm>
              <a:off x="2176197" y="4400710"/>
              <a:ext cx="2230395" cy="601713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84C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EUROPE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rPr>
                <a:t>WESTERN &amp; EASTERN EUROPE, THE BALKANS, SCANDINAVIA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4567467" y="4391372"/>
              <a:ext cx="2230395" cy="86177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84C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AFRICA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rPr>
                <a:t>SOUTH AFRICA, KENYA, MADAGASCAR, COMORES, MAYOTTE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6612476" y="4403914"/>
              <a:ext cx="2230395" cy="100285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84C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ASIA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latin typeface="Calibri"/>
                </a:rPr>
                <a:t>SINGAPORE, CHINA,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latin typeface="Calibri"/>
                </a:rPr>
                <a:t>MALAYSIA, TAIWAN, KOREA</a:t>
              </a:r>
              <a:endPara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84C3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0" name="Straight Connector 329"/>
            <p:cNvCxnSpPr/>
            <p:nvPr/>
          </p:nvCxnSpPr>
          <p:spPr>
            <a:xfrm>
              <a:off x="4384267" y="4400710"/>
              <a:ext cx="0" cy="68990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6463472" y="4428570"/>
              <a:ext cx="0" cy="68990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2" name="TextBox 321"/>
          <p:cNvSpPr txBox="1"/>
          <p:nvPr/>
        </p:nvSpPr>
        <p:spPr>
          <a:xfrm>
            <a:off x="-186536" y="6260097"/>
            <a:ext cx="12512411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 SUGARS SOLD TO 120 CUSTOMERS ACROSS 55 COUNTRIES 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-156202" y="5755939"/>
            <a:ext cx="1234820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FOOTPRINT </a:t>
            </a:r>
          </a:p>
        </p:txBody>
      </p: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4239FA86-BBF4-4F74-9BD6-ED0AD2FC8D5F}"/>
              </a:ext>
            </a:extLst>
          </p:cNvPr>
          <p:cNvCxnSpPr/>
          <p:nvPr/>
        </p:nvCxnSpPr>
        <p:spPr>
          <a:xfrm>
            <a:off x="7221122" y="1918201"/>
            <a:ext cx="793152" cy="0"/>
          </a:xfrm>
          <a:prstGeom prst="line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Rectangle 253">
            <a:extLst>
              <a:ext uri="{FF2B5EF4-FFF2-40B4-BE49-F238E27FC236}">
                <a16:creationId xmlns:a16="http://schemas.microsoft.com/office/drawing/2014/main" id="{549A2733-D720-4879-9A12-43DF2183CE0F}"/>
              </a:ext>
            </a:extLst>
          </p:cNvPr>
          <p:cNvSpPr/>
          <p:nvPr/>
        </p:nvSpPr>
        <p:spPr>
          <a:xfrm>
            <a:off x="8229469" y="1237423"/>
            <a:ext cx="684068" cy="68406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9A8A45DE-F86E-4851-A924-6CC559544DF1}"/>
              </a:ext>
            </a:extLst>
          </p:cNvPr>
          <p:cNvSpPr txBox="1"/>
          <p:nvPr/>
        </p:nvSpPr>
        <p:spPr>
          <a:xfrm>
            <a:off x="8283198" y="1270853"/>
            <a:ext cx="618000" cy="24622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51E19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+mn-ea"/>
                <a:cs typeface="+mn-cs"/>
              </a:rPr>
              <a:t>4%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51E19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7FE4357-E60A-426C-93C5-7B1F47DA8F53}"/>
              </a:ext>
            </a:extLst>
          </p:cNvPr>
          <p:cNvSpPr txBox="1"/>
          <p:nvPr/>
        </p:nvSpPr>
        <p:spPr>
          <a:xfrm>
            <a:off x="8228597" y="1534302"/>
            <a:ext cx="684069" cy="3693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East</a:t>
            </a:r>
          </a:p>
        </p:txBody>
      </p: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CDC1B847-72A9-4C5F-B569-DA4ADA32D747}"/>
              </a:ext>
            </a:extLst>
          </p:cNvPr>
          <p:cNvCxnSpPr>
            <a:cxnSpLocks/>
          </p:cNvCxnSpPr>
          <p:nvPr/>
        </p:nvCxnSpPr>
        <p:spPr>
          <a:xfrm>
            <a:off x="9600715" y="4614082"/>
            <a:ext cx="0" cy="68990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288BBAB6-39E0-4E95-87CC-64CA78AD3E4D}"/>
              </a:ext>
            </a:extLst>
          </p:cNvPr>
          <p:cNvSpPr txBox="1"/>
          <p:nvPr/>
        </p:nvSpPr>
        <p:spPr>
          <a:xfrm>
            <a:off x="9830026" y="4614082"/>
            <a:ext cx="2230395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E84C3D"/>
                </a:solidFill>
                <a:latin typeface="Calibri"/>
              </a:rPr>
              <a:t>MIDDLE EAST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84C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Calibri"/>
              </a:rPr>
              <a:t>DUBAI, OMAN, SAUDI ARABIA, ISRAEL, KUWEIT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object 12">
            <a:extLst>
              <a:ext uri="{FF2B5EF4-FFF2-40B4-BE49-F238E27FC236}">
                <a16:creationId xmlns:a16="http://schemas.microsoft.com/office/drawing/2014/main" id="{AA2D01A2-BA62-4CAD-822B-FC201B9F291F}"/>
              </a:ext>
            </a:extLst>
          </p:cNvPr>
          <p:cNvSpPr/>
          <p:nvPr/>
        </p:nvSpPr>
        <p:spPr>
          <a:xfrm>
            <a:off x="10148924" y="5497682"/>
            <a:ext cx="2042837" cy="1485900"/>
          </a:xfrm>
          <a:custGeom>
            <a:avLst/>
            <a:gdLst/>
            <a:ahLst/>
            <a:cxnLst/>
            <a:rect l="l" t="t" r="r" b="b"/>
            <a:pathLst>
              <a:path w="4064634" h="2176779">
                <a:moveTo>
                  <a:pt x="4064127" y="411848"/>
                </a:moveTo>
                <a:lnTo>
                  <a:pt x="4013949" y="420103"/>
                </a:lnTo>
                <a:lnTo>
                  <a:pt x="3963898" y="428777"/>
                </a:lnTo>
                <a:lnTo>
                  <a:pt x="3913975" y="437883"/>
                </a:lnTo>
                <a:lnTo>
                  <a:pt x="3864191" y="447408"/>
                </a:lnTo>
                <a:lnTo>
                  <a:pt x="3814521" y="457352"/>
                </a:lnTo>
                <a:lnTo>
                  <a:pt x="3764991" y="467715"/>
                </a:lnTo>
                <a:lnTo>
                  <a:pt x="3715601" y="478497"/>
                </a:lnTo>
                <a:lnTo>
                  <a:pt x="3666337" y="489699"/>
                </a:lnTo>
                <a:lnTo>
                  <a:pt x="3617226" y="501307"/>
                </a:lnTo>
                <a:lnTo>
                  <a:pt x="3568242" y="513346"/>
                </a:lnTo>
                <a:lnTo>
                  <a:pt x="3519411" y="525780"/>
                </a:lnTo>
                <a:lnTo>
                  <a:pt x="3470719" y="538632"/>
                </a:lnTo>
                <a:lnTo>
                  <a:pt x="3422180" y="551891"/>
                </a:lnTo>
                <a:lnTo>
                  <a:pt x="3373793" y="565556"/>
                </a:lnTo>
                <a:lnTo>
                  <a:pt x="3325558" y="579628"/>
                </a:lnTo>
                <a:lnTo>
                  <a:pt x="3277476" y="594106"/>
                </a:lnTo>
                <a:lnTo>
                  <a:pt x="3229546" y="608977"/>
                </a:lnTo>
                <a:lnTo>
                  <a:pt x="3181781" y="624255"/>
                </a:lnTo>
                <a:lnTo>
                  <a:pt x="3134169" y="639940"/>
                </a:lnTo>
                <a:lnTo>
                  <a:pt x="3086735" y="656018"/>
                </a:lnTo>
                <a:lnTo>
                  <a:pt x="3039453" y="672477"/>
                </a:lnTo>
                <a:lnTo>
                  <a:pt x="2992348" y="689343"/>
                </a:lnTo>
                <a:lnTo>
                  <a:pt x="2945409" y="706602"/>
                </a:lnTo>
                <a:lnTo>
                  <a:pt x="2898635" y="724255"/>
                </a:lnTo>
                <a:lnTo>
                  <a:pt x="2852051" y="742289"/>
                </a:lnTo>
                <a:lnTo>
                  <a:pt x="2805633" y="760717"/>
                </a:lnTo>
                <a:lnTo>
                  <a:pt x="2759392" y="779526"/>
                </a:lnTo>
                <a:lnTo>
                  <a:pt x="2713329" y="798715"/>
                </a:lnTo>
                <a:lnTo>
                  <a:pt x="2667457" y="818299"/>
                </a:lnTo>
                <a:lnTo>
                  <a:pt x="2621775" y="838250"/>
                </a:lnTo>
                <a:lnTo>
                  <a:pt x="2576271" y="858596"/>
                </a:lnTo>
                <a:lnTo>
                  <a:pt x="2530957" y="879309"/>
                </a:lnTo>
                <a:lnTo>
                  <a:pt x="2485847" y="900404"/>
                </a:lnTo>
                <a:lnTo>
                  <a:pt x="2440914" y="921867"/>
                </a:lnTo>
                <a:lnTo>
                  <a:pt x="2396185" y="943711"/>
                </a:lnTo>
                <a:lnTo>
                  <a:pt x="2351659" y="965923"/>
                </a:lnTo>
                <a:lnTo>
                  <a:pt x="2307323" y="988504"/>
                </a:lnTo>
                <a:lnTo>
                  <a:pt x="2263203" y="1011466"/>
                </a:lnTo>
                <a:lnTo>
                  <a:pt x="2219274" y="1034783"/>
                </a:lnTo>
                <a:lnTo>
                  <a:pt x="2175560" y="1058456"/>
                </a:lnTo>
                <a:lnTo>
                  <a:pt x="2132050" y="1082509"/>
                </a:lnTo>
                <a:lnTo>
                  <a:pt x="2088756" y="1106919"/>
                </a:lnTo>
                <a:lnTo>
                  <a:pt x="2045677" y="1131684"/>
                </a:lnTo>
                <a:lnTo>
                  <a:pt x="2002815" y="1156804"/>
                </a:lnTo>
                <a:lnTo>
                  <a:pt x="1960168" y="1182293"/>
                </a:lnTo>
                <a:lnTo>
                  <a:pt x="1917738" y="1208138"/>
                </a:lnTo>
                <a:lnTo>
                  <a:pt x="1875536" y="1234325"/>
                </a:lnTo>
                <a:lnTo>
                  <a:pt x="1833562" y="1260868"/>
                </a:lnTo>
                <a:lnTo>
                  <a:pt x="1791804" y="1287767"/>
                </a:lnTo>
                <a:lnTo>
                  <a:pt x="1750288" y="1315008"/>
                </a:lnTo>
                <a:lnTo>
                  <a:pt x="1708988" y="1342605"/>
                </a:lnTo>
                <a:lnTo>
                  <a:pt x="1667929" y="1370545"/>
                </a:lnTo>
                <a:lnTo>
                  <a:pt x="1627111" y="1398828"/>
                </a:lnTo>
                <a:lnTo>
                  <a:pt x="1586522" y="1427454"/>
                </a:lnTo>
                <a:lnTo>
                  <a:pt x="1546186" y="1456410"/>
                </a:lnTo>
                <a:lnTo>
                  <a:pt x="1506080" y="1485722"/>
                </a:lnTo>
                <a:lnTo>
                  <a:pt x="1466215" y="1515364"/>
                </a:lnTo>
                <a:lnTo>
                  <a:pt x="1426603" y="1545348"/>
                </a:lnTo>
                <a:lnTo>
                  <a:pt x="1387246" y="1575650"/>
                </a:lnTo>
                <a:lnTo>
                  <a:pt x="1348130" y="1606296"/>
                </a:lnTo>
                <a:lnTo>
                  <a:pt x="1309281" y="1637284"/>
                </a:lnTo>
                <a:lnTo>
                  <a:pt x="1270673" y="1668589"/>
                </a:lnTo>
                <a:lnTo>
                  <a:pt x="1232331" y="1700225"/>
                </a:lnTo>
                <a:lnTo>
                  <a:pt x="1194244" y="1732178"/>
                </a:lnTo>
                <a:lnTo>
                  <a:pt x="1156423" y="1764474"/>
                </a:lnTo>
                <a:lnTo>
                  <a:pt x="1118857" y="1797075"/>
                </a:lnTo>
                <a:lnTo>
                  <a:pt x="1081570" y="1830006"/>
                </a:lnTo>
                <a:lnTo>
                  <a:pt x="1044536" y="1863255"/>
                </a:lnTo>
                <a:lnTo>
                  <a:pt x="1007783" y="1896833"/>
                </a:lnTo>
                <a:lnTo>
                  <a:pt x="971308" y="1930717"/>
                </a:lnTo>
                <a:lnTo>
                  <a:pt x="935101" y="1964918"/>
                </a:lnTo>
                <a:lnTo>
                  <a:pt x="899172" y="1999424"/>
                </a:lnTo>
                <a:lnTo>
                  <a:pt x="863523" y="2034260"/>
                </a:lnTo>
                <a:lnTo>
                  <a:pt x="828154" y="2069388"/>
                </a:lnTo>
                <a:lnTo>
                  <a:pt x="793076" y="2104834"/>
                </a:lnTo>
                <a:lnTo>
                  <a:pt x="758278" y="2140585"/>
                </a:lnTo>
                <a:lnTo>
                  <a:pt x="723773" y="2176640"/>
                </a:lnTo>
                <a:lnTo>
                  <a:pt x="1033399" y="2176640"/>
                </a:lnTo>
                <a:lnTo>
                  <a:pt x="1069251" y="2141893"/>
                </a:lnTo>
                <a:lnTo>
                  <a:pt x="1105395" y="2107476"/>
                </a:lnTo>
                <a:lnTo>
                  <a:pt x="1141831" y="2073376"/>
                </a:lnTo>
                <a:lnTo>
                  <a:pt x="1178547" y="2039607"/>
                </a:lnTo>
                <a:lnTo>
                  <a:pt x="1215555" y="2006168"/>
                </a:lnTo>
                <a:lnTo>
                  <a:pt x="1252829" y="1973072"/>
                </a:lnTo>
                <a:lnTo>
                  <a:pt x="1290396" y="1940306"/>
                </a:lnTo>
                <a:lnTo>
                  <a:pt x="1328229" y="1907870"/>
                </a:lnTo>
                <a:lnTo>
                  <a:pt x="1366342" y="1875790"/>
                </a:lnTo>
                <a:lnTo>
                  <a:pt x="1404734" y="1844040"/>
                </a:lnTo>
                <a:lnTo>
                  <a:pt x="1443380" y="1812620"/>
                </a:lnTo>
                <a:lnTo>
                  <a:pt x="1482305" y="1781556"/>
                </a:lnTo>
                <a:lnTo>
                  <a:pt x="1521485" y="1750847"/>
                </a:lnTo>
                <a:lnTo>
                  <a:pt x="1560931" y="1720469"/>
                </a:lnTo>
                <a:lnTo>
                  <a:pt x="1600644" y="1690446"/>
                </a:lnTo>
                <a:lnTo>
                  <a:pt x="1640598" y="1660779"/>
                </a:lnTo>
                <a:lnTo>
                  <a:pt x="1680819" y="1631467"/>
                </a:lnTo>
                <a:lnTo>
                  <a:pt x="1721294" y="1602498"/>
                </a:lnTo>
                <a:lnTo>
                  <a:pt x="1762010" y="1573885"/>
                </a:lnTo>
                <a:lnTo>
                  <a:pt x="1802980" y="1545640"/>
                </a:lnTo>
                <a:lnTo>
                  <a:pt x="1844192" y="1517751"/>
                </a:lnTo>
                <a:lnTo>
                  <a:pt x="1885645" y="1490218"/>
                </a:lnTo>
                <a:lnTo>
                  <a:pt x="1927339" y="1463052"/>
                </a:lnTo>
                <a:lnTo>
                  <a:pt x="1969274" y="1436255"/>
                </a:lnTo>
                <a:lnTo>
                  <a:pt x="2011438" y="1409814"/>
                </a:lnTo>
                <a:lnTo>
                  <a:pt x="2053844" y="1383753"/>
                </a:lnTo>
                <a:lnTo>
                  <a:pt x="2096477" y="1358049"/>
                </a:lnTo>
                <a:lnTo>
                  <a:pt x="2139340" y="1332725"/>
                </a:lnTo>
                <a:lnTo>
                  <a:pt x="2182431" y="1307782"/>
                </a:lnTo>
                <a:lnTo>
                  <a:pt x="2225751" y="1283195"/>
                </a:lnTo>
                <a:lnTo>
                  <a:pt x="2269286" y="1259001"/>
                </a:lnTo>
                <a:lnTo>
                  <a:pt x="2313038" y="1235176"/>
                </a:lnTo>
                <a:lnTo>
                  <a:pt x="2357005" y="1211745"/>
                </a:lnTo>
                <a:lnTo>
                  <a:pt x="2401189" y="1188681"/>
                </a:lnTo>
                <a:lnTo>
                  <a:pt x="2445588" y="1166012"/>
                </a:lnTo>
                <a:lnTo>
                  <a:pt x="2490190" y="1143723"/>
                </a:lnTo>
                <a:lnTo>
                  <a:pt x="2535009" y="1121816"/>
                </a:lnTo>
                <a:lnTo>
                  <a:pt x="2580017" y="1100315"/>
                </a:lnTo>
                <a:lnTo>
                  <a:pt x="2625242" y="1079195"/>
                </a:lnTo>
                <a:lnTo>
                  <a:pt x="2670657" y="1058468"/>
                </a:lnTo>
                <a:lnTo>
                  <a:pt x="2716276" y="1038136"/>
                </a:lnTo>
                <a:lnTo>
                  <a:pt x="2762085" y="1018197"/>
                </a:lnTo>
                <a:lnTo>
                  <a:pt x="2808097" y="998651"/>
                </a:lnTo>
                <a:lnTo>
                  <a:pt x="2854287" y="979512"/>
                </a:lnTo>
                <a:lnTo>
                  <a:pt x="2900680" y="960780"/>
                </a:lnTo>
                <a:lnTo>
                  <a:pt x="2947251" y="942441"/>
                </a:lnTo>
                <a:lnTo>
                  <a:pt x="2993999" y="924509"/>
                </a:lnTo>
                <a:lnTo>
                  <a:pt x="3040926" y="906983"/>
                </a:lnTo>
                <a:lnTo>
                  <a:pt x="3088043" y="889876"/>
                </a:lnTo>
                <a:lnTo>
                  <a:pt x="3135338" y="873163"/>
                </a:lnTo>
                <a:lnTo>
                  <a:pt x="3182797" y="856869"/>
                </a:lnTo>
                <a:lnTo>
                  <a:pt x="3230435" y="840994"/>
                </a:lnTo>
                <a:lnTo>
                  <a:pt x="3278238" y="825525"/>
                </a:lnTo>
                <a:lnTo>
                  <a:pt x="3326206" y="810488"/>
                </a:lnTo>
                <a:lnTo>
                  <a:pt x="3374339" y="795858"/>
                </a:lnTo>
                <a:lnTo>
                  <a:pt x="3422637" y="781646"/>
                </a:lnTo>
                <a:lnTo>
                  <a:pt x="3471087" y="767867"/>
                </a:lnTo>
                <a:lnTo>
                  <a:pt x="3519703" y="754507"/>
                </a:lnTo>
                <a:lnTo>
                  <a:pt x="3568471" y="741565"/>
                </a:lnTo>
                <a:lnTo>
                  <a:pt x="3617379" y="729056"/>
                </a:lnTo>
                <a:lnTo>
                  <a:pt x="3666452" y="716978"/>
                </a:lnTo>
                <a:lnTo>
                  <a:pt x="3715677" y="705332"/>
                </a:lnTo>
                <a:lnTo>
                  <a:pt x="3765029" y="694118"/>
                </a:lnTo>
                <a:lnTo>
                  <a:pt x="3814534" y="683336"/>
                </a:lnTo>
                <a:lnTo>
                  <a:pt x="3864178" y="672985"/>
                </a:lnTo>
                <a:lnTo>
                  <a:pt x="3913962" y="663079"/>
                </a:lnTo>
                <a:lnTo>
                  <a:pt x="3963886" y="653618"/>
                </a:lnTo>
                <a:lnTo>
                  <a:pt x="4013936" y="644588"/>
                </a:lnTo>
                <a:lnTo>
                  <a:pt x="4064127" y="636003"/>
                </a:lnTo>
                <a:lnTo>
                  <a:pt x="4064127" y="411848"/>
                </a:lnTo>
                <a:close/>
              </a:path>
              <a:path w="4064634" h="2176779">
                <a:moveTo>
                  <a:pt x="4064127" y="0"/>
                </a:moveTo>
                <a:lnTo>
                  <a:pt x="4014012" y="4711"/>
                </a:lnTo>
                <a:lnTo>
                  <a:pt x="3963974" y="9842"/>
                </a:lnTo>
                <a:lnTo>
                  <a:pt x="3914013" y="15392"/>
                </a:lnTo>
                <a:lnTo>
                  <a:pt x="3864127" y="21374"/>
                </a:lnTo>
                <a:lnTo>
                  <a:pt x="3814330" y="27774"/>
                </a:lnTo>
                <a:lnTo>
                  <a:pt x="3764623" y="34607"/>
                </a:lnTo>
                <a:lnTo>
                  <a:pt x="3714991" y="41846"/>
                </a:lnTo>
                <a:lnTo>
                  <a:pt x="3665461" y="49504"/>
                </a:lnTo>
                <a:lnTo>
                  <a:pt x="3616007" y="57594"/>
                </a:lnTo>
                <a:lnTo>
                  <a:pt x="3566655" y="66090"/>
                </a:lnTo>
                <a:lnTo>
                  <a:pt x="3517392" y="75006"/>
                </a:lnTo>
                <a:lnTo>
                  <a:pt x="3468243" y="84340"/>
                </a:lnTo>
                <a:lnTo>
                  <a:pt x="3419170" y="94081"/>
                </a:lnTo>
                <a:lnTo>
                  <a:pt x="3370211" y="104254"/>
                </a:lnTo>
                <a:lnTo>
                  <a:pt x="3321367" y="114833"/>
                </a:lnTo>
                <a:lnTo>
                  <a:pt x="3272612" y="125818"/>
                </a:lnTo>
                <a:lnTo>
                  <a:pt x="3223971" y="137236"/>
                </a:lnTo>
                <a:lnTo>
                  <a:pt x="3175444" y="149047"/>
                </a:lnTo>
                <a:lnTo>
                  <a:pt x="3127032" y="161277"/>
                </a:lnTo>
                <a:lnTo>
                  <a:pt x="3078734" y="173913"/>
                </a:lnTo>
                <a:lnTo>
                  <a:pt x="3030537" y="186969"/>
                </a:lnTo>
                <a:lnTo>
                  <a:pt x="2982480" y="200431"/>
                </a:lnTo>
                <a:lnTo>
                  <a:pt x="2934538" y="214299"/>
                </a:lnTo>
                <a:lnTo>
                  <a:pt x="2886722" y="228574"/>
                </a:lnTo>
                <a:lnTo>
                  <a:pt x="2839021" y="243255"/>
                </a:lnTo>
                <a:lnTo>
                  <a:pt x="2791460" y="258356"/>
                </a:lnTo>
                <a:lnTo>
                  <a:pt x="2744025" y="273850"/>
                </a:lnTo>
                <a:lnTo>
                  <a:pt x="2696718" y="289750"/>
                </a:lnTo>
                <a:lnTo>
                  <a:pt x="2649550" y="306057"/>
                </a:lnTo>
                <a:lnTo>
                  <a:pt x="2602522" y="322770"/>
                </a:lnTo>
                <a:lnTo>
                  <a:pt x="2555633" y="339877"/>
                </a:lnTo>
                <a:lnTo>
                  <a:pt x="2508885" y="357390"/>
                </a:lnTo>
                <a:lnTo>
                  <a:pt x="2462276" y="375310"/>
                </a:lnTo>
                <a:lnTo>
                  <a:pt x="2415806" y="393623"/>
                </a:lnTo>
                <a:lnTo>
                  <a:pt x="2369502" y="412343"/>
                </a:lnTo>
                <a:lnTo>
                  <a:pt x="2323338" y="431457"/>
                </a:lnTo>
                <a:lnTo>
                  <a:pt x="2277326" y="450977"/>
                </a:lnTo>
                <a:lnTo>
                  <a:pt x="2231466" y="470890"/>
                </a:lnTo>
                <a:lnTo>
                  <a:pt x="2185759" y="491197"/>
                </a:lnTo>
                <a:lnTo>
                  <a:pt x="2140216" y="511911"/>
                </a:lnTo>
                <a:lnTo>
                  <a:pt x="2094839" y="533006"/>
                </a:lnTo>
                <a:lnTo>
                  <a:pt x="2049627" y="554507"/>
                </a:lnTo>
                <a:lnTo>
                  <a:pt x="2004568" y="576402"/>
                </a:lnTo>
                <a:lnTo>
                  <a:pt x="1959686" y="598678"/>
                </a:lnTo>
                <a:lnTo>
                  <a:pt x="1914969" y="621360"/>
                </a:lnTo>
                <a:lnTo>
                  <a:pt x="1870430" y="644436"/>
                </a:lnTo>
                <a:lnTo>
                  <a:pt x="1826056" y="667893"/>
                </a:lnTo>
                <a:lnTo>
                  <a:pt x="1781860" y="691743"/>
                </a:lnTo>
                <a:lnTo>
                  <a:pt x="1737842" y="715987"/>
                </a:lnTo>
                <a:lnTo>
                  <a:pt x="1694014" y="740613"/>
                </a:lnTo>
                <a:lnTo>
                  <a:pt x="1650365" y="765632"/>
                </a:lnTo>
                <a:lnTo>
                  <a:pt x="1606892" y="791044"/>
                </a:lnTo>
                <a:lnTo>
                  <a:pt x="1563611" y="816838"/>
                </a:lnTo>
                <a:lnTo>
                  <a:pt x="1520520" y="843026"/>
                </a:lnTo>
                <a:lnTo>
                  <a:pt x="1477619" y="869581"/>
                </a:lnTo>
                <a:lnTo>
                  <a:pt x="1434922" y="896543"/>
                </a:lnTo>
                <a:lnTo>
                  <a:pt x="1392402" y="923874"/>
                </a:lnTo>
                <a:lnTo>
                  <a:pt x="1350098" y="951585"/>
                </a:lnTo>
                <a:lnTo>
                  <a:pt x="1307985" y="979690"/>
                </a:lnTo>
                <a:lnTo>
                  <a:pt x="1266075" y="1008176"/>
                </a:lnTo>
                <a:lnTo>
                  <a:pt x="1224368" y="1037043"/>
                </a:lnTo>
                <a:lnTo>
                  <a:pt x="1182878" y="1066292"/>
                </a:lnTo>
                <a:lnTo>
                  <a:pt x="1139977" y="1097089"/>
                </a:lnTo>
                <a:lnTo>
                  <a:pt x="1097381" y="1128217"/>
                </a:lnTo>
                <a:lnTo>
                  <a:pt x="1055116" y="1159687"/>
                </a:lnTo>
                <a:lnTo>
                  <a:pt x="1013167" y="1191501"/>
                </a:lnTo>
                <a:lnTo>
                  <a:pt x="971550" y="1223645"/>
                </a:lnTo>
                <a:lnTo>
                  <a:pt x="933259" y="1253680"/>
                </a:lnTo>
                <a:lnTo>
                  <a:pt x="895235" y="1284033"/>
                </a:lnTo>
                <a:lnTo>
                  <a:pt x="857478" y="1314704"/>
                </a:lnTo>
                <a:lnTo>
                  <a:pt x="820000" y="1345679"/>
                </a:lnTo>
                <a:lnTo>
                  <a:pt x="782828" y="1376934"/>
                </a:lnTo>
                <a:lnTo>
                  <a:pt x="744931" y="1409217"/>
                </a:lnTo>
                <a:lnTo>
                  <a:pt x="707339" y="1441818"/>
                </a:lnTo>
                <a:lnTo>
                  <a:pt x="670052" y="1474724"/>
                </a:lnTo>
                <a:lnTo>
                  <a:pt x="633044" y="1507921"/>
                </a:lnTo>
                <a:lnTo>
                  <a:pt x="596341" y="1541411"/>
                </a:lnTo>
                <a:lnTo>
                  <a:pt x="559943" y="1575181"/>
                </a:lnTo>
                <a:lnTo>
                  <a:pt x="523290" y="1609775"/>
                </a:lnTo>
                <a:lnTo>
                  <a:pt x="486943" y="1644662"/>
                </a:lnTo>
                <a:lnTo>
                  <a:pt x="450900" y="1679841"/>
                </a:lnTo>
                <a:lnTo>
                  <a:pt x="415163" y="1715312"/>
                </a:lnTo>
                <a:lnTo>
                  <a:pt x="379730" y="1751076"/>
                </a:lnTo>
                <a:lnTo>
                  <a:pt x="343496" y="1788287"/>
                </a:lnTo>
                <a:lnTo>
                  <a:pt x="307594" y="1825790"/>
                </a:lnTo>
                <a:lnTo>
                  <a:pt x="272046" y="1863610"/>
                </a:lnTo>
                <a:lnTo>
                  <a:pt x="236842" y="1901710"/>
                </a:lnTo>
                <a:lnTo>
                  <a:pt x="201968" y="1940115"/>
                </a:lnTo>
                <a:lnTo>
                  <a:pt x="167449" y="1978812"/>
                </a:lnTo>
                <a:lnTo>
                  <a:pt x="133273" y="2017801"/>
                </a:lnTo>
                <a:lnTo>
                  <a:pt x="99428" y="2057082"/>
                </a:lnTo>
                <a:lnTo>
                  <a:pt x="65938" y="2096655"/>
                </a:lnTo>
                <a:lnTo>
                  <a:pt x="32791" y="2136508"/>
                </a:lnTo>
                <a:lnTo>
                  <a:pt x="0" y="2176653"/>
                </a:lnTo>
                <a:lnTo>
                  <a:pt x="287401" y="2176653"/>
                </a:lnTo>
                <a:lnTo>
                  <a:pt x="320916" y="2138184"/>
                </a:lnTo>
                <a:lnTo>
                  <a:pt x="354787" y="2100008"/>
                </a:lnTo>
                <a:lnTo>
                  <a:pt x="389001" y="2062137"/>
                </a:lnTo>
                <a:lnTo>
                  <a:pt x="423557" y="2024557"/>
                </a:lnTo>
                <a:lnTo>
                  <a:pt x="458457" y="1987270"/>
                </a:lnTo>
                <a:lnTo>
                  <a:pt x="493699" y="1950288"/>
                </a:lnTo>
                <a:lnTo>
                  <a:pt x="529285" y="1913610"/>
                </a:lnTo>
                <a:lnTo>
                  <a:pt x="565213" y="1877237"/>
                </a:lnTo>
                <a:lnTo>
                  <a:pt x="601472" y="1841169"/>
                </a:lnTo>
                <a:lnTo>
                  <a:pt x="638073" y="1805406"/>
                </a:lnTo>
                <a:lnTo>
                  <a:pt x="675005" y="1769960"/>
                </a:lnTo>
                <a:lnTo>
                  <a:pt x="712266" y="1734832"/>
                </a:lnTo>
                <a:lnTo>
                  <a:pt x="749858" y="1700022"/>
                </a:lnTo>
                <a:lnTo>
                  <a:pt x="787768" y="1665516"/>
                </a:lnTo>
                <a:lnTo>
                  <a:pt x="826020" y="1631340"/>
                </a:lnTo>
                <a:lnTo>
                  <a:pt x="864590" y="1597482"/>
                </a:lnTo>
                <a:lnTo>
                  <a:pt x="903490" y="1563954"/>
                </a:lnTo>
                <a:lnTo>
                  <a:pt x="942708" y="1530756"/>
                </a:lnTo>
                <a:lnTo>
                  <a:pt x="982243" y="1497876"/>
                </a:lnTo>
                <a:lnTo>
                  <a:pt x="1022096" y="1465338"/>
                </a:lnTo>
                <a:lnTo>
                  <a:pt x="1062266" y="1433131"/>
                </a:lnTo>
                <a:lnTo>
                  <a:pt x="1102766" y="1401254"/>
                </a:lnTo>
                <a:lnTo>
                  <a:pt x="1143558" y="1369720"/>
                </a:lnTo>
                <a:lnTo>
                  <a:pt x="1184681" y="1338529"/>
                </a:lnTo>
                <a:lnTo>
                  <a:pt x="1226096" y="1307680"/>
                </a:lnTo>
                <a:lnTo>
                  <a:pt x="1267828" y="1277162"/>
                </a:lnTo>
                <a:lnTo>
                  <a:pt x="1309878" y="1247013"/>
                </a:lnTo>
                <a:lnTo>
                  <a:pt x="1351584" y="1217625"/>
                </a:lnTo>
                <a:lnTo>
                  <a:pt x="1393507" y="1188643"/>
                </a:lnTo>
                <a:lnTo>
                  <a:pt x="1435646" y="1160056"/>
                </a:lnTo>
                <a:lnTo>
                  <a:pt x="1478000" y="1131874"/>
                </a:lnTo>
                <a:lnTo>
                  <a:pt x="1520558" y="1104087"/>
                </a:lnTo>
                <a:lnTo>
                  <a:pt x="1563331" y="1076706"/>
                </a:lnTo>
                <a:lnTo>
                  <a:pt x="1606308" y="1049731"/>
                </a:lnTo>
                <a:lnTo>
                  <a:pt x="1649488" y="1023162"/>
                </a:lnTo>
                <a:lnTo>
                  <a:pt x="1692859" y="996988"/>
                </a:lnTo>
                <a:lnTo>
                  <a:pt x="1736445" y="971232"/>
                </a:lnTo>
                <a:lnTo>
                  <a:pt x="1780209" y="945870"/>
                </a:lnTo>
                <a:lnTo>
                  <a:pt x="1824177" y="920915"/>
                </a:lnTo>
                <a:lnTo>
                  <a:pt x="1868335" y="896378"/>
                </a:lnTo>
                <a:lnTo>
                  <a:pt x="1912670" y="872248"/>
                </a:lnTo>
                <a:lnTo>
                  <a:pt x="1957197" y="848512"/>
                </a:lnTo>
                <a:lnTo>
                  <a:pt x="2001913" y="825207"/>
                </a:lnTo>
                <a:lnTo>
                  <a:pt x="2046808" y="802297"/>
                </a:lnTo>
                <a:lnTo>
                  <a:pt x="2091880" y="779805"/>
                </a:lnTo>
                <a:lnTo>
                  <a:pt x="2137130" y="757732"/>
                </a:lnTo>
                <a:lnTo>
                  <a:pt x="2182545" y="736066"/>
                </a:lnTo>
                <a:lnTo>
                  <a:pt x="2228138" y="714819"/>
                </a:lnTo>
                <a:lnTo>
                  <a:pt x="2273909" y="693978"/>
                </a:lnTo>
                <a:lnTo>
                  <a:pt x="2319832" y="673557"/>
                </a:lnTo>
                <a:lnTo>
                  <a:pt x="2365933" y="653554"/>
                </a:lnTo>
                <a:lnTo>
                  <a:pt x="2412187" y="633971"/>
                </a:lnTo>
                <a:lnTo>
                  <a:pt x="2458605" y="614794"/>
                </a:lnTo>
                <a:lnTo>
                  <a:pt x="2505176" y="596049"/>
                </a:lnTo>
                <a:lnTo>
                  <a:pt x="2551900" y="577723"/>
                </a:lnTo>
                <a:lnTo>
                  <a:pt x="2598775" y="559816"/>
                </a:lnTo>
                <a:lnTo>
                  <a:pt x="2645803" y="542328"/>
                </a:lnTo>
                <a:lnTo>
                  <a:pt x="2692984" y="525259"/>
                </a:lnTo>
                <a:lnTo>
                  <a:pt x="2740304" y="508622"/>
                </a:lnTo>
                <a:lnTo>
                  <a:pt x="2787764" y="492404"/>
                </a:lnTo>
                <a:lnTo>
                  <a:pt x="2835376" y="476605"/>
                </a:lnTo>
                <a:lnTo>
                  <a:pt x="2883116" y="461238"/>
                </a:lnTo>
                <a:lnTo>
                  <a:pt x="2930995" y="446290"/>
                </a:lnTo>
                <a:lnTo>
                  <a:pt x="2979013" y="431787"/>
                </a:lnTo>
                <a:lnTo>
                  <a:pt x="3027146" y="417690"/>
                </a:lnTo>
                <a:lnTo>
                  <a:pt x="3075419" y="404037"/>
                </a:lnTo>
                <a:lnTo>
                  <a:pt x="3123819" y="390804"/>
                </a:lnTo>
                <a:lnTo>
                  <a:pt x="3172345" y="378002"/>
                </a:lnTo>
                <a:lnTo>
                  <a:pt x="3220986" y="365645"/>
                </a:lnTo>
                <a:lnTo>
                  <a:pt x="3269742" y="353707"/>
                </a:lnTo>
                <a:lnTo>
                  <a:pt x="3318624" y="342201"/>
                </a:lnTo>
                <a:lnTo>
                  <a:pt x="3367608" y="331127"/>
                </a:lnTo>
                <a:lnTo>
                  <a:pt x="3416719" y="320497"/>
                </a:lnTo>
                <a:lnTo>
                  <a:pt x="3465919" y="310299"/>
                </a:lnTo>
                <a:lnTo>
                  <a:pt x="3515245" y="300532"/>
                </a:lnTo>
                <a:lnTo>
                  <a:pt x="3564661" y="291198"/>
                </a:lnTo>
                <a:lnTo>
                  <a:pt x="3614191" y="282308"/>
                </a:lnTo>
                <a:lnTo>
                  <a:pt x="3663823" y="273862"/>
                </a:lnTo>
                <a:lnTo>
                  <a:pt x="3713543" y="265849"/>
                </a:lnTo>
                <a:lnTo>
                  <a:pt x="3763353" y="258279"/>
                </a:lnTo>
                <a:lnTo>
                  <a:pt x="3813264" y="251142"/>
                </a:lnTo>
                <a:lnTo>
                  <a:pt x="3863263" y="244449"/>
                </a:lnTo>
                <a:lnTo>
                  <a:pt x="3913352" y="238201"/>
                </a:lnTo>
                <a:lnTo>
                  <a:pt x="3963530" y="232397"/>
                </a:lnTo>
                <a:lnTo>
                  <a:pt x="4013784" y="227037"/>
                </a:lnTo>
                <a:lnTo>
                  <a:pt x="4064127" y="222123"/>
                </a:lnTo>
                <a:lnTo>
                  <a:pt x="40641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778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8100" y="-6303"/>
            <a:ext cx="12268200" cy="6900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454309"/>
            <a:ext cx="5397500" cy="2504532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 marR="5080">
              <a:lnSpc>
                <a:spcPts val="6180"/>
              </a:lnSpc>
              <a:spcBef>
                <a:spcPts val="930"/>
              </a:spcBef>
            </a:pPr>
            <a:r>
              <a:rPr sz="5750" b="1" spc="10" dirty="0">
                <a:solidFill>
                  <a:srgbClr val="FFFFFF"/>
                </a:solidFill>
              </a:rPr>
              <a:t>What </a:t>
            </a:r>
            <a:r>
              <a:rPr sz="5750" b="1" dirty="0">
                <a:solidFill>
                  <a:srgbClr val="FFFFFF"/>
                </a:solidFill>
              </a:rPr>
              <a:t>make  </a:t>
            </a:r>
            <a:r>
              <a:rPr sz="5750" b="1" spc="10" dirty="0">
                <a:solidFill>
                  <a:srgbClr val="FFFFFF"/>
                </a:solidFill>
              </a:rPr>
              <a:t>Mauritius</a:t>
            </a:r>
            <a:r>
              <a:rPr sz="5750" b="1" spc="-110" dirty="0">
                <a:solidFill>
                  <a:srgbClr val="FFFFFF"/>
                </a:solidFill>
              </a:rPr>
              <a:t> </a:t>
            </a:r>
            <a:r>
              <a:rPr sz="5750" b="1" spc="10" dirty="0">
                <a:solidFill>
                  <a:srgbClr val="FFFFFF"/>
                </a:solidFill>
              </a:rPr>
              <a:t>Sugar</a:t>
            </a:r>
            <a:r>
              <a:rPr lang="en-GB" sz="5750" b="1" spc="10" dirty="0">
                <a:solidFill>
                  <a:srgbClr val="FFFFFF"/>
                </a:solidFill>
              </a:rPr>
              <a:t>s</a:t>
            </a:r>
            <a:r>
              <a:rPr sz="5750" b="1" spc="10" dirty="0">
                <a:solidFill>
                  <a:srgbClr val="FFFFFF"/>
                </a:solidFill>
              </a:rPr>
              <a:t>  so</a:t>
            </a:r>
            <a:r>
              <a:rPr sz="5750" b="1" spc="-5" dirty="0">
                <a:solidFill>
                  <a:srgbClr val="FFFFFF"/>
                </a:solidFill>
              </a:rPr>
              <a:t> </a:t>
            </a:r>
            <a:r>
              <a:rPr sz="5750" b="1" spc="10" dirty="0">
                <a:solidFill>
                  <a:srgbClr val="FFFFFF"/>
                </a:solidFill>
              </a:rPr>
              <a:t>special?</a:t>
            </a:r>
            <a:endParaRPr sz="5750" b="1" dirty="0"/>
          </a:p>
        </p:txBody>
      </p:sp>
      <p:sp>
        <p:nvSpPr>
          <p:cNvPr id="4" name="object 4"/>
          <p:cNvSpPr/>
          <p:nvPr/>
        </p:nvSpPr>
        <p:spPr>
          <a:xfrm>
            <a:off x="663194" y="2052624"/>
            <a:ext cx="10866120" cy="4805680"/>
          </a:xfrm>
          <a:custGeom>
            <a:avLst/>
            <a:gdLst/>
            <a:ahLst/>
            <a:cxnLst/>
            <a:rect l="l" t="t" r="r" b="b"/>
            <a:pathLst>
              <a:path w="10866120" h="4805680">
                <a:moveTo>
                  <a:pt x="781621" y="3946042"/>
                </a:moveTo>
                <a:lnTo>
                  <a:pt x="464083" y="3946042"/>
                </a:lnTo>
                <a:lnTo>
                  <a:pt x="464083" y="4804308"/>
                </a:lnTo>
                <a:lnTo>
                  <a:pt x="781621" y="4804308"/>
                </a:lnTo>
                <a:lnTo>
                  <a:pt x="781621" y="3946042"/>
                </a:lnTo>
                <a:close/>
              </a:path>
              <a:path w="10866120" h="4805680">
                <a:moveTo>
                  <a:pt x="1247698" y="2868130"/>
                </a:moveTo>
                <a:lnTo>
                  <a:pt x="959993" y="2733090"/>
                </a:lnTo>
                <a:lnTo>
                  <a:pt x="782154" y="3116796"/>
                </a:lnTo>
                <a:lnTo>
                  <a:pt x="782154" y="2495385"/>
                </a:lnTo>
                <a:lnTo>
                  <a:pt x="464616" y="2495385"/>
                </a:lnTo>
                <a:lnTo>
                  <a:pt x="464616" y="3114764"/>
                </a:lnTo>
                <a:lnTo>
                  <a:pt x="287718" y="2733090"/>
                </a:lnTo>
                <a:lnTo>
                  <a:pt x="0" y="2868130"/>
                </a:lnTo>
                <a:lnTo>
                  <a:pt x="464616" y="3870718"/>
                </a:lnTo>
                <a:lnTo>
                  <a:pt x="464616" y="3872268"/>
                </a:lnTo>
                <a:lnTo>
                  <a:pt x="782154" y="3872268"/>
                </a:lnTo>
                <a:lnTo>
                  <a:pt x="782154" y="3872141"/>
                </a:lnTo>
                <a:lnTo>
                  <a:pt x="782383" y="3872242"/>
                </a:lnTo>
                <a:lnTo>
                  <a:pt x="1247698" y="2868130"/>
                </a:lnTo>
                <a:close/>
              </a:path>
              <a:path w="10866120" h="4805680">
                <a:moveTo>
                  <a:pt x="8768347" y="4000106"/>
                </a:moveTo>
                <a:lnTo>
                  <a:pt x="8445665" y="4000106"/>
                </a:lnTo>
                <a:lnTo>
                  <a:pt x="8445665" y="4805375"/>
                </a:lnTo>
                <a:lnTo>
                  <a:pt x="8768347" y="4805375"/>
                </a:lnTo>
                <a:lnTo>
                  <a:pt x="8768347" y="4000106"/>
                </a:lnTo>
                <a:close/>
              </a:path>
              <a:path w="10866120" h="4805680">
                <a:moveTo>
                  <a:pt x="8768347" y="2674696"/>
                </a:moveTo>
                <a:lnTo>
                  <a:pt x="8445665" y="2674696"/>
                </a:lnTo>
                <a:lnTo>
                  <a:pt x="8445665" y="3937228"/>
                </a:lnTo>
                <a:lnTo>
                  <a:pt x="8768347" y="3937228"/>
                </a:lnTo>
                <a:lnTo>
                  <a:pt x="8768347" y="2674696"/>
                </a:lnTo>
                <a:close/>
              </a:path>
              <a:path w="10866120" h="4805680">
                <a:moveTo>
                  <a:pt x="8768347" y="1474139"/>
                </a:moveTo>
                <a:lnTo>
                  <a:pt x="8445665" y="1474139"/>
                </a:lnTo>
                <a:lnTo>
                  <a:pt x="8445665" y="2599956"/>
                </a:lnTo>
                <a:lnTo>
                  <a:pt x="8768347" y="2599956"/>
                </a:lnTo>
                <a:lnTo>
                  <a:pt x="8768347" y="1474139"/>
                </a:lnTo>
                <a:close/>
              </a:path>
              <a:path w="10866120" h="4805680">
                <a:moveTo>
                  <a:pt x="9241980" y="378777"/>
                </a:moveTo>
                <a:lnTo>
                  <a:pt x="8949601" y="241554"/>
                </a:lnTo>
                <a:lnTo>
                  <a:pt x="8768893" y="631456"/>
                </a:lnTo>
                <a:lnTo>
                  <a:pt x="8768893" y="0"/>
                </a:lnTo>
                <a:lnTo>
                  <a:pt x="8446211" y="0"/>
                </a:lnTo>
                <a:lnTo>
                  <a:pt x="8446211" y="629412"/>
                </a:lnTo>
                <a:lnTo>
                  <a:pt x="8266443" y="241554"/>
                </a:lnTo>
                <a:lnTo>
                  <a:pt x="7974076" y="378777"/>
                </a:lnTo>
                <a:lnTo>
                  <a:pt x="8446211" y="1397596"/>
                </a:lnTo>
                <a:lnTo>
                  <a:pt x="8446211" y="1399171"/>
                </a:lnTo>
                <a:lnTo>
                  <a:pt x="8768893" y="1399171"/>
                </a:lnTo>
                <a:lnTo>
                  <a:pt x="8768893" y="1399044"/>
                </a:lnTo>
                <a:lnTo>
                  <a:pt x="8769121" y="1399146"/>
                </a:lnTo>
                <a:lnTo>
                  <a:pt x="9241980" y="378777"/>
                </a:lnTo>
                <a:close/>
              </a:path>
              <a:path w="10866120" h="4805680">
                <a:moveTo>
                  <a:pt x="10391965" y="2990900"/>
                </a:moveTo>
                <a:lnTo>
                  <a:pt x="10069284" y="2990900"/>
                </a:lnTo>
                <a:lnTo>
                  <a:pt x="10069284" y="4116717"/>
                </a:lnTo>
                <a:lnTo>
                  <a:pt x="10391965" y="4116717"/>
                </a:lnTo>
                <a:lnTo>
                  <a:pt x="10391965" y="2990900"/>
                </a:lnTo>
                <a:close/>
              </a:path>
              <a:path w="10866120" h="4805680">
                <a:moveTo>
                  <a:pt x="10391978" y="4191457"/>
                </a:moveTo>
                <a:lnTo>
                  <a:pt x="10069297" y="4191457"/>
                </a:lnTo>
                <a:lnTo>
                  <a:pt x="10069297" y="4805375"/>
                </a:lnTo>
                <a:lnTo>
                  <a:pt x="10391978" y="4805375"/>
                </a:lnTo>
                <a:lnTo>
                  <a:pt x="10391978" y="4191457"/>
                </a:lnTo>
                <a:close/>
              </a:path>
              <a:path w="10866120" h="4805680">
                <a:moveTo>
                  <a:pt x="10865599" y="1895538"/>
                </a:moveTo>
                <a:lnTo>
                  <a:pt x="10573220" y="1758302"/>
                </a:lnTo>
                <a:lnTo>
                  <a:pt x="10392512" y="2148205"/>
                </a:lnTo>
                <a:lnTo>
                  <a:pt x="10392512" y="1516748"/>
                </a:lnTo>
                <a:lnTo>
                  <a:pt x="10069830" y="1516748"/>
                </a:lnTo>
                <a:lnTo>
                  <a:pt x="10069830" y="2146173"/>
                </a:lnTo>
                <a:lnTo>
                  <a:pt x="9890061" y="1758302"/>
                </a:lnTo>
                <a:lnTo>
                  <a:pt x="9597695" y="1895538"/>
                </a:lnTo>
                <a:lnTo>
                  <a:pt x="10069830" y="2914358"/>
                </a:lnTo>
                <a:lnTo>
                  <a:pt x="10069830" y="2915932"/>
                </a:lnTo>
                <a:lnTo>
                  <a:pt x="10392512" y="2915932"/>
                </a:lnTo>
                <a:lnTo>
                  <a:pt x="10392512" y="2915805"/>
                </a:lnTo>
                <a:lnTo>
                  <a:pt x="10392740" y="2915907"/>
                </a:lnTo>
                <a:lnTo>
                  <a:pt x="10865599" y="1895538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436DFC86-55F3-4B9D-A072-A96676307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29562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01">
              <a:lnSpc>
                <a:spcPct val="100000"/>
              </a:lnSpc>
              <a:spcBef>
                <a:spcPts val="79"/>
              </a:spcBef>
              <a:tabLst>
                <a:tab pos="2280920" algn="l"/>
              </a:tabLst>
            </a:pPr>
            <a:r>
              <a:rPr sz="3600" dirty="0">
                <a:solidFill>
                  <a:srgbClr val="133039"/>
                </a:solidFill>
                <a:latin typeface="Arial"/>
                <a:cs typeface="Arial"/>
              </a:rPr>
              <a:t>Special</a:t>
            </a:r>
            <a:r>
              <a:rPr lang="en-US" sz="3600" dirty="0">
                <a:solidFill>
                  <a:srgbClr val="133039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133039"/>
                </a:solidFill>
                <a:latin typeface="Arial"/>
                <a:cs typeface="Arial"/>
              </a:rPr>
              <a:t>Sugars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C19BDD5-DABB-4CAF-BF70-997D129EA0D2}"/>
              </a:ext>
            </a:extLst>
          </p:cNvPr>
          <p:cNvSpPr txBox="1"/>
          <p:nvPr/>
        </p:nvSpPr>
        <p:spPr>
          <a:xfrm>
            <a:off x="838201" y="1192601"/>
            <a:ext cx="11140440" cy="2885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80"/>
              </a:lnSpc>
              <a:spcBef>
                <a:spcPts val="100"/>
              </a:spcBef>
            </a:pPr>
            <a:r>
              <a:rPr lang="en-GB" sz="2800" dirty="0">
                <a:solidFill>
                  <a:srgbClr val="7C6856"/>
                </a:solidFill>
                <a:latin typeface="Proxima Nova Rg"/>
                <a:cs typeface="Proxima Nova Rg"/>
              </a:rPr>
              <a:t>Range </a:t>
            </a:r>
            <a:r>
              <a:rPr sz="2800" spc="-5" dirty="0">
                <a:solidFill>
                  <a:srgbClr val="7C6856"/>
                </a:solidFill>
                <a:latin typeface="Proxima Nova Rg"/>
                <a:cs typeface="Proxima Nova Rg"/>
              </a:rPr>
              <a:t>of </a:t>
            </a:r>
            <a:r>
              <a:rPr sz="2800" dirty="0">
                <a:solidFill>
                  <a:srgbClr val="7C6856"/>
                </a:solidFill>
                <a:latin typeface="Proxima Nova Rg"/>
                <a:cs typeface="Proxima Nova Rg"/>
              </a:rPr>
              <a:t>products </a:t>
            </a:r>
            <a:r>
              <a:rPr lang="en-GB" sz="2800" spc="-5" dirty="0">
                <a:solidFill>
                  <a:srgbClr val="7C6856"/>
                </a:solidFill>
                <a:latin typeface="Proxima Nova Rg"/>
                <a:cs typeface="Proxima Nova Rg"/>
              </a:rPr>
              <a:t>- </a:t>
            </a:r>
            <a:r>
              <a:rPr lang="fr-FR" sz="2800" b="1" dirty="0">
                <a:solidFill>
                  <a:srgbClr val="7C6856"/>
                </a:solidFill>
                <a:latin typeface="Proxima Nova Rg"/>
                <a:cs typeface="Proxima Nova Rg"/>
              </a:rPr>
              <a:t>18</a:t>
            </a:r>
            <a:r>
              <a:rPr lang="fr-FR" sz="2800" b="1" spc="-10" dirty="0">
                <a:solidFill>
                  <a:srgbClr val="7C6856"/>
                </a:solidFill>
                <a:latin typeface="Proxima Nova Rg"/>
                <a:cs typeface="Proxima Nova Rg"/>
              </a:rPr>
              <a:t> </a:t>
            </a:r>
            <a:r>
              <a:rPr lang="fr-FR" sz="2800" b="1" dirty="0" err="1">
                <a:solidFill>
                  <a:srgbClr val="7C6856"/>
                </a:solidFill>
                <a:latin typeface="Proxima Nova Rg"/>
                <a:cs typeface="Proxima Nova Rg"/>
              </a:rPr>
              <a:t>varieties</a:t>
            </a:r>
            <a:r>
              <a:rPr lang="fr-FR" sz="2800" b="1" dirty="0">
                <a:solidFill>
                  <a:srgbClr val="7C6856"/>
                </a:solidFill>
                <a:latin typeface="Proxima Nova Rg"/>
                <a:cs typeface="Proxima Nova Rg"/>
              </a:rPr>
              <a:t> </a:t>
            </a:r>
            <a:r>
              <a:rPr lang="fr-FR" sz="2800" b="1" dirty="0" err="1">
                <a:solidFill>
                  <a:srgbClr val="7C6856"/>
                </a:solidFill>
                <a:latin typeface="Proxima Nova Rg"/>
                <a:cs typeface="Proxima Nova Rg"/>
              </a:rPr>
              <a:t>grouped</a:t>
            </a:r>
            <a:r>
              <a:rPr lang="fr-FR" sz="2800" b="1" dirty="0">
                <a:solidFill>
                  <a:srgbClr val="7C6856"/>
                </a:solidFill>
                <a:latin typeface="Proxima Nova Rg"/>
                <a:cs typeface="Proxima Nova Rg"/>
              </a:rPr>
              <a:t> </a:t>
            </a:r>
            <a:r>
              <a:rPr lang="fr-FR" sz="2800" b="1" dirty="0" err="1">
                <a:solidFill>
                  <a:srgbClr val="7C6856"/>
                </a:solidFill>
                <a:latin typeface="Proxima Nova Rg"/>
                <a:cs typeface="Proxima Nova Rg"/>
              </a:rPr>
              <a:t>into</a:t>
            </a:r>
            <a:r>
              <a:rPr lang="fr-FR" sz="2800" b="1" dirty="0">
                <a:solidFill>
                  <a:srgbClr val="7C6856"/>
                </a:solidFill>
                <a:latin typeface="Proxima Nova Rg"/>
                <a:cs typeface="Proxima Nova Rg"/>
              </a:rPr>
              <a:t> </a:t>
            </a:r>
            <a:r>
              <a:rPr sz="2800" b="1" dirty="0">
                <a:solidFill>
                  <a:srgbClr val="7C6856"/>
                </a:solidFill>
                <a:latin typeface="Proxima Nova Rg"/>
                <a:cs typeface="Proxima Nova Rg"/>
              </a:rPr>
              <a:t>3 main families</a:t>
            </a:r>
            <a:endParaRPr sz="2800" dirty="0">
              <a:latin typeface="Proxima Nova Rg"/>
              <a:cs typeface="Proxima Nova Rg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1838621-9C32-4CA1-B9DB-4D4CA498507F}"/>
              </a:ext>
            </a:extLst>
          </p:cNvPr>
          <p:cNvSpPr txBox="1"/>
          <p:nvPr/>
        </p:nvSpPr>
        <p:spPr>
          <a:xfrm>
            <a:off x="8351859" y="2043178"/>
            <a:ext cx="31838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EDAA33"/>
                </a:solidFill>
                <a:latin typeface="ProximaNova-Extrabld"/>
                <a:cs typeface="ProximaNova-Extrabld"/>
              </a:rPr>
              <a:t>Wholesome</a:t>
            </a:r>
            <a:r>
              <a:rPr sz="3000" b="1" spc="-90" dirty="0">
                <a:solidFill>
                  <a:srgbClr val="EDAA33"/>
                </a:solidFill>
                <a:latin typeface="ProximaNova-Extrabld"/>
                <a:cs typeface="ProximaNova-Extrabld"/>
              </a:rPr>
              <a:t> </a:t>
            </a:r>
            <a:r>
              <a:rPr sz="3000" b="1" dirty="0">
                <a:solidFill>
                  <a:srgbClr val="EDAA33"/>
                </a:solidFill>
                <a:latin typeface="ProximaNova-Extrabld"/>
                <a:cs typeface="ProximaNova-Extrabld"/>
              </a:rPr>
              <a:t>Gems</a:t>
            </a:r>
            <a:endParaRPr sz="3000" dirty="0">
              <a:latin typeface="ProximaNova-Extrabld"/>
              <a:cs typeface="ProximaNova-Extrabld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86A0538-11EA-4158-8D66-88AEDAAA0FE4}"/>
              </a:ext>
            </a:extLst>
          </p:cNvPr>
          <p:cNvSpPr/>
          <p:nvPr/>
        </p:nvSpPr>
        <p:spPr>
          <a:xfrm>
            <a:off x="663030" y="2669298"/>
            <a:ext cx="1292324" cy="1492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3A467C64-D44F-4FAB-80A7-5F6F89140063}"/>
              </a:ext>
            </a:extLst>
          </p:cNvPr>
          <p:cNvSpPr txBox="1"/>
          <p:nvPr/>
        </p:nvSpPr>
        <p:spPr>
          <a:xfrm>
            <a:off x="1221474" y="3064408"/>
            <a:ext cx="523875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62865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382D2D"/>
                </a:solidFill>
                <a:latin typeface="ProximaNova-Extrabld"/>
                <a:cs typeface="ProximaNova-Extrabld"/>
              </a:rPr>
              <a:t>Fine  Caster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5BA6F81-FA37-41DE-B7CC-50C19ABC2C74}"/>
              </a:ext>
            </a:extLst>
          </p:cNvPr>
          <p:cNvSpPr/>
          <p:nvPr/>
        </p:nvSpPr>
        <p:spPr>
          <a:xfrm>
            <a:off x="1955357" y="2669298"/>
            <a:ext cx="1292324" cy="14922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1C676F9C-4A7C-46C2-9A9F-BF8E4240D218}"/>
              </a:ext>
            </a:extLst>
          </p:cNvPr>
          <p:cNvSpPr/>
          <p:nvPr/>
        </p:nvSpPr>
        <p:spPr>
          <a:xfrm>
            <a:off x="1955357" y="3415411"/>
            <a:ext cx="1498153" cy="1492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38E56BA-77F5-4062-9C76-E51E379D0430}"/>
              </a:ext>
            </a:extLst>
          </p:cNvPr>
          <p:cNvSpPr/>
          <p:nvPr/>
        </p:nvSpPr>
        <p:spPr>
          <a:xfrm>
            <a:off x="663028" y="4161536"/>
            <a:ext cx="2584653" cy="1492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DFD88793-847B-4813-A2F9-56B609562107}"/>
              </a:ext>
            </a:extLst>
          </p:cNvPr>
          <p:cNvSpPr/>
          <p:nvPr/>
        </p:nvSpPr>
        <p:spPr>
          <a:xfrm>
            <a:off x="457194" y="3415411"/>
            <a:ext cx="1526263" cy="14922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8BD4B2B8-9311-4E2B-A196-B78AA53F84B2}"/>
              </a:ext>
            </a:extLst>
          </p:cNvPr>
          <p:cNvSpPr txBox="1"/>
          <p:nvPr/>
        </p:nvSpPr>
        <p:spPr>
          <a:xfrm>
            <a:off x="2229675" y="3090221"/>
            <a:ext cx="571500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6195" marR="5080" indent="-24130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382D2D"/>
                </a:solidFill>
                <a:latin typeface="ProximaNova-Extrabld"/>
                <a:cs typeface="ProximaNova-Extrabld"/>
              </a:rPr>
              <a:t>Golden  Caster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927E758-BF3A-473F-AE7B-FCBA730EA97A}"/>
              </a:ext>
            </a:extLst>
          </p:cNvPr>
          <p:cNvSpPr txBox="1"/>
          <p:nvPr/>
        </p:nvSpPr>
        <p:spPr>
          <a:xfrm>
            <a:off x="2413868" y="3967662"/>
            <a:ext cx="878205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53035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382D2D"/>
                </a:solidFill>
                <a:latin typeface="ProximaNova-Extrabld"/>
                <a:cs typeface="ProximaNova-Extrabld"/>
              </a:rPr>
              <a:t>Golden  Granulated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42F107BB-27F7-4AA9-B6E7-D44E948C4F22}"/>
              </a:ext>
            </a:extLst>
          </p:cNvPr>
          <p:cNvSpPr txBox="1"/>
          <p:nvPr/>
        </p:nvSpPr>
        <p:spPr>
          <a:xfrm>
            <a:off x="2189295" y="4742828"/>
            <a:ext cx="575945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3825" marR="5080" indent="-111760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Special  </a:t>
            </a:r>
            <a:r>
              <a:rPr sz="1300" b="1" spc="-10" dirty="0">
                <a:solidFill>
                  <a:srgbClr val="FFFFFF"/>
                </a:solidFill>
                <a:latin typeface="ProximaNova-Extrabld"/>
                <a:cs typeface="ProximaNova-Extrabld"/>
              </a:rPr>
              <a:t>Raw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7042A97-4463-45CF-862F-5EE30F61ACEE}"/>
              </a:ext>
            </a:extLst>
          </p:cNvPr>
          <p:cNvSpPr txBox="1"/>
          <p:nvPr/>
        </p:nvSpPr>
        <p:spPr>
          <a:xfrm>
            <a:off x="582032" y="3838412"/>
            <a:ext cx="911860" cy="5270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81915" algn="just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Mauritius  Industrial  Cane</a:t>
            </a:r>
            <a:r>
              <a:rPr sz="1300" b="1" spc="-85" dirty="0">
                <a:solidFill>
                  <a:srgbClr val="FFFFFF"/>
                </a:solidFill>
                <a:latin typeface="ProximaNova-Extrabld"/>
                <a:cs typeface="ProximaNova-Extrab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Sugar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D0C5C654-8938-45C0-9FCB-76BA958BF1EF}"/>
              </a:ext>
            </a:extLst>
          </p:cNvPr>
          <p:cNvSpPr txBox="1"/>
          <p:nvPr/>
        </p:nvSpPr>
        <p:spPr>
          <a:xfrm>
            <a:off x="996260" y="4666536"/>
            <a:ext cx="878205" cy="5270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algn="ctr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Golden  Brown  Granulated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13E10058-D702-4449-9257-EA1015234F0E}"/>
              </a:ext>
            </a:extLst>
          </p:cNvPr>
          <p:cNvSpPr txBox="1"/>
          <p:nvPr/>
        </p:nvSpPr>
        <p:spPr>
          <a:xfrm>
            <a:off x="1480113" y="5962227"/>
            <a:ext cx="93375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382D2D"/>
                </a:solidFill>
                <a:latin typeface="Proxima Nova Rg"/>
                <a:cs typeface="Proxima Nova Rg"/>
              </a:rPr>
              <a:t>Choice</a:t>
            </a:r>
            <a:endParaRPr sz="2100" dirty="0">
              <a:latin typeface="Proxima Nova Rg"/>
              <a:cs typeface="Proxima Nova Rg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34592B05-4508-4067-8C76-168069B178CE}"/>
              </a:ext>
            </a:extLst>
          </p:cNvPr>
          <p:cNvSpPr/>
          <p:nvPr/>
        </p:nvSpPr>
        <p:spPr>
          <a:xfrm>
            <a:off x="1323708" y="5888376"/>
            <a:ext cx="1189694" cy="512445"/>
          </a:xfrm>
          <a:custGeom>
            <a:avLst/>
            <a:gdLst/>
            <a:ahLst/>
            <a:cxnLst/>
            <a:rect l="l" t="t" r="r" b="b"/>
            <a:pathLst>
              <a:path w="1178560" h="512445">
                <a:moveTo>
                  <a:pt x="1033932" y="0"/>
                </a:moveTo>
                <a:lnTo>
                  <a:pt x="144094" y="0"/>
                </a:lnTo>
                <a:lnTo>
                  <a:pt x="98550" y="7346"/>
                </a:lnTo>
                <a:lnTo>
                  <a:pt x="58995" y="27802"/>
                </a:lnTo>
                <a:lnTo>
                  <a:pt x="27802" y="58995"/>
                </a:lnTo>
                <a:lnTo>
                  <a:pt x="7346" y="98550"/>
                </a:lnTo>
                <a:lnTo>
                  <a:pt x="0" y="144094"/>
                </a:lnTo>
                <a:lnTo>
                  <a:pt x="0" y="368325"/>
                </a:lnTo>
                <a:lnTo>
                  <a:pt x="7346" y="413869"/>
                </a:lnTo>
                <a:lnTo>
                  <a:pt x="27802" y="453424"/>
                </a:lnTo>
                <a:lnTo>
                  <a:pt x="58995" y="484616"/>
                </a:lnTo>
                <a:lnTo>
                  <a:pt x="98550" y="505073"/>
                </a:lnTo>
                <a:lnTo>
                  <a:pt x="144094" y="512419"/>
                </a:lnTo>
                <a:lnTo>
                  <a:pt x="1033932" y="512419"/>
                </a:lnTo>
                <a:lnTo>
                  <a:pt x="1079476" y="505073"/>
                </a:lnTo>
                <a:lnTo>
                  <a:pt x="1119031" y="484616"/>
                </a:lnTo>
                <a:lnTo>
                  <a:pt x="1150223" y="453424"/>
                </a:lnTo>
                <a:lnTo>
                  <a:pt x="1152553" y="448919"/>
                </a:lnTo>
                <a:lnTo>
                  <a:pt x="144094" y="448919"/>
                </a:lnTo>
                <a:lnTo>
                  <a:pt x="112754" y="442575"/>
                </a:lnTo>
                <a:lnTo>
                  <a:pt x="87133" y="425286"/>
                </a:lnTo>
                <a:lnTo>
                  <a:pt x="69843" y="399665"/>
                </a:lnTo>
                <a:lnTo>
                  <a:pt x="63500" y="368325"/>
                </a:lnTo>
                <a:lnTo>
                  <a:pt x="63500" y="144094"/>
                </a:lnTo>
                <a:lnTo>
                  <a:pt x="69843" y="112754"/>
                </a:lnTo>
                <a:lnTo>
                  <a:pt x="87133" y="87133"/>
                </a:lnTo>
                <a:lnTo>
                  <a:pt x="112754" y="69843"/>
                </a:lnTo>
                <a:lnTo>
                  <a:pt x="144094" y="63500"/>
                </a:lnTo>
                <a:lnTo>
                  <a:pt x="1152553" y="63500"/>
                </a:lnTo>
                <a:lnTo>
                  <a:pt x="1150223" y="58995"/>
                </a:lnTo>
                <a:lnTo>
                  <a:pt x="1119031" y="27802"/>
                </a:lnTo>
                <a:lnTo>
                  <a:pt x="1079476" y="7346"/>
                </a:lnTo>
                <a:lnTo>
                  <a:pt x="1033932" y="0"/>
                </a:lnTo>
                <a:close/>
              </a:path>
              <a:path w="1178560" h="512445">
                <a:moveTo>
                  <a:pt x="1152553" y="63500"/>
                </a:moveTo>
                <a:lnTo>
                  <a:pt x="1033932" y="63500"/>
                </a:lnTo>
                <a:lnTo>
                  <a:pt x="1065272" y="69843"/>
                </a:lnTo>
                <a:lnTo>
                  <a:pt x="1090893" y="87133"/>
                </a:lnTo>
                <a:lnTo>
                  <a:pt x="1108182" y="112754"/>
                </a:lnTo>
                <a:lnTo>
                  <a:pt x="1114526" y="144094"/>
                </a:lnTo>
                <a:lnTo>
                  <a:pt x="1114526" y="368325"/>
                </a:lnTo>
                <a:lnTo>
                  <a:pt x="1108182" y="399665"/>
                </a:lnTo>
                <a:lnTo>
                  <a:pt x="1090893" y="425286"/>
                </a:lnTo>
                <a:lnTo>
                  <a:pt x="1065272" y="442575"/>
                </a:lnTo>
                <a:lnTo>
                  <a:pt x="1033932" y="448919"/>
                </a:lnTo>
                <a:lnTo>
                  <a:pt x="1152553" y="448919"/>
                </a:lnTo>
                <a:lnTo>
                  <a:pt x="1170680" y="413869"/>
                </a:lnTo>
                <a:lnTo>
                  <a:pt x="1178026" y="368325"/>
                </a:lnTo>
                <a:lnTo>
                  <a:pt x="1178026" y="144094"/>
                </a:lnTo>
                <a:lnTo>
                  <a:pt x="1170680" y="98550"/>
                </a:lnTo>
                <a:lnTo>
                  <a:pt x="1152553" y="63500"/>
                </a:lnTo>
                <a:close/>
              </a:path>
            </a:pathLst>
          </a:custGeom>
          <a:solidFill>
            <a:srgbClr val="382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1C9F1D69-FF6B-48D7-B741-72B329EE01EF}"/>
              </a:ext>
            </a:extLst>
          </p:cNvPr>
          <p:cNvSpPr txBox="1"/>
          <p:nvPr/>
        </p:nvSpPr>
        <p:spPr>
          <a:xfrm>
            <a:off x="5322170" y="5961551"/>
            <a:ext cx="101767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382D2D"/>
                </a:solidFill>
                <a:latin typeface="Proxima Nova Rg"/>
                <a:cs typeface="Proxima Nova Rg"/>
              </a:rPr>
              <a:t>Quality</a:t>
            </a:r>
            <a:endParaRPr sz="2100" dirty="0">
              <a:latin typeface="Proxima Nova Rg"/>
              <a:cs typeface="Proxima Nova Rg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036E772-563C-4A6C-93D8-626ADD473D90}"/>
              </a:ext>
            </a:extLst>
          </p:cNvPr>
          <p:cNvSpPr/>
          <p:nvPr/>
        </p:nvSpPr>
        <p:spPr>
          <a:xfrm>
            <a:off x="5130656" y="5888376"/>
            <a:ext cx="1334770" cy="512445"/>
          </a:xfrm>
          <a:custGeom>
            <a:avLst/>
            <a:gdLst/>
            <a:ahLst/>
            <a:cxnLst/>
            <a:rect l="l" t="t" r="r" b="b"/>
            <a:pathLst>
              <a:path w="1334770" h="512445">
                <a:moveTo>
                  <a:pt x="1190510" y="0"/>
                </a:moveTo>
                <a:lnTo>
                  <a:pt x="144094" y="0"/>
                </a:lnTo>
                <a:lnTo>
                  <a:pt x="98550" y="7346"/>
                </a:lnTo>
                <a:lnTo>
                  <a:pt x="58995" y="27802"/>
                </a:lnTo>
                <a:lnTo>
                  <a:pt x="27802" y="58995"/>
                </a:lnTo>
                <a:lnTo>
                  <a:pt x="7346" y="98550"/>
                </a:lnTo>
                <a:lnTo>
                  <a:pt x="0" y="144094"/>
                </a:lnTo>
                <a:lnTo>
                  <a:pt x="0" y="368325"/>
                </a:lnTo>
                <a:lnTo>
                  <a:pt x="7346" y="413869"/>
                </a:lnTo>
                <a:lnTo>
                  <a:pt x="27802" y="453424"/>
                </a:lnTo>
                <a:lnTo>
                  <a:pt x="58995" y="484616"/>
                </a:lnTo>
                <a:lnTo>
                  <a:pt x="98550" y="505073"/>
                </a:lnTo>
                <a:lnTo>
                  <a:pt x="144094" y="512419"/>
                </a:lnTo>
                <a:lnTo>
                  <a:pt x="1190510" y="512419"/>
                </a:lnTo>
                <a:lnTo>
                  <a:pt x="1236054" y="505073"/>
                </a:lnTo>
                <a:lnTo>
                  <a:pt x="1275609" y="484616"/>
                </a:lnTo>
                <a:lnTo>
                  <a:pt x="1306802" y="453424"/>
                </a:lnTo>
                <a:lnTo>
                  <a:pt x="1309131" y="448919"/>
                </a:lnTo>
                <a:lnTo>
                  <a:pt x="144094" y="448919"/>
                </a:lnTo>
                <a:lnTo>
                  <a:pt x="112754" y="442575"/>
                </a:lnTo>
                <a:lnTo>
                  <a:pt x="87133" y="425286"/>
                </a:lnTo>
                <a:lnTo>
                  <a:pt x="69843" y="399665"/>
                </a:lnTo>
                <a:lnTo>
                  <a:pt x="63499" y="368325"/>
                </a:lnTo>
                <a:lnTo>
                  <a:pt x="63499" y="144094"/>
                </a:lnTo>
                <a:lnTo>
                  <a:pt x="69843" y="112754"/>
                </a:lnTo>
                <a:lnTo>
                  <a:pt x="87133" y="87133"/>
                </a:lnTo>
                <a:lnTo>
                  <a:pt x="112754" y="69843"/>
                </a:lnTo>
                <a:lnTo>
                  <a:pt x="144094" y="63500"/>
                </a:lnTo>
                <a:lnTo>
                  <a:pt x="1309131" y="63500"/>
                </a:lnTo>
                <a:lnTo>
                  <a:pt x="1306802" y="58995"/>
                </a:lnTo>
                <a:lnTo>
                  <a:pt x="1275609" y="27802"/>
                </a:lnTo>
                <a:lnTo>
                  <a:pt x="1236054" y="7346"/>
                </a:lnTo>
                <a:lnTo>
                  <a:pt x="1190510" y="0"/>
                </a:lnTo>
                <a:close/>
              </a:path>
              <a:path w="1334770" h="512445">
                <a:moveTo>
                  <a:pt x="1309131" y="63500"/>
                </a:moveTo>
                <a:lnTo>
                  <a:pt x="1190510" y="63500"/>
                </a:lnTo>
                <a:lnTo>
                  <a:pt x="1221850" y="69843"/>
                </a:lnTo>
                <a:lnTo>
                  <a:pt x="1247471" y="87133"/>
                </a:lnTo>
                <a:lnTo>
                  <a:pt x="1264761" y="112754"/>
                </a:lnTo>
                <a:lnTo>
                  <a:pt x="1271104" y="144094"/>
                </a:lnTo>
                <a:lnTo>
                  <a:pt x="1271104" y="368325"/>
                </a:lnTo>
                <a:lnTo>
                  <a:pt x="1264761" y="399665"/>
                </a:lnTo>
                <a:lnTo>
                  <a:pt x="1247471" y="425286"/>
                </a:lnTo>
                <a:lnTo>
                  <a:pt x="1221850" y="442575"/>
                </a:lnTo>
                <a:lnTo>
                  <a:pt x="1190510" y="448919"/>
                </a:lnTo>
                <a:lnTo>
                  <a:pt x="1309131" y="448919"/>
                </a:lnTo>
                <a:lnTo>
                  <a:pt x="1327258" y="413869"/>
                </a:lnTo>
                <a:lnTo>
                  <a:pt x="1334604" y="368325"/>
                </a:lnTo>
                <a:lnTo>
                  <a:pt x="1334604" y="144094"/>
                </a:lnTo>
                <a:lnTo>
                  <a:pt x="1327258" y="98550"/>
                </a:lnTo>
                <a:lnTo>
                  <a:pt x="1309131" y="63500"/>
                </a:lnTo>
                <a:close/>
              </a:path>
            </a:pathLst>
          </a:custGeom>
          <a:solidFill>
            <a:srgbClr val="382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FFD1AE3D-2DA9-41C3-9D6B-E5E7963C58C1}"/>
              </a:ext>
            </a:extLst>
          </p:cNvPr>
          <p:cNvSpPr txBox="1"/>
          <p:nvPr/>
        </p:nvSpPr>
        <p:spPr>
          <a:xfrm>
            <a:off x="9218767" y="5949426"/>
            <a:ext cx="1649525" cy="348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382D2D"/>
                </a:solidFill>
                <a:latin typeface="Proxima Nova Rg"/>
                <a:cs typeface="Proxima Nova Rg"/>
              </a:rPr>
              <a:t>Consistency</a:t>
            </a:r>
            <a:endParaRPr sz="2100" dirty="0">
              <a:latin typeface="Proxima Nova Rg"/>
              <a:cs typeface="Proxima Nova Rg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279C8CFF-0333-49F5-91E5-19FA034CE8A8}"/>
              </a:ext>
            </a:extLst>
          </p:cNvPr>
          <p:cNvSpPr/>
          <p:nvPr/>
        </p:nvSpPr>
        <p:spPr>
          <a:xfrm>
            <a:off x="9133480" y="5888376"/>
            <a:ext cx="1785620" cy="512445"/>
          </a:xfrm>
          <a:custGeom>
            <a:avLst/>
            <a:gdLst/>
            <a:ahLst/>
            <a:cxnLst/>
            <a:rect l="l" t="t" r="r" b="b"/>
            <a:pathLst>
              <a:path w="1785620" h="512445">
                <a:moveTo>
                  <a:pt x="1641513" y="0"/>
                </a:moveTo>
                <a:lnTo>
                  <a:pt x="144106" y="0"/>
                </a:lnTo>
                <a:lnTo>
                  <a:pt x="98556" y="7346"/>
                </a:lnTo>
                <a:lnTo>
                  <a:pt x="58998" y="27802"/>
                </a:lnTo>
                <a:lnTo>
                  <a:pt x="27803" y="58995"/>
                </a:lnTo>
                <a:lnTo>
                  <a:pt x="7346" y="98550"/>
                </a:lnTo>
                <a:lnTo>
                  <a:pt x="0" y="144094"/>
                </a:lnTo>
                <a:lnTo>
                  <a:pt x="0" y="368325"/>
                </a:lnTo>
                <a:lnTo>
                  <a:pt x="7346" y="413869"/>
                </a:lnTo>
                <a:lnTo>
                  <a:pt x="27803" y="453424"/>
                </a:lnTo>
                <a:lnTo>
                  <a:pt x="58998" y="484616"/>
                </a:lnTo>
                <a:lnTo>
                  <a:pt x="98556" y="505073"/>
                </a:lnTo>
                <a:lnTo>
                  <a:pt x="144106" y="512419"/>
                </a:lnTo>
                <a:lnTo>
                  <a:pt x="1641513" y="512419"/>
                </a:lnTo>
                <a:lnTo>
                  <a:pt x="1687056" y="505073"/>
                </a:lnTo>
                <a:lnTo>
                  <a:pt x="1726612" y="484616"/>
                </a:lnTo>
                <a:lnTo>
                  <a:pt x="1757804" y="453424"/>
                </a:lnTo>
                <a:lnTo>
                  <a:pt x="1760134" y="448919"/>
                </a:lnTo>
                <a:lnTo>
                  <a:pt x="144106" y="448919"/>
                </a:lnTo>
                <a:lnTo>
                  <a:pt x="112759" y="442575"/>
                </a:lnTo>
                <a:lnTo>
                  <a:pt x="87134" y="425286"/>
                </a:lnTo>
                <a:lnTo>
                  <a:pt x="69844" y="399665"/>
                </a:lnTo>
                <a:lnTo>
                  <a:pt x="63499" y="368325"/>
                </a:lnTo>
                <a:lnTo>
                  <a:pt x="63499" y="144094"/>
                </a:lnTo>
                <a:lnTo>
                  <a:pt x="69844" y="112754"/>
                </a:lnTo>
                <a:lnTo>
                  <a:pt x="87134" y="87133"/>
                </a:lnTo>
                <a:lnTo>
                  <a:pt x="112759" y="69843"/>
                </a:lnTo>
                <a:lnTo>
                  <a:pt x="144106" y="63500"/>
                </a:lnTo>
                <a:lnTo>
                  <a:pt x="1760134" y="63500"/>
                </a:lnTo>
                <a:lnTo>
                  <a:pt x="1757804" y="58995"/>
                </a:lnTo>
                <a:lnTo>
                  <a:pt x="1726612" y="27802"/>
                </a:lnTo>
                <a:lnTo>
                  <a:pt x="1687056" y="7346"/>
                </a:lnTo>
                <a:lnTo>
                  <a:pt x="1641513" y="0"/>
                </a:lnTo>
                <a:close/>
              </a:path>
              <a:path w="1785620" h="512445">
                <a:moveTo>
                  <a:pt x="1760134" y="63500"/>
                </a:moveTo>
                <a:lnTo>
                  <a:pt x="1641513" y="63500"/>
                </a:lnTo>
                <a:lnTo>
                  <a:pt x="1672852" y="69843"/>
                </a:lnTo>
                <a:lnTo>
                  <a:pt x="1698474" y="87133"/>
                </a:lnTo>
                <a:lnTo>
                  <a:pt x="1715763" y="112754"/>
                </a:lnTo>
                <a:lnTo>
                  <a:pt x="1722107" y="144094"/>
                </a:lnTo>
                <a:lnTo>
                  <a:pt x="1722107" y="368325"/>
                </a:lnTo>
                <a:lnTo>
                  <a:pt x="1715763" y="399665"/>
                </a:lnTo>
                <a:lnTo>
                  <a:pt x="1698474" y="425286"/>
                </a:lnTo>
                <a:lnTo>
                  <a:pt x="1672852" y="442575"/>
                </a:lnTo>
                <a:lnTo>
                  <a:pt x="1641513" y="448919"/>
                </a:lnTo>
                <a:lnTo>
                  <a:pt x="1760134" y="448919"/>
                </a:lnTo>
                <a:lnTo>
                  <a:pt x="1778261" y="413869"/>
                </a:lnTo>
                <a:lnTo>
                  <a:pt x="1785607" y="368325"/>
                </a:lnTo>
                <a:lnTo>
                  <a:pt x="1785607" y="144094"/>
                </a:lnTo>
                <a:lnTo>
                  <a:pt x="1778261" y="98550"/>
                </a:lnTo>
                <a:lnTo>
                  <a:pt x="1760134" y="63500"/>
                </a:lnTo>
                <a:close/>
              </a:path>
            </a:pathLst>
          </a:custGeom>
          <a:solidFill>
            <a:srgbClr val="382D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9297106-232B-47AF-BB29-F36DA139EA12}"/>
              </a:ext>
            </a:extLst>
          </p:cNvPr>
          <p:cNvSpPr/>
          <p:nvPr/>
        </p:nvSpPr>
        <p:spPr>
          <a:xfrm>
            <a:off x="4485730" y="2669298"/>
            <a:ext cx="1292325" cy="14922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190B9AA2-B504-4082-A38C-6C3976E88132}"/>
              </a:ext>
            </a:extLst>
          </p:cNvPr>
          <p:cNvSpPr txBox="1"/>
          <p:nvPr/>
        </p:nvSpPr>
        <p:spPr>
          <a:xfrm>
            <a:off x="4916661" y="3064412"/>
            <a:ext cx="778510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241935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Dry  Demerara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BEE1C9EA-66E2-4E78-BE88-940A5720391E}"/>
              </a:ext>
            </a:extLst>
          </p:cNvPr>
          <p:cNvSpPr/>
          <p:nvPr/>
        </p:nvSpPr>
        <p:spPr>
          <a:xfrm>
            <a:off x="5778056" y="2669298"/>
            <a:ext cx="1292325" cy="14922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8C11FAB7-AEE6-4FF6-905D-6B28CF53C5E6}"/>
              </a:ext>
            </a:extLst>
          </p:cNvPr>
          <p:cNvSpPr/>
          <p:nvPr/>
        </p:nvSpPr>
        <p:spPr>
          <a:xfrm>
            <a:off x="5778056" y="3415423"/>
            <a:ext cx="1498153" cy="14922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>
            <a:extLst>
              <a:ext uri="{FF2B5EF4-FFF2-40B4-BE49-F238E27FC236}">
                <a16:creationId xmlns:a16="http://schemas.microsoft.com/office/drawing/2014/main" id="{B68BD4AC-6D12-4E58-85AF-CC2E7181F2F4}"/>
              </a:ext>
            </a:extLst>
          </p:cNvPr>
          <p:cNvSpPr/>
          <p:nvPr/>
        </p:nvSpPr>
        <p:spPr>
          <a:xfrm>
            <a:off x="4485728" y="4161536"/>
            <a:ext cx="2584653" cy="14922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>
            <a:extLst>
              <a:ext uri="{FF2B5EF4-FFF2-40B4-BE49-F238E27FC236}">
                <a16:creationId xmlns:a16="http://schemas.microsoft.com/office/drawing/2014/main" id="{039396F3-A445-4120-8281-BD27EFF4514A}"/>
              </a:ext>
            </a:extLst>
          </p:cNvPr>
          <p:cNvSpPr/>
          <p:nvPr/>
        </p:nvSpPr>
        <p:spPr>
          <a:xfrm>
            <a:off x="4279903" y="3415423"/>
            <a:ext cx="1524992" cy="14922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4C77EE0C-14C3-4CFF-A185-CC20340D8D47}"/>
              </a:ext>
            </a:extLst>
          </p:cNvPr>
          <p:cNvSpPr txBox="1"/>
          <p:nvPr/>
        </p:nvSpPr>
        <p:spPr>
          <a:xfrm>
            <a:off x="5948692" y="3090226"/>
            <a:ext cx="778510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75260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Clear  Demerara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id="{7C67AA75-2FB4-4F85-885B-57041172C150}"/>
              </a:ext>
            </a:extLst>
          </p:cNvPr>
          <p:cNvSpPr txBox="1"/>
          <p:nvPr/>
        </p:nvSpPr>
        <p:spPr>
          <a:xfrm>
            <a:off x="6298874" y="3924970"/>
            <a:ext cx="778510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211454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Fine  Demerara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F13CF4DB-4537-4AB4-BF75-77C60AD4773E}"/>
              </a:ext>
            </a:extLst>
          </p:cNvPr>
          <p:cNvSpPr txBox="1"/>
          <p:nvPr/>
        </p:nvSpPr>
        <p:spPr>
          <a:xfrm>
            <a:off x="5910794" y="4742667"/>
            <a:ext cx="778510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194310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Dark  Demerara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2B45B585-8F4B-4321-953A-5EAAE0A2A2B4}"/>
              </a:ext>
            </a:extLst>
          </p:cNvPr>
          <p:cNvSpPr txBox="1"/>
          <p:nvPr/>
        </p:nvSpPr>
        <p:spPr>
          <a:xfrm>
            <a:off x="4471341" y="3838251"/>
            <a:ext cx="778510" cy="5270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algn="ctr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Dark  </a:t>
            </a:r>
            <a:r>
              <a:rPr sz="1300" b="1" spc="-5" dirty="0">
                <a:solidFill>
                  <a:srgbClr val="FFFFFF"/>
                </a:solidFill>
                <a:latin typeface="ProximaNova-Extrabld"/>
                <a:cs typeface="ProximaNova-Extrabld"/>
              </a:rPr>
              <a:t>Standard  </a:t>
            </a: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Demerara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33" name="object 34">
            <a:extLst>
              <a:ext uri="{FF2B5EF4-FFF2-40B4-BE49-F238E27FC236}">
                <a16:creationId xmlns:a16="http://schemas.microsoft.com/office/drawing/2014/main" id="{30647719-8896-40AB-9E56-DB4DDBBD6CB8}"/>
              </a:ext>
            </a:extLst>
          </p:cNvPr>
          <p:cNvSpPr txBox="1"/>
          <p:nvPr/>
        </p:nvSpPr>
        <p:spPr>
          <a:xfrm>
            <a:off x="4856938" y="4713706"/>
            <a:ext cx="778510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28575">
              <a:lnSpc>
                <a:spcPct val="76300"/>
              </a:lnSpc>
              <a:spcBef>
                <a:spcPts val="470"/>
              </a:spcBef>
            </a:pPr>
            <a:r>
              <a:rPr sz="1300" b="1" spc="-5" dirty="0">
                <a:solidFill>
                  <a:srgbClr val="FFFFFF"/>
                </a:solidFill>
                <a:latin typeface="ProximaNova-Extrabld"/>
                <a:cs typeface="ProximaNova-Extrabld"/>
              </a:rPr>
              <a:t>Standard  </a:t>
            </a: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Demerara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4FAF9474-67EE-4E83-8C46-EE6467537F9A}"/>
              </a:ext>
            </a:extLst>
          </p:cNvPr>
          <p:cNvSpPr/>
          <p:nvPr/>
        </p:nvSpPr>
        <p:spPr>
          <a:xfrm>
            <a:off x="8651330" y="2669298"/>
            <a:ext cx="1292324" cy="14922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>
            <a:extLst>
              <a:ext uri="{FF2B5EF4-FFF2-40B4-BE49-F238E27FC236}">
                <a16:creationId xmlns:a16="http://schemas.microsoft.com/office/drawing/2014/main" id="{F00BDC28-863E-45C5-83DF-BDFDB7C26C31}"/>
              </a:ext>
            </a:extLst>
          </p:cNvPr>
          <p:cNvSpPr txBox="1"/>
          <p:nvPr/>
        </p:nvSpPr>
        <p:spPr>
          <a:xfrm>
            <a:off x="8939865" y="3064412"/>
            <a:ext cx="897890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45085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Extra light  Muscovado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36" name="object 38">
            <a:extLst>
              <a:ext uri="{FF2B5EF4-FFF2-40B4-BE49-F238E27FC236}">
                <a16:creationId xmlns:a16="http://schemas.microsoft.com/office/drawing/2014/main" id="{78656886-F673-461A-9D8D-EDAE49DB2F24}"/>
              </a:ext>
            </a:extLst>
          </p:cNvPr>
          <p:cNvSpPr/>
          <p:nvPr/>
        </p:nvSpPr>
        <p:spPr>
          <a:xfrm>
            <a:off x="9943658" y="2669298"/>
            <a:ext cx="1292323" cy="1492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9">
            <a:extLst>
              <a:ext uri="{FF2B5EF4-FFF2-40B4-BE49-F238E27FC236}">
                <a16:creationId xmlns:a16="http://schemas.microsoft.com/office/drawing/2014/main" id="{6837AE79-D58E-4934-A146-B4145205CAC8}"/>
              </a:ext>
            </a:extLst>
          </p:cNvPr>
          <p:cNvSpPr/>
          <p:nvPr/>
        </p:nvSpPr>
        <p:spPr>
          <a:xfrm>
            <a:off x="9906000" y="3415416"/>
            <a:ext cx="1535819" cy="14922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40">
            <a:extLst>
              <a:ext uri="{FF2B5EF4-FFF2-40B4-BE49-F238E27FC236}">
                <a16:creationId xmlns:a16="http://schemas.microsoft.com/office/drawing/2014/main" id="{B0D380E6-272D-497E-9236-5C3A2F5FDF4B}"/>
              </a:ext>
            </a:extLst>
          </p:cNvPr>
          <p:cNvSpPr/>
          <p:nvPr/>
        </p:nvSpPr>
        <p:spPr>
          <a:xfrm>
            <a:off x="8651330" y="4161536"/>
            <a:ext cx="2584651" cy="149225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1">
            <a:extLst>
              <a:ext uri="{FF2B5EF4-FFF2-40B4-BE49-F238E27FC236}">
                <a16:creationId xmlns:a16="http://schemas.microsoft.com/office/drawing/2014/main" id="{FC384913-1C13-4ADB-B440-3225BACE78F3}"/>
              </a:ext>
            </a:extLst>
          </p:cNvPr>
          <p:cNvSpPr/>
          <p:nvPr/>
        </p:nvSpPr>
        <p:spPr>
          <a:xfrm>
            <a:off x="8445500" y="3415423"/>
            <a:ext cx="1516825" cy="14922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4">
            <a:extLst>
              <a:ext uri="{FF2B5EF4-FFF2-40B4-BE49-F238E27FC236}">
                <a16:creationId xmlns:a16="http://schemas.microsoft.com/office/drawing/2014/main" id="{FEF6F15F-C183-487E-8CE3-10D2D313119C}"/>
              </a:ext>
            </a:extLst>
          </p:cNvPr>
          <p:cNvSpPr txBox="1"/>
          <p:nvPr/>
        </p:nvSpPr>
        <p:spPr>
          <a:xfrm>
            <a:off x="10392232" y="3967642"/>
            <a:ext cx="897890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242570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Light  Muscovado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41" name="object 45">
            <a:extLst>
              <a:ext uri="{FF2B5EF4-FFF2-40B4-BE49-F238E27FC236}">
                <a16:creationId xmlns:a16="http://schemas.microsoft.com/office/drawing/2014/main" id="{6730EFA6-0CCC-42F8-BBCF-4B621D149BD1}"/>
              </a:ext>
            </a:extLst>
          </p:cNvPr>
          <p:cNvSpPr txBox="1"/>
          <p:nvPr/>
        </p:nvSpPr>
        <p:spPr>
          <a:xfrm>
            <a:off x="10203736" y="4742808"/>
            <a:ext cx="523875" cy="5270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-635" algn="ctr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Dark  Brown  Soft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42" name="object 46">
            <a:extLst>
              <a:ext uri="{FF2B5EF4-FFF2-40B4-BE49-F238E27FC236}">
                <a16:creationId xmlns:a16="http://schemas.microsoft.com/office/drawing/2014/main" id="{8D98219D-FB56-4FDD-95F5-BBE9C73320CD}"/>
              </a:ext>
            </a:extLst>
          </p:cNvPr>
          <p:cNvSpPr txBox="1"/>
          <p:nvPr/>
        </p:nvSpPr>
        <p:spPr>
          <a:xfrm>
            <a:off x="8671938" y="3991969"/>
            <a:ext cx="73215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Molasses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43" name="object 47">
            <a:extLst>
              <a:ext uri="{FF2B5EF4-FFF2-40B4-BE49-F238E27FC236}">
                <a16:creationId xmlns:a16="http://schemas.microsoft.com/office/drawing/2014/main" id="{33FAF053-DFE1-49DA-9175-C627EFC6D59F}"/>
              </a:ext>
            </a:extLst>
          </p:cNvPr>
          <p:cNvSpPr txBox="1"/>
          <p:nvPr/>
        </p:nvSpPr>
        <p:spPr>
          <a:xfrm>
            <a:off x="8927458" y="4701932"/>
            <a:ext cx="897890" cy="3752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254000">
              <a:lnSpc>
                <a:spcPct val="76300"/>
              </a:lnSpc>
              <a:spcBef>
                <a:spcPts val="470"/>
              </a:spcBef>
            </a:pPr>
            <a:r>
              <a:rPr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Dark  Muscovado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44" name="object 36">
            <a:extLst>
              <a:ext uri="{FF2B5EF4-FFF2-40B4-BE49-F238E27FC236}">
                <a16:creationId xmlns:a16="http://schemas.microsoft.com/office/drawing/2014/main" id="{49420B65-F45E-4208-ADB2-61FE06083C84}"/>
              </a:ext>
            </a:extLst>
          </p:cNvPr>
          <p:cNvSpPr txBox="1"/>
          <p:nvPr/>
        </p:nvSpPr>
        <p:spPr>
          <a:xfrm>
            <a:off x="10034147" y="3064412"/>
            <a:ext cx="897890" cy="368371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45085" algn="ctr">
              <a:lnSpc>
                <a:spcPct val="76300"/>
              </a:lnSpc>
              <a:spcBef>
                <a:spcPts val="470"/>
              </a:spcBef>
            </a:pPr>
            <a:r>
              <a:rPr lang="en-US"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  <a:t>Coffee</a:t>
            </a:r>
            <a:br>
              <a:rPr lang="en-US" sz="1300" b="1" dirty="0">
                <a:solidFill>
                  <a:srgbClr val="FFFFFF"/>
                </a:solidFill>
                <a:latin typeface="ProximaNova-Extrabld"/>
                <a:cs typeface="ProximaNova-Extrabld"/>
              </a:rPr>
            </a:br>
            <a:r>
              <a:rPr lang="en-US" sz="1300" b="1" dirty="0" err="1">
                <a:solidFill>
                  <a:srgbClr val="FFFFFF"/>
                </a:solidFill>
                <a:latin typeface="ProximaNova-Extrabld"/>
                <a:cs typeface="ProximaNova-Extrabld"/>
              </a:rPr>
              <a:t>Cystrals</a:t>
            </a:r>
            <a:endParaRPr sz="1300" dirty="0">
              <a:latin typeface="ProximaNova-Extrabld"/>
              <a:cs typeface="ProximaNova-Extrabld"/>
            </a:endParaRPr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6D88EDCA-818E-4B5E-9362-8CFFCA048FC7}"/>
              </a:ext>
            </a:extLst>
          </p:cNvPr>
          <p:cNvSpPr txBox="1"/>
          <p:nvPr/>
        </p:nvSpPr>
        <p:spPr>
          <a:xfrm>
            <a:off x="4209922" y="2047564"/>
            <a:ext cx="340174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000" b="1" spc="-5" dirty="0">
                <a:solidFill>
                  <a:srgbClr val="EDAA33"/>
                </a:solidFill>
                <a:latin typeface="ProximaNova-Extrabld"/>
                <a:cs typeface="ProximaNova-Extrabld"/>
              </a:rPr>
              <a:t>Authentic</a:t>
            </a:r>
            <a:r>
              <a:rPr lang="en-GB" sz="3000" b="1" spc="-135" dirty="0">
                <a:solidFill>
                  <a:srgbClr val="EDAA33"/>
                </a:solidFill>
                <a:latin typeface="ProximaNova-Extrabld"/>
                <a:cs typeface="ProximaNova-Extrabld"/>
              </a:rPr>
              <a:t> </a:t>
            </a:r>
            <a:r>
              <a:rPr lang="en-GB" sz="3000" b="1" dirty="0">
                <a:solidFill>
                  <a:srgbClr val="EDAA33"/>
                </a:solidFill>
                <a:latin typeface="ProximaNova-Extrabld"/>
                <a:cs typeface="ProximaNova-Extrabld"/>
              </a:rPr>
              <a:t>Classics</a:t>
            </a:r>
            <a:endParaRPr sz="3000" dirty="0">
              <a:latin typeface="ProximaNova-Extrabld"/>
              <a:cs typeface="ProximaNova-Extrabld"/>
            </a:endParaRPr>
          </a:p>
        </p:txBody>
      </p:sp>
      <p:sp>
        <p:nvSpPr>
          <p:cNvPr id="46" name="object 4">
            <a:extLst>
              <a:ext uri="{FF2B5EF4-FFF2-40B4-BE49-F238E27FC236}">
                <a16:creationId xmlns:a16="http://schemas.microsoft.com/office/drawing/2014/main" id="{D14A2D61-DCC9-4F66-92C3-86D2B665AD94}"/>
              </a:ext>
            </a:extLst>
          </p:cNvPr>
          <p:cNvSpPr txBox="1"/>
          <p:nvPr/>
        </p:nvSpPr>
        <p:spPr>
          <a:xfrm>
            <a:off x="457194" y="2044272"/>
            <a:ext cx="309249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155">
              <a:lnSpc>
                <a:spcPct val="100000"/>
              </a:lnSpc>
              <a:tabLst>
                <a:tab pos="3656965" algn="l"/>
              </a:tabLst>
            </a:pPr>
            <a:r>
              <a:rPr lang="en-GB" sz="3000" b="1" dirty="0">
                <a:solidFill>
                  <a:srgbClr val="EDAA33"/>
                </a:solidFill>
                <a:latin typeface="ProximaNova-Extrabld"/>
                <a:cs typeface="ProximaNova-Extrabld"/>
              </a:rPr>
              <a:t>Natural Classics</a:t>
            </a:r>
            <a:endParaRPr lang="en-GB" sz="3000" dirty="0">
              <a:latin typeface="ProximaNova-Extrabld"/>
              <a:cs typeface="ProximaNova-Extrabld"/>
            </a:endParaRPr>
          </a:p>
        </p:txBody>
      </p:sp>
    </p:spTree>
    <p:extLst>
      <p:ext uri="{BB962C8B-B14F-4D97-AF65-F5344CB8AC3E}">
        <p14:creationId xmlns:p14="http://schemas.microsoft.com/office/powerpoint/2010/main" val="3844422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AC5E7240-3621-4CCB-930E-BBED892E5EEE}"/>
              </a:ext>
            </a:extLst>
          </p:cNvPr>
          <p:cNvSpPr/>
          <p:nvPr/>
        </p:nvSpPr>
        <p:spPr>
          <a:xfrm>
            <a:off x="4509097" y="136214"/>
            <a:ext cx="1586903" cy="276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BC93F83-F9D4-4DA4-8D6E-BF41E9AF8FDD}"/>
              </a:ext>
            </a:extLst>
          </p:cNvPr>
          <p:cNvSpPr/>
          <p:nvPr/>
        </p:nvSpPr>
        <p:spPr>
          <a:xfrm>
            <a:off x="4509097" y="3184214"/>
            <a:ext cx="1586903" cy="2768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7D1BEA03-FADD-497C-962C-BA0F1216E18F}"/>
              </a:ext>
            </a:extLst>
          </p:cNvPr>
          <p:cNvSpPr/>
          <p:nvPr/>
        </p:nvSpPr>
        <p:spPr>
          <a:xfrm>
            <a:off x="2455456" y="136214"/>
            <a:ext cx="1586903" cy="2768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DF4368A-70E6-45FB-818A-06E8FA95377C}"/>
              </a:ext>
            </a:extLst>
          </p:cNvPr>
          <p:cNvSpPr/>
          <p:nvPr/>
        </p:nvSpPr>
        <p:spPr>
          <a:xfrm>
            <a:off x="2446503" y="3184214"/>
            <a:ext cx="1586903" cy="276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25C70A7A-B40E-449E-8FD8-4782D3470D47}"/>
              </a:ext>
            </a:extLst>
          </p:cNvPr>
          <p:cNvSpPr/>
          <p:nvPr/>
        </p:nvSpPr>
        <p:spPr>
          <a:xfrm>
            <a:off x="401803" y="136214"/>
            <a:ext cx="1586903" cy="276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B3B4D4FC-82C7-4957-8CAB-6A64E16C4D08}"/>
              </a:ext>
            </a:extLst>
          </p:cNvPr>
          <p:cNvSpPr/>
          <p:nvPr/>
        </p:nvSpPr>
        <p:spPr>
          <a:xfrm>
            <a:off x="401803" y="3184214"/>
            <a:ext cx="1586903" cy="2768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654854D8-6A41-462A-BB27-B4A85ACA41AD}"/>
              </a:ext>
            </a:extLst>
          </p:cNvPr>
          <p:cNvSpPr txBox="1">
            <a:spLocks/>
          </p:cNvSpPr>
          <p:nvPr/>
        </p:nvSpPr>
        <p:spPr>
          <a:xfrm>
            <a:off x="401802" y="42246"/>
            <a:ext cx="11200917" cy="1963805"/>
          </a:xfrm>
          <a:prstGeom prst="rect">
            <a:avLst/>
          </a:prstGeom>
        </p:spPr>
        <p:txBody>
          <a:bodyPr vert="horz" wrap="square" lIns="0" tIns="276033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Helvetica" panose="020B0604020202020204" pitchFamily="2" charset="0"/>
                <a:ea typeface="+mj-ea"/>
                <a:cs typeface="+mj-cs"/>
              </a:defRPr>
            </a:lvl1pPr>
          </a:lstStyle>
          <a:p>
            <a:pPr marL="6146165" marR="5080">
              <a:lnSpc>
                <a:spcPct val="100000"/>
              </a:lnSpc>
              <a:spcBef>
                <a:spcPts val="935"/>
              </a:spcBef>
            </a:pPr>
            <a:r>
              <a:rPr lang="en-US" sz="3650" spc="20" dirty="0">
                <a:solidFill>
                  <a:srgbClr val="B2B533"/>
                </a:solidFill>
              </a:rPr>
              <a:t>The </a:t>
            </a:r>
            <a:r>
              <a:rPr lang="en-US" sz="3650" spc="15" dirty="0">
                <a:solidFill>
                  <a:srgbClr val="B2B533"/>
                </a:solidFill>
              </a:rPr>
              <a:t>core </a:t>
            </a:r>
            <a:r>
              <a:rPr lang="en-US" sz="3650" spc="10" dirty="0">
                <a:solidFill>
                  <a:srgbClr val="B2B533"/>
                </a:solidFill>
              </a:rPr>
              <a:t>pillars </a:t>
            </a:r>
            <a:r>
              <a:rPr lang="en-US" sz="3650" spc="15" dirty="0">
                <a:solidFill>
                  <a:srgbClr val="B2B533"/>
                </a:solidFill>
              </a:rPr>
              <a:t>of</a:t>
            </a:r>
            <a:r>
              <a:rPr lang="en-US" sz="3650" spc="-75" dirty="0">
                <a:solidFill>
                  <a:srgbClr val="B2B533"/>
                </a:solidFill>
              </a:rPr>
              <a:t> </a:t>
            </a:r>
            <a:r>
              <a:rPr lang="en-US" sz="3650" spc="15" dirty="0">
                <a:solidFill>
                  <a:srgbClr val="B2B533"/>
                </a:solidFill>
              </a:rPr>
              <a:t>‘Made in</a:t>
            </a:r>
            <a:r>
              <a:rPr lang="en-US" sz="3650" spc="-20" dirty="0">
                <a:solidFill>
                  <a:srgbClr val="B2B533"/>
                </a:solidFill>
              </a:rPr>
              <a:t> </a:t>
            </a:r>
            <a:r>
              <a:rPr lang="en-US" sz="3650" spc="5" dirty="0">
                <a:solidFill>
                  <a:srgbClr val="B2B533"/>
                </a:solidFill>
              </a:rPr>
              <a:t>Mauritius’ Special Sugars</a:t>
            </a:r>
            <a:endParaRPr lang="en-US" sz="3650" dirty="0"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6B9E00C3-28D5-4D63-AB6B-4ED37B64572D}"/>
              </a:ext>
            </a:extLst>
          </p:cNvPr>
          <p:cNvSpPr txBox="1"/>
          <p:nvPr/>
        </p:nvSpPr>
        <p:spPr>
          <a:xfrm>
            <a:off x="6696608" y="2133113"/>
            <a:ext cx="4080116" cy="4449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50" indent="-311785">
              <a:lnSpc>
                <a:spcPct val="150000"/>
              </a:lnSpc>
              <a:spcBef>
                <a:spcPts val="100"/>
              </a:spcBef>
              <a:buFont typeface="ProximaNova-Black"/>
              <a:buAutoNum type="arabicPeriod"/>
              <a:tabLst>
                <a:tab pos="324485" algn="l"/>
              </a:tabLst>
            </a:pPr>
            <a:r>
              <a:rPr lang="en-GB" sz="2800" spc="-5" dirty="0">
                <a:solidFill>
                  <a:srgbClr val="382D2D"/>
                </a:solidFill>
                <a:latin typeface="Proxima Nova Rg"/>
                <a:cs typeface="Proxima Nova Rg"/>
              </a:rPr>
              <a:t>Wholesomeness</a:t>
            </a:r>
            <a:endParaRPr sz="2800" dirty="0">
              <a:latin typeface="Proxima Nova Rg"/>
              <a:cs typeface="Proxima Nova Rg"/>
            </a:endParaRPr>
          </a:p>
          <a:p>
            <a:pPr marL="363220" indent="-351155">
              <a:lnSpc>
                <a:spcPct val="150000"/>
              </a:lnSpc>
              <a:buFont typeface="ProximaNova-Black"/>
              <a:buAutoNum type="arabicPeriod"/>
              <a:tabLst>
                <a:tab pos="363855" algn="l"/>
              </a:tabLst>
            </a:pPr>
            <a:r>
              <a:rPr sz="2800" spc="-50" dirty="0">
                <a:solidFill>
                  <a:srgbClr val="382D2D"/>
                </a:solidFill>
                <a:latin typeface="Proxima Nova Rg"/>
                <a:cs typeface="Proxima Nova Rg"/>
              </a:rPr>
              <a:t>Taste</a:t>
            </a:r>
            <a:endParaRPr sz="2800" dirty="0">
              <a:latin typeface="Proxima Nova Rg"/>
              <a:cs typeface="Proxima Nova Rg"/>
            </a:endParaRPr>
          </a:p>
          <a:p>
            <a:pPr marL="365125" indent="-353060">
              <a:lnSpc>
                <a:spcPct val="150000"/>
              </a:lnSpc>
              <a:buFont typeface="ProximaNova-Black"/>
              <a:buAutoNum type="arabicPeriod"/>
              <a:tabLst>
                <a:tab pos="365760" algn="l"/>
              </a:tabLst>
            </a:pPr>
            <a:r>
              <a:rPr sz="2800" spc="-5" dirty="0">
                <a:solidFill>
                  <a:srgbClr val="382D2D"/>
                </a:solidFill>
                <a:latin typeface="Proxima Nova Rg"/>
                <a:cs typeface="Proxima Nova Rg"/>
              </a:rPr>
              <a:t>Healthy</a:t>
            </a:r>
            <a:r>
              <a:rPr lang="en-GB" sz="2800" spc="-5" dirty="0">
                <a:solidFill>
                  <a:srgbClr val="382D2D"/>
                </a:solidFill>
                <a:latin typeface="Proxima Nova Rg"/>
                <a:cs typeface="Proxima Nova Rg"/>
              </a:rPr>
              <a:t> Benefits</a:t>
            </a:r>
            <a:endParaRPr sz="2800" dirty="0">
              <a:latin typeface="Proxima Nova Rg"/>
              <a:cs typeface="Proxima Nova Rg"/>
            </a:endParaRPr>
          </a:p>
          <a:p>
            <a:pPr marL="370840" indent="-358775">
              <a:lnSpc>
                <a:spcPct val="150000"/>
              </a:lnSpc>
              <a:buFont typeface="ProximaNova-Black"/>
              <a:buAutoNum type="arabicPeriod"/>
              <a:tabLst>
                <a:tab pos="371475" algn="l"/>
              </a:tabLst>
            </a:pPr>
            <a:r>
              <a:rPr sz="2800" spc="-20" dirty="0">
                <a:solidFill>
                  <a:srgbClr val="382D2D"/>
                </a:solidFill>
                <a:latin typeface="Proxima Nova Rg"/>
                <a:cs typeface="Proxima Nova Rg"/>
              </a:rPr>
              <a:t>Traceability</a:t>
            </a:r>
            <a:endParaRPr sz="2800" dirty="0">
              <a:latin typeface="Proxima Nova Rg"/>
              <a:cs typeface="Proxima Nova Rg"/>
            </a:endParaRPr>
          </a:p>
          <a:p>
            <a:pPr marL="368300" indent="-356235">
              <a:lnSpc>
                <a:spcPct val="150000"/>
              </a:lnSpc>
              <a:buFont typeface="ProximaNova-Black"/>
              <a:buAutoNum type="arabicPeriod"/>
              <a:tabLst>
                <a:tab pos="368935" algn="l"/>
              </a:tabLst>
            </a:pPr>
            <a:r>
              <a:rPr sz="2800" spc="-5" dirty="0">
                <a:solidFill>
                  <a:srgbClr val="382D2D"/>
                </a:solidFill>
                <a:latin typeface="Proxima Nova Rg"/>
                <a:cs typeface="Proxima Nova Rg"/>
              </a:rPr>
              <a:t>Sustainability</a:t>
            </a:r>
            <a:endParaRPr sz="2800" dirty="0">
              <a:latin typeface="Proxima Nova Rg"/>
              <a:cs typeface="Proxima Nova Rg"/>
            </a:endParaRPr>
          </a:p>
          <a:p>
            <a:pPr marL="367030" indent="-354965">
              <a:lnSpc>
                <a:spcPct val="150000"/>
              </a:lnSpc>
              <a:buFont typeface="ProximaNova-Black"/>
              <a:buAutoNum type="arabicPeriod"/>
              <a:tabLst>
                <a:tab pos="367665" algn="l"/>
              </a:tabLst>
            </a:pPr>
            <a:r>
              <a:rPr sz="2800" spc="-5" dirty="0">
                <a:solidFill>
                  <a:srgbClr val="382D2D"/>
                </a:solidFill>
                <a:latin typeface="Proxima Nova Rg"/>
                <a:cs typeface="Proxima Nova Rg"/>
              </a:rPr>
              <a:t>Easy &amp;</a:t>
            </a:r>
            <a:r>
              <a:rPr sz="2800" spc="-20" dirty="0">
                <a:solidFill>
                  <a:srgbClr val="382D2D"/>
                </a:solidFill>
                <a:latin typeface="Proxima Nova Rg"/>
                <a:cs typeface="Proxima Nova Rg"/>
              </a:rPr>
              <a:t> </a:t>
            </a:r>
            <a:r>
              <a:rPr sz="2800" spc="-5" dirty="0">
                <a:solidFill>
                  <a:srgbClr val="382D2D"/>
                </a:solidFill>
                <a:latin typeface="Proxima Nova Rg"/>
                <a:cs typeface="Proxima Nova Rg"/>
              </a:rPr>
              <a:t>Convenient</a:t>
            </a:r>
            <a:r>
              <a:rPr lang="en-GB" sz="2800" spc="-5" dirty="0">
                <a:solidFill>
                  <a:srgbClr val="382D2D"/>
                </a:solidFill>
                <a:latin typeface="Proxima Nova Rg"/>
                <a:cs typeface="Proxima Nova Rg"/>
              </a:rPr>
              <a:t> Sourcing</a:t>
            </a:r>
            <a:endParaRPr sz="2400" dirty="0">
              <a:latin typeface="Proxima Nova Rg"/>
              <a:cs typeface="Proxima Nova Rg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2678F99C-764B-48C8-9E6F-E31BF8788F53}"/>
              </a:ext>
            </a:extLst>
          </p:cNvPr>
          <p:cNvSpPr/>
          <p:nvPr/>
        </p:nvSpPr>
        <p:spPr>
          <a:xfrm>
            <a:off x="12017032" y="6177541"/>
            <a:ext cx="227329" cy="597535"/>
          </a:xfrm>
          <a:custGeom>
            <a:avLst/>
            <a:gdLst/>
            <a:ahLst/>
            <a:cxnLst/>
            <a:rect l="l" t="t" r="r" b="b"/>
            <a:pathLst>
              <a:path w="227330" h="597534">
                <a:moveTo>
                  <a:pt x="227012" y="0"/>
                </a:moveTo>
                <a:lnTo>
                  <a:pt x="0" y="0"/>
                </a:lnTo>
                <a:lnTo>
                  <a:pt x="0" y="596988"/>
                </a:lnTo>
                <a:lnTo>
                  <a:pt x="227012" y="596988"/>
                </a:lnTo>
                <a:lnTo>
                  <a:pt x="227012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E758C95-0294-4500-AEFF-B5EA167C0669}"/>
              </a:ext>
            </a:extLst>
          </p:cNvPr>
          <p:cNvSpPr/>
          <p:nvPr/>
        </p:nvSpPr>
        <p:spPr>
          <a:xfrm>
            <a:off x="12017019" y="5332876"/>
            <a:ext cx="227329" cy="792480"/>
          </a:xfrm>
          <a:custGeom>
            <a:avLst/>
            <a:gdLst/>
            <a:ahLst/>
            <a:cxnLst/>
            <a:rect l="l" t="t" r="r" b="b"/>
            <a:pathLst>
              <a:path w="227330" h="792479">
                <a:moveTo>
                  <a:pt x="227012" y="0"/>
                </a:moveTo>
                <a:lnTo>
                  <a:pt x="0" y="0"/>
                </a:lnTo>
                <a:lnTo>
                  <a:pt x="0" y="792137"/>
                </a:lnTo>
                <a:lnTo>
                  <a:pt x="227012" y="792137"/>
                </a:lnTo>
                <a:lnTo>
                  <a:pt x="227012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486CA16C-07D9-4E06-98AC-FB69E8C11047}"/>
              </a:ext>
            </a:extLst>
          </p:cNvPr>
          <p:cNvSpPr/>
          <p:nvPr/>
        </p:nvSpPr>
        <p:spPr>
          <a:xfrm>
            <a:off x="11098020" y="6472137"/>
            <a:ext cx="227329" cy="302895"/>
          </a:xfrm>
          <a:custGeom>
            <a:avLst/>
            <a:gdLst/>
            <a:ahLst/>
            <a:cxnLst/>
            <a:rect l="l" t="t" r="r" b="b"/>
            <a:pathLst>
              <a:path w="227330" h="302895">
                <a:moveTo>
                  <a:pt x="227012" y="0"/>
                </a:moveTo>
                <a:lnTo>
                  <a:pt x="0" y="0"/>
                </a:lnTo>
                <a:lnTo>
                  <a:pt x="12" y="302386"/>
                </a:lnTo>
                <a:lnTo>
                  <a:pt x="227025" y="302386"/>
                </a:lnTo>
                <a:lnTo>
                  <a:pt x="227012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C045A15C-97F7-4654-B9C3-06DC7FF3E589}"/>
              </a:ext>
            </a:extLst>
          </p:cNvPr>
          <p:cNvSpPr/>
          <p:nvPr/>
        </p:nvSpPr>
        <p:spPr>
          <a:xfrm>
            <a:off x="11098022" y="4782026"/>
            <a:ext cx="227329" cy="792480"/>
          </a:xfrm>
          <a:custGeom>
            <a:avLst/>
            <a:gdLst/>
            <a:ahLst/>
            <a:cxnLst/>
            <a:rect l="l" t="t" r="r" b="b"/>
            <a:pathLst>
              <a:path w="227330" h="792479">
                <a:moveTo>
                  <a:pt x="227012" y="0"/>
                </a:moveTo>
                <a:lnTo>
                  <a:pt x="0" y="0"/>
                </a:lnTo>
                <a:lnTo>
                  <a:pt x="0" y="792137"/>
                </a:lnTo>
                <a:lnTo>
                  <a:pt x="227012" y="792137"/>
                </a:lnTo>
                <a:lnTo>
                  <a:pt x="227012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0E603D78-18B5-4B57-9812-D393E96ADB34}"/>
              </a:ext>
            </a:extLst>
          </p:cNvPr>
          <p:cNvSpPr/>
          <p:nvPr/>
        </p:nvSpPr>
        <p:spPr>
          <a:xfrm>
            <a:off x="11098022" y="5625967"/>
            <a:ext cx="227329" cy="792480"/>
          </a:xfrm>
          <a:custGeom>
            <a:avLst/>
            <a:gdLst/>
            <a:ahLst/>
            <a:cxnLst/>
            <a:rect l="l" t="t" r="r" b="b"/>
            <a:pathLst>
              <a:path w="227330" h="792479">
                <a:moveTo>
                  <a:pt x="227012" y="0"/>
                </a:moveTo>
                <a:lnTo>
                  <a:pt x="0" y="0"/>
                </a:lnTo>
                <a:lnTo>
                  <a:pt x="0" y="792137"/>
                </a:lnTo>
                <a:lnTo>
                  <a:pt x="227012" y="792137"/>
                </a:lnTo>
                <a:lnTo>
                  <a:pt x="227012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10FEF294-38E9-4C90-A4EF-DF65B4E4DFF2}"/>
              </a:ext>
            </a:extLst>
          </p:cNvPr>
          <p:cNvSpPr/>
          <p:nvPr/>
        </p:nvSpPr>
        <p:spPr>
          <a:xfrm>
            <a:off x="12956349" y="6208109"/>
            <a:ext cx="227329" cy="566420"/>
          </a:xfrm>
          <a:custGeom>
            <a:avLst/>
            <a:gdLst/>
            <a:ahLst/>
            <a:cxnLst/>
            <a:rect l="l" t="t" r="r" b="b"/>
            <a:pathLst>
              <a:path w="227329" h="566420">
                <a:moveTo>
                  <a:pt x="227025" y="0"/>
                </a:moveTo>
                <a:lnTo>
                  <a:pt x="0" y="0"/>
                </a:lnTo>
                <a:lnTo>
                  <a:pt x="0" y="566420"/>
                </a:lnTo>
                <a:lnTo>
                  <a:pt x="227025" y="566420"/>
                </a:lnTo>
                <a:lnTo>
                  <a:pt x="227025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F8B72453-A888-45EF-A520-74BC1E11221B}"/>
              </a:ext>
            </a:extLst>
          </p:cNvPr>
          <p:cNvSpPr/>
          <p:nvPr/>
        </p:nvSpPr>
        <p:spPr>
          <a:xfrm>
            <a:off x="10754360" y="3785280"/>
            <a:ext cx="2731135" cy="2411095"/>
          </a:xfrm>
          <a:custGeom>
            <a:avLst/>
            <a:gdLst/>
            <a:ahLst/>
            <a:cxnLst/>
            <a:rect l="l" t="t" r="r" b="b"/>
            <a:pathLst>
              <a:path w="2731135" h="2411095">
                <a:moveTo>
                  <a:pt x="892136" y="266573"/>
                </a:moveTo>
                <a:lnTo>
                  <a:pt x="686396" y="170027"/>
                </a:lnTo>
                <a:lnTo>
                  <a:pt x="559866" y="443039"/>
                </a:lnTo>
                <a:lnTo>
                  <a:pt x="559866" y="0"/>
                </a:lnTo>
                <a:lnTo>
                  <a:pt x="332854" y="0"/>
                </a:lnTo>
                <a:lnTo>
                  <a:pt x="332854" y="444334"/>
                </a:lnTo>
                <a:lnTo>
                  <a:pt x="205740" y="170053"/>
                </a:lnTo>
                <a:lnTo>
                  <a:pt x="0" y="266585"/>
                </a:lnTo>
                <a:lnTo>
                  <a:pt x="332701" y="984491"/>
                </a:lnTo>
                <a:lnTo>
                  <a:pt x="332854" y="984427"/>
                </a:lnTo>
                <a:lnTo>
                  <a:pt x="559409" y="984504"/>
                </a:lnTo>
                <a:lnTo>
                  <a:pt x="559866" y="984504"/>
                </a:lnTo>
                <a:lnTo>
                  <a:pt x="559866" y="983526"/>
                </a:lnTo>
                <a:lnTo>
                  <a:pt x="892136" y="266573"/>
                </a:lnTo>
                <a:close/>
              </a:path>
              <a:path w="2731135" h="2411095">
                <a:moveTo>
                  <a:pt x="1811362" y="817562"/>
                </a:moveTo>
                <a:lnTo>
                  <a:pt x="1605622" y="721004"/>
                </a:lnTo>
                <a:lnTo>
                  <a:pt x="1479105" y="993990"/>
                </a:lnTo>
                <a:lnTo>
                  <a:pt x="1479105" y="550964"/>
                </a:lnTo>
                <a:lnTo>
                  <a:pt x="1252080" y="550964"/>
                </a:lnTo>
                <a:lnTo>
                  <a:pt x="1252080" y="995299"/>
                </a:lnTo>
                <a:lnTo>
                  <a:pt x="1124966" y="721017"/>
                </a:lnTo>
                <a:lnTo>
                  <a:pt x="919213" y="817549"/>
                </a:lnTo>
                <a:lnTo>
                  <a:pt x="1251927" y="1535455"/>
                </a:lnTo>
                <a:lnTo>
                  <a:pt x="1252080" y="1535391"/>
                </a:lnTo>
                <a:lnTo>
                  <a:pt x="1478597" y="1535468"/>
                </a:lnTo>
                <a:lnTo>
                  <a:pt x="1479105" y="1535468"/>
                </a:lnTo>
                <a:lnTo>
                  <a:pt x="1479105" y="1534477"/>
                </a:lnTo>
                <a:lnTo>
                  <a:pt x="1811362" y="817562"/>
                </a:lnTo>
                <a:close/>
              </a:path>
              <a:path w="2731135" h="2411095">
                <a:moveTo>
                  <a:pt x="2730792" y="1692986"/>
                </a:moveTo>
                <a:lnTo>
                  <a:pt x="2525052" y="1596428"/>
                </a:lnTo>
                <a:lnTo>
                  <a:pt x="2398534" y="1869414"/>
                </a:lnTo>
                <a:lnTo>
                  <a:pt x="2398534" y="1426400"/>
                </a:lnTo>
                <a:lnTo>
                  <a:pt x="2171509" y="1426400"/>
                </a:lnTo>
                <a:lnTo>
                  <a:pt x="2171509" y="1870722"/>
                </a:lnTo>
                <a:lnTo>
                  <a:pt x="2044395" y="1596440"/>
                </a:lnTo>
                <a:lnTo>
                  <a:pt x="1838655" y="1692973"/>
                </a:lnTo>
                <a:lnTo>
                  <a:pt x="2171357" y="2410879"/>
                </a:lnTo>
                <a:lnTo>
                  <a:pt x="2171509" y="2410815"/>
                </a:lnTo>
                <a:lnTo>
                  <a:pt x="2398026" y="2410891"/>
                </a:lnTo>
                <a:lnTo>
                  <a:pt x="2398534" y="2410891"/>
                </a:lnTo>
                <a:lnTo>
                  <a:pt x="2398534" y="2409901"/>
                </a:lnTo>
                <a:lnTo>
                  <a:pt x="2730792" y="1692986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AC2BAB9B-FA39-42FF-9BB3-465781ED0973}"/>
              </a:ext>
            </a:extLst>
          </p:cNvPr>
          <p:cNvSpPr/>
          <p:nvPr/>
        </p:nvSpPr>
        <p:spPr>
          <a:xfrm>
            <a:off x="10115512" y="5295564"/>
            <a:ext cx="227329" cy="1479550"/>
          </a:xfrm>
          <a:custGeom>
            <a:avLst/>
            <a:gdLst/>
            <a:ahLst/>
            <a:cxnLst/>
            <a:rect l="l" t="t" r="r" b="b"/>
            <a:pathLst>
              <a:path w="227330" h="1479550">
                <a:moveTo>
                  <a:pt x="227025" y="1478965"/>
                </a:moveTo>
                <a:lnTo>
                  <a:pt x="227012" y="800150"/>
                </a:lnTo>
                <a:lnTo>
                  <a:pt x="0" y="800150"/>
                </a:lnTo>
                <a:lnTo>
                  <a:pt x="12" y="1478965"/>
                </a:lnTo>
                <a:lnTo>
                  <a:pt x="227025" y="1478965"/>
                </a:lnTo>
                <a:close/>
              </a:path>
              <a:path w="227330" h="1479550">
                <a:moveTo>
                  <a:pt x="227025" y="0"/>
                </a:moveTo>
                <a:lnTo>
                  <a:pt x="0" y="0"/>
                </a:lnTo>
                <a:lnTo>
                  <a:pt x="0" y="792137"/>
                </a:lnTo>
                <a:lnTo>
                  <a:pt x="227025" y="792137"/>
                </a:lnTo>
                <a:lnTo>
                  <a:pt x="227025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73F6397A-8ED0-4EBB-BDD7-6BE5FDF83DED}"/>
              </a:ext>
            </a:extLst>
          </p:cNvPr>
          <p:cNvSpPr/>
          <p:nvPr/>
        </p:nvSpPr>
        <p:spPr>
          <a:xfrm>
            <a:off x="10115512" y="4451636"/>
            <a:ext cx="227329" cy="792480"/>
          </a:xfrm>
          <a:custGeom>
            <a:avLst/>
            <a:gdLst/>
            <a:ahLst/>
            <a:cxnLst/>
            <a:rect l="l" t="t" r="r" b="b"/>
            <a:pathLst>
              <a:path w="227330" h="792479">
                <a:moveTo>
                  <a:pt x="227025" y="0"/>
                </a:moveTo>
                <a:lnTo>
                  <a:pt x="0" y="0"/>
                </a:lnTo>
                <a:lnTo>
                  <a:pt x="0" y="792137"/>
                </a:lnTo>
                <a:lnTo>
                  <a:pt x="227025" y="792137"/>
                </a:lnTo>
                <a:lnTo>
                  <a:pt x="227025" y="0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0C733F39-CED6-446A-98D7-63225560F3E5}"/>
              </a:ext>
            </a:extLst>
          </p:cNvPr>
          <p:cNvSpPr/>
          <p:nvPr/>
        </p:nvSpPr>
        <p:spPr>
          <a:xfrm>
            <a:off x="9781997" y="3414236"/>
            <a:ext cx="892175" cy="984885"/>
          </a:xfrm>
          <a:custGeom>
            <a:avLst/>
            <a:gdLst/>
            <a:ahLst/>
            <a:cxnLst/>
            <a:rect l="l" t="t" r="r" b="b"/>
            <a:pathLst>
              <a:path w="892175" h="984885">
                <a:moveTo>
                  <a:pt x="892149" y="266585"/>
                </a:moveTo>
                <a:lnTo>
                  <a:pt x="686409" y="170040"/>
                </a:lnTo>
                <a:lnTo>
                  <a:pt x="559892" y="443026"/>
                </a:lnTo>
                <a:lnTo>
                  <a:pt x="559892" y="0"/>
                </a:lnTo>
                <a:lnTo>
                  <a:pt x="332867" y="0"/>
                </a:lnTo>
                <a:lnTo>
                  <a:pt x="332867" y="444347"/>
                </a:lnTo>
                <a:lnTo>
                  <a:pt x="205752" y="170065"/>
                </a:lnTo>
                <a:lnTo>
                  <a:pt x="0" y="266585"/>
                </a:lnTo>
                <a:lnTo>
                  <a:pt x="332714" y="984491"/>
                </a:lnTo>
                <a:lnTo>
                  <a:pt x="332867" y="984427"/>
                </a:lnTo>
                <a:lnTo>
                  <a:pt x="559422" y="984504"/>
                </a:lnTo>
                <a:lnTo>
                  <a:pt x="559892" y="984504"/>
                </a:lnTo>
                <a:lnTo>
                  <a:pt x="559892" y="983500"/>
                </a:lnTo>
                <a:lnTo>
                  <a:pt x="892149" y="266585"/>
                </a:lnTo>
                <a:close/>
              </a:path>
            </a:pathLst>
          </a:custGeom>
          <a:solidFill>
            <a:srgbClr val="B2B53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18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698" y="591816"/>
            <a:ext cx="5473702" cy="648254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2700" marR="5080">
              <a:lnSpc>
                <a:spcPct val="74200"/>
              </a:lnSpc>
              <a:spcBef>
                <a:spcPts val="1335"/>
              </a:spcBef>
              <a:tabLst>
                <a:tab pos="506730" algn="l"/>
              </a:tabLst>
            </a:pPr>
            <a:r>
              <a:rPr sz="4000" dirty="0"/>
              <a:t>1.	Wholesome</a:t>
            </a:r>
            <a:r>
              <a:rPr lang="en-GB" sz="4000" dirty="0"/>
              <a:t> - </a:t>
            </a:r>
            <a:r>
              <a:rPr lang="fr-FR" sz="4000" dirty="0"/>
              <a:t>Natural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19128" y="1411518"/>
            <a:ext cx="671195" cy="32384"/>
          </a:xfrm>
          <a:custGeom>
            <a:avLst/>
            <a:gdLst/>
            <a:ahLst/>
            <a:cxnLst/>
            <a:rect l="l" t="t" r="r" b="b"/>
            <a:pathLst>
              <a:path w="671194" h="32385">
                <a:moveTo>
                  <a:pt x="670953" y="0"/>
                </a:moveTo>
                <a:lnTo>
                  <a:pt x="0" y="0"/>
                </a:lnTo>
                <a:lnTo>
                  <a:pt x="0" y="31889"/>
                </a:lnTo>
                <a:lnTo>
                  <a:pt x="670953" y="31889"/>
                </a:lnTo>
                <a:lnTo>
                  <a:pt x="670953" y="0"/>
                </a:lnTo>
                <a:close/>
              </a:path>
            </a:pathLst>
          </a:custGeom>
          <a:solidFill>
            <a:srgbClr val="382D2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200" y="240859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7397" y="2173729"/>
            <a:ext cx="5362175" cy="3313728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31115" marR="0" lvl="0" indent="0" algn="l" defTabSz="914400" rtl="0" eaLnBrk="1" fontAlgn="auto" latinLnBrk="0" hangingPunct="1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Minimally processed, yet food safe</a:t>
            </a:r>
          </a:p>
          <a:p>
            <a:pPr marL="31115">
              <a:spcBef>
                <a:spcPts val="980"/>
              </a:spcBef>
              <a:defRPr/>
            </a:pPr>
            <a:r>
              <a:rPr lang="en-GB" sz="2400" spc="-5" dirty="0">
                <a:solidFill>
                  <a:srgbClr val="382D2D"/>
                </a:solidFill>
                <a:latin typeface="Proxima Nova Rg"/>
                <a:cs typeface="Proxima Nova Rg"/>
              </a:rPr>
              <a:t>Control </a:t>
            </a:r>
            <a:r>
              <a:rPr lang="en-GB" sz="2400" dirty="0">
                <a:solidFill>
                  <a:srgbClr val="382D2D"/>
                </a:solidFill>
                <a:latin typeface="Proxima Nova Rg"/>
                <a:cs typeface="Proxima Nova Rg"/>
              </a:rPr>
              <a:t>over process</a:t>
            </a:r>
            <a:r>
              <a:rPr lang="en-GB" sz="2400" spc="-75" dirty="0">
                <a:solidFill>
                  <a:srgbClr val="382D2D"/>
                </a:solidFill>
                <a:latin typeface="Proxima Nova Rg"/>
                <a:cs typeface="Proxima Nova Rg"/>
              </a:rPr>
              <a:t> </a:t>
            </a:r>
            <a:r>
              <a:rPr lang="en-GB" sz="2400" dirty="0">
                <a:solidFill>
                  <a:srgbClr val="382D2D"/>
                </a:solidFill>
                <a:latin typeface="Proxima Nova Rg"/>
                <a:cs typeface="Proxima Nova Rg"/>
              </a:rPr>
              <a:t>parameters  by </a:t>
            </a:r>
            <a:r>
              <a:rPr lang="en-GB" sz="2400" spc="-5" dirty="0">
                <a:solidFill>
                  <a:srgbClr val="382D2D"/>
                </a:solidFill>
                <a:latin typeface="Proxima Nova Rg"/>
                <a:cs typeface="Proxima Nova Rg"/>
              </a:rPr>
              <a:t>vastly </a:t>
            </a:r>
            <a:r>
              <a:rPr lang="en-GB" sz="2400" spc="-10" dirty="0">
                <a:solidFill>
                  <a:srgbClr val="382D2D"/>
                </a:solidFill>
                <a:latin typeface="Proxima Nova Rg"/>
                <a:cs typeface="Proxima Nova Rg"/>
              </a:rPr>
              <a:t>experienced</a:t>
            </a:r>
            <a:r>
              <a:rPr lang="en-GB" sz="2400" spc="-15" dirty="0">
                <a:solidFill>
                  <a:srgbClr val="382D2D"/>
                </a:solidFill>
                <a:latin typeface="Proxima Nova Rg"/>
                <a:cs typeface="Proxima Nova Rg"/>
              </a:rPr>
              <a:t> </a:t>
            </a:r>
            <a:r>
              <a:rPr lang="en-GB" sz="2400" spc="-5" dirty="0">
                <a:solidFill>
                  <a:srgbClr val="382D2D"/>
                </a:solidFill>
                <a:latin typeface="Proxima Nova Rg"/>
                <a:cs typeface="Proxima Nova Rg"/>
              </a:rPr>
              <a:t>engineers</a:t>
            </a:r>
            <a:endParaRPr lang="en-GB" sz="2400" dirty="0">
              <a:solidFill>
                <a:prstClr val="black"/>
              </a:solidFill>
              <a:latin typeface="Proxima Nova Rg"/>
              <a:cs typeface="Proxima Nova Rg"/>
            </a:endParaRPr>
          </a:p>
          <a:p>
            <a:pPr marL="31115" lvl="0">
              <a:spcBef>
                <a:spcPts val="980"/>
              </a:spcBef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No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artificial </a:t>
            </a:r>
            <a:r>
              <a:rPr kumimoji="0" lang="fr-FR" sz="2400" b="0" i="0" u="none" strike="noStrike" kern="1200" cap="none" spc="-5" normalizeH="0" baseline="0" noProof="0" dirty="0" err="1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flavou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ring</a:t>
            </a:r>
            <a:r>
              <a:rPr kumimoji="0" lang="en-GB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or </a:t>
            </a:r>
            <a:r>
              <a:rPr lang="fr-FR" sz="2400" spc="-5" dirty="0" err="1">
                <a:solidFill>
                  <a:srgbClr val="382D2D"/>
                </a:solidFill>
                <a:latin typeface="Proxima Nova Rg"/>
                <a:cs typeface="Proxima Nova Rg"/>
              </a:rPr>
              <a:t>colouring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12700" marR="678815" lvl="0" indent="18415" algn="l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Absence of additives</a:t>
            </a:r>
            <a:endParaRPr kumimoji="0" lang="en-GB" sz="2400" b="0" i="0" u="none" strike="noStrike" kern="1200" cap="none" spc="-5" normalizeH="0" baseline="0" noProof="0" dirty="0">
              <a:ln>
                <a:noFill/>
              </a:ln>
              <a:solidFill>
                <a:srgbClr val="382D2D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12700" marR="678815" lvl="0" indent="18415" algn="l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Non-GMO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  <a:p>
            <a:pPr marL="31115" marR="0" lvl="0" indent="0" algn="l" defTabSz="914400" rtl="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Not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subject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ionizing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2D2D"/>
                </a:solidFill>
                <a:effectLst/>
                <a:uLnTx/>
                <a:uFillTx/>
                <a:latin typeface="Proxima Nova Rg"/>
                <a:ea typeface="+mn-ea"/>
                <a:cs typeface="Proxima Nova Rg"/>
              </a:rPr>
              <a:t>radiation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/>
              <a:ea typeface="+mn-ea"/>
              <a:cs typeface="Proxima Nova Rg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4200" y="2886113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0601" y="4736462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4200" y="4206912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0601" y="3741454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81013" y="-38100"/>
            <a:ext cx="5872624" cy="693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210799" y="5410200"/>
            <a:ext cx="2042837" cy="1485900"/>
          </a:xfrm>
          <a:custGeom>
            <a:avLst/>
            <a:gdLst/>
            <a:ahLst/>
            <a:cxnLst/>
            <a:rect l="l" t="t" r="r" b="b"/>
            <a:pathLst>
              <a:path w="4064634" h="2176779">
                <a:moveTo>
                  <a:pt x="4064127" y="411848"/>
                </a:moveTo>
                <a:lnTo>
                  <a:pt x="4013949" y="420103"/>
                </a:lnTo>
                <a:lnTo>
                  <a:pt x="3963898" y="428777"/>
                </a:lnTo>
                <a:lnTo>
                  <a:pt x="3913975" y="437883"/>
                </a:lnTo>
                <a:lnTo>
                  <a:pt x="3864191" y="447408"/>
                </a:lnTo>
                <a:lnTo>
                  <a:pt x="3814521" y="457352"/>
                </a:lnTo>
                <a:lnTo>
                  <a:pt x="3764991" y="467715"/>
                </a:lnTo>
                <a:lnTo>
                  <a:pt x="3715601" y="478497"/>
                </a:lnTo>
                <a:lnTo>
                  <a:pt x="3666337" y="489699"/>
                </a:lnTo>
                <a:lnTo>
                  <a:pt x="3617226" y="501307"/>
                </a:lnTo>
                <a:lnTo>
                  <a:pt x="3568242" y="513346"/>
                </a:lnTo>
                <a:lnTo>
                  <a:pt x="3519411" y="525780"/>
                </a:lnTo>
                <a:lnTo>
                  <a:pt x="3470719" y="538632"/>
                </a:lnTo>
                <a:lnTo>
                  <a:pt x="3422180" y="551891"/>
                </a:lnTo>
                <a:lnTo>
                  <a:pt x="3373793" y="565556"/>
                </a:lnTo>
                <a:lnTo>
                  <a:pt x="3325558" y="579628"/>
                </a:lnTo>
                <a:lnTo>
                  <a:pt x="3277476" y="594106"/>
                </a:lnTo>
                <a:lnTo>
                  <a:pt x="3229546" y="608977"/>
                </a:lnTo>
                <a:lnTo>
                  <a:pt x="3181781" y="624255"/>
                </a:lnTo>
                <a:lnTo>
                  <a:pt x="3134169" y="639940"/>
                </a:lnTo>
                <a:lnTo>
                  <a:pt x="3086735" y="656018"/>
                </a:lnTo>
                <a:lnTo>
                  <a:pt x="3039453" y="672477"/>
                </a:lnTo>
                <a:lnTo>
                  <a:pt x="2992348" y="689343"/>
                </a:lnTo>
                <a:lnTo>
                  <a:pt x="2945409" y="706602"/>
                </a:lnTo>
                <a:lnTo>
                  <a:pt x="2898635" y="724255"/>
                </a:lnTo>
                <a:lnTo>
                  <a:pt x="2852051" y="742289"/>
                </a:lnTo>
                <a:lnTo>
                  <a:pt x="2805633" y="760717"/>
                </a:lnTo>
                <a:lnTo>
                  <a:pt x="2759392" y="779526"/>
                </a:lnTo>
                <a:lnTo>
                  <a:pt x="2713329" y="798715"/>
                </a:lnTo>
                <a:lnTo>
                  <a:pt x="2667457" y="818299"/>
                </a:lnTo>
                <a:lnTo>
                  <a:pt x="2621775" y="838250"/>
                </a:lnTo>
                <a:lnTo>
                  <a:pt x="2576271" y="858596"/>
                </a:lnTo>
                <a:lnTo>
                  <a:pt x="2530957" y="879309"/>
                </a:lnTo>
                <a:lnTo>
                  <a:pt x="2485847" y="900404"/>
                </a:lnTo>
                <a:lnTo>
                  <a:pt x="2440914" y="921867"/>
                </a:lnTo>
                <a:lnTo>
                  <a:pt x="2396185" y="943711"/>
                </a:lnTo>
                <a:lnTo>
                  <a:pt x="2351659" y="965923"/>
                </a:lnTo>
                <a:lnTo>
                  <a:pt x="2307323" y="988504"/>
                </a:lnTo>
                <a:lnTo>
                  <a:pt x="2263203" y="1011466"/>
                </a:lnTo>
                <a:lnTo>
                  <a:pt x="2219274" y="1034783"/>
                </a:lnTo>
                <a:lnTo>
                  <a:pt x="2175560" y="1058456"/>
                </a:lnTo>
                <a:lnTo>
                  <a:pt x="2132050" y="1082509"/>
                </a:lnTo>
                <a:lnTo>
                  <a:pt x="2088756" y="1106919"/>
                </a:lnTo>
                <a:lnTo>
                  <a:pt x="2045677" y="1131684"/>
                </a:lnTo>
                <a:lnTo>
                  <a:pt x="2002815" y="1156804"/>
                </a:lnTo>
                <a:lnTo>
                  <a:pt x="1960168" y="1182293"/>
                </a:lnTo>
                <a:lnTo>
                  <a:pt x="1917738" y="1208138"/>
                </a:lnTo>
                <a:lnTo>
                  <a:pt x="1875536" y="1234325"/>
                </a:lnTo>
                <a:lnTo>
                  <a:pt x="1833562" y="1260868"/>
                </a:lnTo>
                <a:lnTo>
                  <a:pt x="1791804" y="1287767"/>
                </a:lnTo>
                <a:lnTo>
                  <a:pt x="1750288" y="1315008"/>
                </a:lnTo>
                <a:lnTo>
                  <a:pt x="1708988" y="1342605"/>
                </a:lnTo>
                <a:lnTo>
                  <a:pt x="1667929" y="1370545"/>
                </a:lnTo>
                <a:lnTo>
                  <a:pt x="1627111" y="1398828"/>
                </a:lnTo>
                <a:lnTo>
                  <a:pt x="1586522" y="1427454"/>
                </a:lnTo>
                <a:lnTo>
                  <a:pt x="1546186" y="1456410"/>
                </a:lnTo>
                <a:lnTo>
                  <a:pt x="1506080" y="1485722"/>
                </a:lnTo>
                <a:lnTo>
                  <a:pt x="1466215" y="1515364"/>
                </a:lnTo>
                <a:lnTo>
                  <a:pt x="1426603" y="1545348"/>
                </a:lnTo>
                <a:lnTo>
                  <a:pt x="1387246" y="1575650"/>
                </a:lnTo>
                <a:lnTo>
                  <a:pt x="1348130" y="1606296"/>
                </a:lnTo>
                <a:lnTo>
                  <a:pt x="1309281" y="1637284"/>
                </a:lnTo>
                <a:lnTo>
                  <a:pt x="1270673" y="1668589"/>
                </a:lnTo>
                <a:lnTo>
                  <a:pt x="1232331" y="1700225"/>
                </a:lnTo>
                <a:lnTo>
                  <a:pt x="1194244" y="1732178"/>
                </a:lnTo>
                <a:lnTo>
                  <a:pt x="1156423" y="1764474"/>
                </a:lnTo>
                <a:lnTo>
                  <a:pt x="1118857" y="1797075"/>
                </a:lnTo>
                <a:lnTo>
                  <a:pt x="1081570" y="1830006"/>
                </a:lnTo>
                <a:lnTo>
                  <a:pt x="1044536" y="1863255"/>
                </a:lnTo>
                <a:lnTo>
                  <a:pt x="1007783" y="1896833"/>
                </a:lnTo>
                <a:lnTo>
                  <a:pt x="971308" y="1930717"/>
                </a:lnTo>
                <a:lnTo>
                  <a:pt x="935101" y="1964918"/>
                </a:lnTo>
                <a:lnTo>
                  <a:pt x="899172" y="1999424"/>
                </a:lnTo>
                <a:lnTo>
                  <a:pt x="863523" y="2034260"/>
                </a:lnTo>
                <a:lnTo>
                  <a:pt x="828154" y="2069388"/>
                </a:lnTo>
                <a:lnTo>
                  <a:pt x="793076" y="2104834"/>
                </a:lnTo>
                <a:lnTo>
                  <a:pt x="758278" y="2140585"/>
                </a:lnTo>
                <a:lnTo>
                  <a:pt x="723773" y="2176640"/>
                </a:lnTo>
                <a:lnTo>
                  <a:pt x="1033399" y="2176640"/>
                </a:lnTo>
                <a:lnTo>
                  <a:pt x="1069251" y="2141893"/>
                </a:lnTo>
                <a:lnTo>
                  <a:pt x="1105395" y="2107476"/>
                </a:lnTo>
                <a:lnTo>
                  <a:pt x="1141831" y="2073376"/>
                </a:lnTo>
                <a:lnTo>
                  <a:pt x="1178547" y="2039607"/>
                </a:lnTo>
                <a:lnTo>
                  <a:pt x="1215555" y="2006168"/>
                </a:lnTo>
                <a:lnTo>
                  <a:pt x="1252829" y="1973072"/>
                </a:lnTo>
                <a:lnTo>
                  <a:pt x="1290396" y="1940306"/>
                </a:lnTo>
                <a:lnTo>
                  <a:pt x="1328229" y="1907870"/>
                </a:lnTo>
                <a:lnTo>
                  <a:pt x="1366342" y="1875790"/>
                </a:lnTo>
                <a:lnTo>
                  <a:pt x="1404734" y="1844040"/>
                </a:lnTo>
                <a:lnTo>
                  <a:pt x="1443380" y="1812620"/>
                </a:lnTo>
                <a:lnTo>
                  <a:pt x="1482305" y="1781556"/>
                </a:lnTo>
                <a:lnTo>
                  <a:pt x="1521485" y="1750847"/>
                </a:lnTo>
                <a:lnTo>
                  <a:pt x="1560931" y="1720469"/>
                </a:lnTo>
                <a:lnTo>
                  <a:pt x="1600644" y="1690446"/>
                </a:lnTo>
                <a:lnTo>
                  <a:pt x="1640598" y="1660779"/>
                </a:lnTo>
                <a:lnTo>
                  <a:pt x="1680819" y="1631467"/>
                </a:lnTo>
                <a:lnTo>
                  <a:pt x="1721294" y="1602498"/>
                </a:lnTo>
                <a:lnTo>
                  <a:pt x="1762010" y="1573885"/>
                </a:lnTo>
                <a:lnTo>
                  <a:pt x="1802980" y="1545640"/>
                </a:lnTo>
                <a:lnTo>
                  <a:pt x="1844192" y="1517751"/>
                </a:lnTo>
                <a:lnTo>
                  <a:pt x="1885645" y="1490218"/>
                </a:lnTo>
                <a:lnTo>
                  <a:pt x="1927339" y="1463052"/>
                </a:lnTo>
                <a:lnTo>
                  <a:pt x="1969274" y="1436255"/>
                </a:lnTo>
                <a:lnTo>
                  <a:pt x="2011438" y="1409814"/>
                </a:lnTo>
                <a:lnTo>
                  <a:pt x="2053844" y="1383753"/>
                </a:lnTo>
                <a:lnTo>
                  <a:pt x="2096477" y="1358049"/>
                </a:lnTo>
                <a:lnTo>
                  <a:pt x="2139340" y="1332725"/>
                </a:lnTo>
                <a:lnTo>
                  <a:pt x="2182431" y="1307782"/>
                </a:lnTo>
                <a:lnTo>
                  <a:pt x="2225751" y="1283195"/>
                </a:lnTo>
                <a:lnTo>
                  <a:pt x="2269286" y="1259001"/>
                </a:lnTo>
                <a:lnTo>
                  <a:pt x="2313038" y="1235176"/>
                </a:lnTo>
                <a:lnTo>
                  <a:pt x="2357005" y="1211745"/>
                </a:lnTo>
                <a:lnTo>
                  <a:pt x="2401189" y="1188681"/>
                </a:lnTo>
                <a:lnTo>
                  <a:pt x="2445588" y="1166012"/>
                </a:lnTo>
                <a:lnTo>
                  <a:pt x="2490190" y="1143723"/>
                </a:lnTo>
                <a:lnTo>
                  <a:pt x="2535009" y="1121816"/>
                </a:lnTo>
                <a:lnTo>
                  <a:pt x="2580017" y="1100315"/>
                </a:lnTo>
                <a:lnTo>
                  <a:pt x="2625242" y="1079195"/>
                </a:lnTo>
                <a:lnTo>
                  <a:pt x="2670657" y="1058468"/>
                </a:lnTo>
                <a:lnTo>
                  <a:pt x="2716276" y="1038136"/>
                </a:lnTo>
                <a:lnTo>
                  <a:pt x="2762085" y="1018197"/>
                </a:lnTo>
                <a:lnTo>
                  <a:pt x="2808097" y="998651"/>
                </a:lnTo>
                <a:lnTo>
                  <a:pt x="2854287" y="979512"/>
                </a:lnTo>
                <a:lnTo>
                  <a:pt x="2900680" y="960780"/>
                </a:lnTo>
                <a:lnTo>
                  <a:pt x="2947251" y="942441"/>
                </a:lnTo>
                <a:lnTo>
                  <a:pt x="2993999" y="924509"/>
                </a:lnTo>
                <a:lnTo>
                  <a:pt x="3040926" y="906983"/>
                </a:lnTo>
                <a:lnTo>
                  <a:pt x="3088043" y="889876"/>
                </a:lnTo>
                <a:lnTo>
                  <a:pt x="3135338" y="873163"/>
                </a:lnTo>
                <a:lnTo>
                  <a:pt x="3182797" y="856869"/>
                </a:lnTo>
                <a:lnTo>
                  <a:pt x="3230435" y="840994"/>
                </a:lnTo>
                <a:lnTo>
                  <a:pt x="3278238" y="825525"/>
                </a:lnTo>
                <a:lnTo>
                  <a:pt x="3326206" y="810488"/>
                </a:lnTo>
                <a:lnTo>
                  <a:pt x="3374339" y="795858"/>
                </a:lnTo>
                <a:lnTo>
                  <a:pt x="3422637" y="781646"/>
                </a:lnTo>
                <a:lnTo>
                  <a:pt x="3471087" y="767867"/>
                </a:lnTo>
                <a:lnTo>
                  <a:pt x="3519703" y="754507"/>
                </a:lnTo>
                <a:lnTo>
                  <a:pt x="3568471" y="741565"/>
                </a:lnTo>
                <a:lnTo>
                  <a:pt x="3617379" y="729056"/>
                </a:lnTo>
                <a:lnTo>
                  <a:pt x="3666452" y="716978"/>
                </a:lnTo>
                <a:lnTo>
                  <a:pt x="3715677" y="705332"/>
                </a:lnTo>
                <a:lnTo>
                  <a:pt x="3765029" y="694118"/>
                </a:lnTo>
                <a:lnTo>
                  <a:pt x="3814534" y="683336"/>
                </a:lnTo>
                <a:lnTo>
                  <a:pt x="3864178" y="672985"/>
                </a:lnTo>
                <a:lnTo>
                  <a:pt x="3913962" y="663079"/>
                </a:lnTo>
                <a:lnTo>
                  <a:pt x="3963886" y="653618"/>
                </a:lnTo>
                <a:lnTo>
                  <a:pt x="4013936" y="644588"/>
                </a:lnTo>
                <a:lnTo>
                  <a:pt x="4064127" y="636003"/>
                </a:lnTo>
                <a:lnTo>
                  <a:pt x="4064127" y="411848"/>
                </a:lnTo>
                <a:close/>
              </a:path>
              <a:path w="4064634" h="2176779">
                <a:moveTo>
                  <a:pt x="4064127" y="0"/>
                </a:moveTo>
                <a:lnTo>
                  <a:pt x="4014012" y="4711"/>
                </a:lnTo>
                <a:lnTo>
                  <a:pt x="3963974" y="9842"/>
                </a:lnTo>
                <a:lnTo>
                  <a:pt x="3914013" y="15392"/>
                </a:lnTo>
                <a:lnTo>
                  <a:pt x="3864127" y="21374"/>
                </a:lnTo>
                <a:lnTo>
                  <a:pt x="3814330" y="27774"/>
                </a:lnTo>
                <a:lnTo>
                  <a:pt x="3764623" y="34607"/>
                </a:lnTo>
                <a:lnTo>
                  <a:pt x="3714991" y="41846"/>
                </a:lnTo>
                <a:lnTo>
                  <a:pt x="3665461" y="49504"/>
                </a:lnTo>
                <a:lnTo>
                  <a:pt x="3616007" y="57594"/>
                </a:lnTo>
                <a:lnTo>
                  <a:pt x="3566655" y="66090"/>
                </a:lnTo>
                <a:lnTo>
                  <a:pt x="3517392" y="75006"/>
                </a:lnTo>
                <a:lnTo>
                  <a:pt x="3468243" y="84340"/>
                </a:lnTo>
                <a:lnTo>
                  <a:pt x="3419170" y="94081"/>
                </a:lnTo>
                <a:lnTo>
                  <a:pt x="3370211" y="104254"/>
                </a:lnTo>
                <a:lnTo>
                  <a:pt x="3321367" y="114833"/>
                </a:lnTo>
                <a:lnTo>
                  <a:pt x="3272612" y="125818"/>
                </a:lnTo>
                <a:lnTo>
                  <a:pt x="3223971" y="137236"/>
                </a:lnTo>
                <a:lnTo>
                  <a:pt x="3175444" y="149047"/>
                </a:lnTo>
                <a:lnTo>
                  <a:pt x="3127032" y="161277"/>
                </a:lnTo>
                <a:lnTo>
                  <a:pt x="3078734" y="173913"/>
                </a:lnTo>
                <a:lnTo>
                  <a:pt x="3030537" y="186969"/>
                </a:lnTo>
                <a:lnTo>
                  <a:pt x="2982480" y="200431"/>
                </a:lnTo>
                <a:lnTo>
                  <a:pt x="2934538" y="214299"/>
                </a:lnTo>
                <a:lnTo>
                  <a:pt x="2886722" y="228574"/>
                </a:lnTo>
                <a:lnTo>
                  <a:pt x="2839021" y="243255"/>
                </a:lnTo>
                <a:lnTo>
                  <a:pt x="2791460" y="258356"/>
                </a:lnTo>
                <a:lnTo>
                  <a:pt x="2744025" y="273850"/>
                </a:lnTo>
                <a:lnTo>
                  <a:pt x="2696718" y="289750"/>
                </a:lnTo>
                <a:lnTo>
                  <a:pt x="2649550" y="306057"/>
                </a:lnTo>
                <a:lnTo>
                  <a:pt x="2602522" y="322770"/>
                </a:lnTo>
                <a:lnTo>
                  <a:pt x="2555633" y="339877"/>
                </a:lnTo>
                <a:lnTo>
                  <a:pt x="2508885" y="357390"/>
                </a:lnTo>
                <a:lnTo>
                  <a:pt x="2462276" y="375310"/>
                </a:lnTo>
                <a:lnTo>
                  <a:pt x="2415806" y="393623"/>
                </a:lnTo>
                <a:lnTo>
                  <a:pt x="2369502" y="412343"/>
                </a:lnTo>
                <a:lnTo>
                  <a:pt x="2323338" y="431457"/>
                </a:lnTo>
                <a:lnTo>
                  <a:pt x="2277326" y="450977"/>
                </a:lnTo>
                <a:lnTo>
                  <a:pt x="2231466" y="470890"/>
                </a:lnTo>
                <a:lnTo>
                  <a:pt x="2185759" y="491197"/>
                </a:lnTo>
                <a:lnTo>
                  <a:pt x="2140216" y="511911"/>
                </a:lnTo>
                <a:lnTo>
                  <a:pt x="2094839" y="533006"/>
                </a:lnTo>
                <a:lnTo>
                  <a:pt x="2049627" y="554507"/>
                </a:lnTo>
                <a:lnTo>
                  <a:pt x="2004568" y="576402"/>
                </a:lnTo>
                <a:lnTo>
                  <a:pt x="1959686" y="598678"/>
                </a:lnTo>
                <a:lnTo>
                  <a:pt x="1914969" y="621360"/>
                </a:lnTo>
                <a:lnTo>
                  <a:pt x="1870430" y="644436"/>
                </a:lnTo>
                <a:lnTo>
                  <a:pt x="1826056" y="667893"/>
                </a:lnTo>
                <a:lnTo>
                  <a:pt x="1781860" y="691743"/>
                </a:lnTo>
                <a:lnTo>
                  <a:pt x="1737842" y="715987"/>
                </a:lnTo>
                <a:lnTo>
                  <a:pt x="1694014" y="740613"/>
                </a:lnTo>
                <a:lnTo>
                  <a:pt x="1650365" y="765632"/>
                </a:lnTo>
                <a:lnTo>
                  <a:pt x="1606892" y="791044"/>
                </a:lnTo>
                <a:lnTo>
                  <a:pt x="1563611" y="816838"/>
                </a:lnTo>
                <a:lnTo>
                  <a:pt x="1520520" y="843026"/>
                </a:lnTo>
                <a:lnTo>
                  <a:pt x="1477619" y="869581"/>
                </a:lnTo>
                <a:lnTo>
                  <a:pt x="1434922" y="896543"/>
                </a:lnTo>
                <a:lnTo>
                  <a:pt x="1392402" y="923874"/>
                </a:lnTo>
                <a:lnTo>
                  <a:pt x="1350098" y="951585"/>
                </a:lnTo>
                <a:lnTo>
                  <a:pt x="1307985" y="979690"/>
                </a:lnTo>
                <a:lnTo>
                  <a:pt x="1266075" y="1008176"/>
                </a:lnTo>
                <a:lnTo>
                  <a:pt x="1224368" y="1037043"/>
                </a:lnTo>
                <a:lnTo>
                  <a:pt x="1182878" y="1066292"/>
                </a:lnTo>
                <a:lnTo>
                  <a:pt x="1139977" y="1097089"/>
                </a:lnTo>
                <a:lnTo>
                  <a:pt x="1097381" y="1128217"/>
                </a:lnTo>
                <a:lnTo>
                  <a:pt x="1055116" y="1159687"/>
                </a:lnTo>
                <a:lnTo>
                  <a:pt x="1013167" y="1191501"/>
                </a:lnTo>
                <a:lnTo>
                  <a:pt x="971550" y="1223645"/>
                </a:lnTo>
                <a:lnTo>
                  <a:pt x="933259" y="1253680"/>
                </a:lnTo>
                <a:lnTo>
                  <a:pt x="895235" y="1284033"/>
                </a:lnTo>
                <a:lnTo>
                  <a:pt x="857478" y="1314704"/>
                </a:lnTo>
                <a:lnTo>
                  <a:pt x="820000" y="1345679"/>
                </a:lnTo>
                <a:lnTo>
                  <a:pt x="782828" y="1376934"/>
                </a:lnTo>
                <a:lnTo>
                  <a:pt x="744931" y="1409217"/>
                </a:lnTo>
                <a:lnTo>
                  <a:pt x="707339" y="1441818"/>
                </a:lnTo>
                <a:lnTo>
                  <a:pt x="670052" y="1474724"/>
                </a:lnTo>
                <a:lnTo>
                  <a:pt x="633044" y="1507921"/>
                </a:lnTo>
                <a:lnTo>
                  <a:pt x="596341" y="1541411"/>
                </a:lnTo>
                <a:lnTo>
                  <a:pt x="559943" y="1575181"/>
                </a:lnTo>
                <a:lnTo>
                  <a:pt x="523290" y="1609775"/>
                </a:lnTo>
                <a:lnTo>
                  <a:pt x="486943" y="1644662"/>
                </a:lnTo>
                <a:lnTo>
                  <a:pt x="450900" y="1679841"/>
                </a:lnTo>
                <a:lnTo>
                  <a:pt x="415163" y="1715312"/>
                </a:lnTo>
                <a:lnTo>
                  <a:pt x="379730" y="1751076"/>
                </a:lnTo>
                <a:lnTo>
                  <a:pt x="343496" y="1788287"/>
                </a:lnTo>
                <a:lnTo>
                  <a:pt x="307594" y="1825790"/>
                </a:lnTo>
                <a:lnTo>
                  <a:pt x="272046" y="1863610"/>
                </a:lnTo>
                <a:lnTo>
                  <a:pt x="236842" y="1901710"/>
                </a:lnTo>
                <a:lnTo>
                  <a:pt x="201968" y="1940115"/>
                </a:lnTo>
                <a:lnTo>
                  <a:pt x="167449" y="1978812"/>
                </a:lnTo>
                <a:lnTo>
                  <a:pt x="133273" y="2017801"/>
                </a:lnTo>
                <a:lnTo>
                  <a:pt x="99428" y="2057082"/>
                </a:lnTo>
                <a:lnTo>
                  <a:pt x="65938" y="2096655"/>
                </a:lnTo>
                <a:lnTo>
                  <a:pt x="32791" y="2136508"/>
                </a:lnTo>
                <a:lnTo>
                  <a:pt x="0" y="2176653"/>
                </a:lnTo>
                <a:lnTo>
                  <a:pt x="287401" y="2176653"/>
                </a:lnTo>
                <a:lnTo>
                  <a:pt x="320916" y="2138184"/>
                </a:lnTo>
                <a:lnTo>
                  <a:pt x="354787" y="2100008"/>
                </a:lnTo>
                <a:lnTo>
                  <a:pt x="389001" y="2062137"/>
                </a:lnTo>
                <a:lnTo>
                  <a:pt x="423557" y="2024557"/>
                </a:lnTo>
                <a:lnTo>
                  <a:pt x="458457" y="1987270"/>
                </a:lnTo>
                <a:lnTo>
                  <a:pt x="493699" y="1950288"/>
                </a:lnTo>
                <a:lnTo>
                  <a:pt x="529285" y="1913610"/>
                </a:lnTo>
                <a:lnTo>
                  <a:pt x="565213" y="1877237"/>
                </a:lnTo>
                <a:lnTo>
                  <a:pt x="601472" y="1841169"/>
                </a:lnTo>
                <a:lnTo>
                  <a:pt x="638073" y="1805406"/>
                </a:lnTo>
                <a:lnTo>
                  <a:pt x="675005" y="1769960"/>
                </a:lnTo>
                <a:lnTo>
                  <a:pt x="712266" y="1734832"/>
                </a:lnTo>
                <a:lnTo>
                  <a:pt x="749858" y="1700022"/>
                </a:lnTo>
                <a:lnTo>
                  <a:pt x="787768" y="1665516"/>
                </a:lnTo>
                <a:lnTo>
                  <a:pt x="826020" y="1631340"/>
                </a:lnTo>
                <a:lnTo>
                  <a:pt x="864590" y="1597482"/>
                </a:lnTo>
                <a:lnTo>
                  <a:pt x="903490" y="1563954"/>
                </a:lnTo>
                <a:lnTo>
                  <a:pt x="942708" y="1530756"/>
                </a:lnTo>
                <a:lnTo>
                  <a:pt x="982243" y="1497876"/>
                </a:lnTo>
                <a:lnTo>
                  <a:pt x="1022096" y="1465338"/>
                </a:lnTo>
                <a:lnTo>
                  <a:pt x="1062266" y="1433131"/>
                </a:lnTo>
                <a:lnTo>
                  <a:pt x="1102766" y="1401254"/>
                </a:lnTo>
                <a:lnTo>
                  <a:pt x="1143558" y="1369720"/>
                </a:lnTo>
                <a:lnTo>
                  <a:pt x="1184681" y="1338529"/>
                </a:lnTo>
                <a:lnTo>
                  <a:pt x="1226096" y="1307680"/>
                </a:lnTo>
                <a:lnTo>
                  <a:pt x="1267828" y="1277162"/>
                </a:lnTo>
                <a:lnTo>
                  <a:pt x="1309878" y="1247013"/>
                </a:lnTo>
                <a:lnTo>
                  <a:pt x="1351584" y="1217625"/>
                </a:lnTo>
                <a:lnTo>
                  <a:pt x="1393507" y="1188643"/>
                </a:lnTo>
                <a:lnTo>
                  <a:pt x="1435646" y="1160056"/>
                </a:lnTo>
                <a:lnTo>
                  <a:pt x="1478000" y="1131874"/>
                </a:lnTo>
                <a:lnTo>
                  <a:pt x="1520558" y="1104087"/>
                </a:lnTo>
                <a:lnTo>
                  <a:pt x="1563331" y="1076706"/>
                </a:lnTo>
                <a:lnTo>
                  <a:pt x="1606308" y="1049731"/>
                </a:lnTo>
                <a:lnTo>
                  <a:pt x="1649488" y="1023162"/>
                </a:lnTo>
                <a:lnTo>
                  <a:pt x="1692859" y="996988"/>
                </a:lnTo>
                <a:lnTo>
                  <a:pt x="1736445" y="971232"/>
                </a:lnTo>
                <a:lnTo>
                  <a:pt x="1780209" y="945870"/>
                </a:lnTo>
                <a:lnTo>
                  <a:pt x="1824177" y="920915"/>
                </a:lnTo>
                <a:lnTo>
                  <a:pt x="1868335" y="896378"/>
                </a:lnTo>
                <a:lnTo>
                  <a:pt x="1912670" y="872248"/>
                </a:lnTo>
                <a:lnTo>
                  <a:pt x="1957197" y="848512"/>
                </a:lnTo>
                <a:lnTo>
                  <a:pt x="2001913" y="825207"/>
                </a:lnTo>
                <a:lnTo>
                  <a:pt x="2046808" y="802297"/>
                </a:lnTo>
                <a:lnTo>
                  <a:pt x="2091880" y="779805"/>
                </a:lnTo>
                <a:lnTo>
                  <a:pt x="2137130" y="757732"/>
                </a:lnTo>
                <a:lnTo>
                  <a:pt x="2182545" y="736066"/>
                </a:lnTo>
                <a:lnTo>
                  <a:pt x="2228138" y="714819"/>
                </a:lnTo>
                <a:lnTo>
                  <a:pt x="2273909" y="693978"/>
                </a:lnTo>
                <a:lnTo>
                  <a:pt x="2319832" y="673557"/>
                </a:lnTo>
                <a:lnTo>
                  <a:pt x="2365933" y="653554"/>
                </a:lnTo>
                <a:lnTo>
                  <a:pt x="2412187" y="633971"/>
                </a:lnTo>
                <a:lnTo>
                  <a:pt x="2458605" y="614794"/>
                </a:lnTo>
                <a:lnTo>
                  <a:pt x="2505176" y="596049"/>
                </a:lnTo>
                <a:lnTo>
                  <a:pt x="2551900" y="577723"/>
                </a:lnTo>
                <a:lnTo>
                  <a:pt x="2598775" y="559816"/>
                </a:lnTo>
                <a:lnTo>
                  <a:pt x="2645803" y="542328"/>
                </a:lnTo>
                <a:lnTo>
                  <a:pt x="2692984" y="525259"/>
                </a:lnTo>
                <a:lnTo>
                  <a:pt x="2740304" y="508622"/>
                </a:lnTo>
                <a:lnTo>
                  <a:pt x="2787764" y="492404"/>
                </a:lnTo>
                <a:lnTo>
                  <a:pt x="2835376" y="476605"/>
                </a:lnTo>
                <a:lnTo>
                  <a:pt x="2883116" y="461238"/>
                </a:lnTo>
                <a:lnTo>
                  <a:pt x="2930995" y="446290"/>
                </a:lnTo>
                <a:lnTo>
                  <a:pt x="2979013" y="431787"/>
                </a:lnTo>
                <a:lnTo>
                  <a:pt x="3027146" y="417690"/>
                </a:lnTo>
                <a:lnTo>
                  <a:pt x="3075419" y="404037"/>
                </a:lnTo>
                <a:lnTo>
                  <a:pt x="3123819" y="390804"/>
                </a:lnTo>
                <a:lnTo>
                  <a:pt x="3172345" y="378002"/>
                </a:lnTo>
                <a:lnTo>
                  <a:pt x="3220986" y="365645"/>
                </a:lnTo>
                <a:lnTo>
                  <a:pt x="3269742" y="353707"/>
                </a:lnTo>
                <a:lnTo>
                  <a:pt x="3318624" y="342201"/>
                </a:lnTo>
                <a:lnTo>
                  <a:pt x="3367608" y="331127"/>
                </a:lnTo>
                <a:lnTo>
                  <a:pt x="3416719" y="320497"/>
                </a:lnTo>
                <a:lnTo>
                  <a:pt x="3465919" y="310299"/>
                </a:lnTo>
                <a:lnTo>
                  <a:pt x="3515245" y="300532"/>
                </a:lnTo>
                <a:lnTo>
                  <a:pt x="3564661" y="291198"/>
                </a:lnTo>
                <a:lnTo>
                  <a:pt x="3614191" y="282308"/>
                </a:lnTo>
                <a:lnTo>
                  <a:pt x="3663823" y="273862"/>
                </a:lnTo>
                <a:lnTo>
                  <a:pt x="3713543" y="265849"/>
                </a:lnTo>
                <a:lnTo>
                  <a:pt x="3763353" y="258279"/>
                </a:lnTo>
                <a:lnTo>
                  <a:pt x="3813264" y="251142"/>
                </a:lnTo>
                <a:lnTo>
                  <a:pt x="3863263" y="244449"/>
                </a:lnTo>
                <a:lnTo>
                  <a:pt x="3913352" y="238201"/>
                </a:lnTo>
                <a:lnTo>
                  <a:pt x="3963530" y="232397"/>
                </a:lnTo>
                <a:lnTo>
                  <a:pt x="4013784" y="227037"/>
                </a:lnTo>
                <a:lnTo>
                  <a:pt x="4064127" y="222123"/>
                </a:lnTo>
                <a:lnTo>
                  <a:pt x="40641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95B5D1B6-C005-4461-936E-8537183A5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0"/>
          <a:stretch/>
        </p:blipFill>
        <p:spPr>
          <a:xfrm>
            <a:off x="0" y="5828581"/>
            <a:ext cx="1503512" cy="1017436"/>
          </a:xfrm>
          <a:prstGeom prst="rect">
            <a:avLst/>
          </a:prstGeom>
        </p:spPr>
      </p:pic>
      <p:sp>
        <p:nvSpPr>
          <p:cNvPr id="13" name="object 9">
            <a:extLst>
              <a:ext uri="{FF2B5EF4-FFF2-40B4-BE49-F238E27FC236}">
                <a16:creationId xmlns:a16="http://schemas.microsoft.com/office/drawing/2014/main" id="{BC8854D2-5F2B-44B8-B149-1997B50BA520}"/>
              </a:ext>
            </a:extLst>
          </p:cNvPr>
          <p:cNvSpPr/>
          <p:nvPr/>
        </p:nvSpPr>
        <p:spPr>
          <a:xfrm>
            <a:off x="590601" y="5184174"/>
            <a:ext cx="176156" cy="194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Helvetica Neue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5EB32FD7CDB4F9580C1C62EC94DA7" ma:contentTypeVersion="12" ma:contentTypeDescription="Create a new document." ma:contentTypeScope="" ma:versionID="2a4212e91ee8183cbafd7a74af868b05">
  <xsd:schema xmlns:xsd="http://www.w3.org/2001/XMLSchema" xmlns:xs="http://www.w3.org/2001/XMLSchema" xmlns:p="http://schemas.microsoft.com/office/2006/metadata/properties" xmlns:ns3="72070df5-4996-4a41-98a8-2338fdc6574f" xmlns:ns4="967ed683-374f-4ebf-87c2-fa168f4492b6" targetNamespace="http://schemas.microsoft.com/office/2006/metadata/properties" ma:root="true" ma:fieldsID="5c05c59055e21af2a519ee96f8095bae" ns3:_="" ns4:_="">
    <xsd:import namespace="72070df5-4996-4a41-98a8-2338fdc6574f"/>
    <xsd:import namespace="967ed683-374f-4ebf-87c2-fa168f4492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070df5-4996-4a41-98a8-2338fdc657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7ed683-374f-4ebf-87c2-fa168f4492b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4BE19C-7DE6-46E6-9702-64238D1A0F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070df5-4996-4a41-98a8-2338fdc6574f"/>
    <ds:schemaRef ds:uri="967ed683-374f-4ebf-87c2-fa168f4492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6CF282-C6EC-4EC1-A87F-3D192912B3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35D4D3-4BE1-4E0A-91F6-FCBE3013C58F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967ed683-374f-4ebf-87c2-fa168f4492b6"/>
    <ds:schemaRef ds:uri="72070df5-4996-4a41-98a8-2338fdc6574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759</Words>
  <Application>Microsoft Office PowerPoint</Application>
  <PresentationFormat>Widescreen</PresentationFormat>
  <Paragraphs>210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Helvetica</vt:lpstr>
      <vt:lpstr>Helvetica Neue</vt:lpstr>
      <vt:lpstr>Lato Black</vt:lpstr>
      <vt:lpstr>Lato Light</vt:lpstr>
      <vt:lpstr>Proxima Nova Rg</vt:lpstr>
      <vt:lpstr>Proxima Nova Th</vt:lpstr>
      <vt:lpstr>ProximaNova-Black</vt:lpstr>
      <vt:lpstr>ProximaNova-Extrabld</vt:lpstr>
      <vt:lpstr>Raleway ExtraBold</vt:lpstr>
      <vt:lpstr>Raleway Light</vt:lpstr>
      <vt:lpstr>Raleway Regular</vt:lpstr>
      <vt:lpstr>Office Theme</vt:lpstr>
      <vt:lpstr>2_Office Theme</vt:lpstr>
      <vt:lpstr>3_Office Theme</vt:lpstr>
      <vt:lpstr>Office 主题​​</vt:lpstr>
      <vt:lpstr>Taking  Mauritius Sugars</vt:lpstr>
      <vt:lpstr>PowerPoint Presentation</vt:lpstr>
      <vt:lpstr>Structure of Industry MSS as interface between Producers and Market</vt:lpstr>
      <vt:lpstr>Emphasis on production and sales of higher value  Cane Special Sugars – target niche market segments</vt:lpstr>
      <vt:lpstr>PowerPoint Presentation</vt:lpstr>
      <vt:lpstr>What make  Mauritius Sugars  so special?</vt:lpstr>
      <vt:lpstr>Special Sugars</vt:lpstr>
      <vt:lpstr>PowerPoint Presentation</vt:lpstr>
      <vt:lpstr>1. Wholesome - Natural</vt:lpstr>
      <vt:lpstr>2. Taste</vt:lpstr>
      <vt:lpstr>PowerPoint Presentation</vt:lpstr>
      <vt:lpstr>Healthy: Rich in Oligo Elements + Gluten free + Allergen Free</vt:lpstr>
      <vt:lpstr>Healthy: Rich in Oligo Innovation - LOW G.I &amp; ANTIOXIDANT SUGAR CUBES</vt:lpstr>
      <vt:lpstr>4. Traceability</vt:lpstr>
      <vt:lpstr>Accreditation for Quality &amp; Sustainability MSS has been actively ensuring rigorous quality and food safety standards</vt:lpstr>
      <vt:lpstr>5. Sustainability</vt:lpstr>
      <vt:lpstr>Our eco-friendly Circular Business Reduce, Re-produce, Re-use, Recycle</vt:lpstr>
      <vt:lpstr>6. Easy and  Convenient                       Sourcing</vt:lpstr>
      <vt:lpstr>Our Trusted Clients</vt:lpstr>
      <vt:lpstr>PowerPoint Presentation</vt:lpstr>
    </vt:vector>
  </TitlesOfParts>
  <Company>CyberSpace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office2</cp:lastModifiedBy>
  <cp:revision>178</cp:revision>
  <dcterms:created xsi:type="dcterms:W3CDTF">2021-05-11T15:43:53Z</dcterms:created>
  <dcterms:modified xsi:type="dcterms:W3CDTF">2022-02-23T05:06:20Z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0x010100C3A5EB32FD7CDB4F9580C1C62EC94DA7</vt:lpwstr>
  </property>
</Properties>
</file>